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71" r:id="rId2"/>
    <p:sldId id="1151" r:id="rId3"/>
    <p:sldId id="1152" r:id="rId4"/>
    <p:sldId id="1145" r:id="rId5"/>
    <p:sldId id="1150" r:id="rId6"/>
    <p:sldId id="1141" r:id="rId7"/>
    <p:sldId id="576" r:id="rId8"/>
    <p:sldId id="1133" r:id="rId9"/>
    <p:sldId id="1132" r:id="rId10"/>
    <p:sldId id="458" r:id="rId11"/>
    <p:sldId id="573" r:id="rId12"/>
    <p:sldId id="566" r:id="rId13"/>
    <p:sldId id="565" r:id="rId14"/>
    <p:sldId id="564" r:id="rId15"/>
    <p:sldId id="1137" r:id="rId16"/>
    <p:sldId id="577" r:id="rId17"/>
    <p:sldId id="1144" r:id="rId18"/>
    <p:sldId id="1143" r:id="rId19"/>
    <p:sldId id="265" r:id="rId20"/>
    <p:sldId id="260" r:id="rId21"/>
    <p:sldId id="259" r:id="rId22"/>
    <p:sldId id="575" r:id="rId23"/>
    <p:sldId id="1140" r:id="rId24"/>
    <p:sldId id="397" r:id="rId25"/>
    <p:sldId id="569" r:id="rId26"/>
    <p:sldId id="567" r:id="rId27"/>
    <p:sldId id="468" r:id="rId28"/>
    <p:sldId id="469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5C71"/>
    <a:srgbClr val="003F5F"/>
    <a:srgbClr val="F0893B"/>
    <a:srgbClr val="1D286B"/>
    <a:srgbClr val="4B7181"/>
    <a:srgbClr val="624257"/>
    <a:srgbClr val="C3A781"/>
    <a:srgbClr val="B89C6E"/>
    <a:srgbClr val="30348F"/>
    <a:srgbClr val="8EB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C49ED1-841B-8C40-9A55-BC2D74EF45AA}" v="3" dt="2024-10-10T14:18:26.5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04" autoAdjust="0"/>
    <p:restoredTop sz="96327" autoAdjust="0"/>
  </p:normalViewPr>
  <p:slideViewPr>
    <p:cSldViewPr snapToGrid="0">
      <p:cViewPr varScale="1">
        <p:scale>
          <a:sx n="114" d="100"/>
          <a:sy n="114" d="100"/>
        </p:scale>
        <p:origin x="200" y="376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ona Baylis" userId="YK614SFGnvqAxB1AG66d2UL/oRYPMTwz+QtgwSOzPVg=" providerId="None" clId="Web-{FB2C9CBC-4115-4D1A-8F5F-5D15DA6B9EDF}"/>
    <pc:docChg chg="modSld">
      <pc:chgData name="Fiona Baylis" userId="YK614SFGnvqAxB1AG66d2UL/oRYPMTwz+QtgwSOzPVg=" providerId="None" clId="Web-{FB2C9CBC-4115-4D1A-8F5F-5D15DA6B9EDF}" dt="2023-06-19T12:29:21.828" v="17" actId="1076"/>
      <pc:docMkLst>
        <pc:docMk/>
      </pc:docMkLst>
      <pc:sldChg chg="addSp delSp modSp">
        <pc:chgData name="Fiona Baylis" userId="YK614SFGnvqAxB1AG66d2UL/oRYPMTwz+QtgwSOzPVg=" providerId="None" clId="Web-{FB2C9CBC-4115-4D1A-8F5F-5D15DA6B9EDF}" dt="2023-06-19T12:29:21.828" v="17" actId="1076"/>
        <pc:sldMkLst>
          <pc:docMk/>
          <pc:sldMk cId="3656180814" sldId="460"/>
        </pc:sldMkLst>
        <pc:picChg chg="add mod">
          <ac:chgData name="Fiona Baylis" userId="YK614SFGnvqAxB1AG66d2UL/oRYPMTwz+QtgwSOzPVg=" providerId="None" clId="Web-{FB2C9CBC-4115-4D1A-8F5F-5D15DA6B9EDF}" dt="2023-06-19T12:29:21.828" v="17" actId="1076"/>
          <ac:picMkLst>
            <pc:docMk/>
            <pc:sldMk cId="3656180814" sldId="460"/>
            <ac:picMk id="3" creationId="{6DB06020-D614-6DFA-CC82-A04EDDFAC94A}"/>
          </ac:picMkLst>
        </pc:picChg>
        <pc:picChg chg="del mod">
          <ac:chgData name="Fiona Baylis" userId="YK614SFGnvqAxB1AG66d2UL/oRYPMTwz+QtgwSOzPVg=" providerId="None" clId="Web-{FB2C9CBC-4115-4D1A-8F5F-5D15DA6B9EDF}" dt="2023-06-19T12:29:14.734" v="16"/>
          <ac:picMkLst>
            <pc:docMk/>
            <pc:sldMk cId="3656180814" sldId="460"/>
            <ac:picMk id="8" creationId="{262ED652-EE74-4665-85E5-10D884B2132C}"/>
          </ac:picMkLst>
        </pc:picChg>
      </pc:sldChg>
    </pc:docChg>
  </pc:docChgLst>
  <pc:docChgLst>
    <pc:chgData name="Guy Roberts" userId="2bfe25cb-d619-48e2-b57c-f46fa8feddfa" providerId="ADAL" clId="{77B07805-C44F-43D8-B3A3-5505AAA6E42C}"/>
    <pc:docChg chg="undo custSel addSld delSld modSld sldOrd">
      <pc:chgData name="Guy Roberts" userId="2bfe25cb-d619-48e2-b57c-f46fa8feddfa" providerId="ADAL" clId="{77B07805-C44F-43D8-B3A3-5505AAA6E42C}" dt="2024-09-04T09:28:05.844" v="1775" actId="14100"/>
      <pc:docMkLst>
        <pc:docMk/>
      </pc:docMkLst>
      <pc:sldChg chg="del">
        <pc:chgData name="Guy Roberts" userId="2bfe25cb-d619-48e2-b57c-f46fa8feddfa" providerId="ADAL" clId="{77B07805-C44F-43D8-B3A3-5505AAA6E42C}" dt="2024-09-03T09:45:24.628" v="176" actId="47"/>
        <pc:sldMkLst>
          <pc:docMk/>
          <pc:sldMk cId="3333379757" sldId="26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886185474" sldId="261"/>
        </pc:sldMkLst>
      </pc:sldChg>
      <pc:sldChg chg="del">
        <pc:chgData name="Guy Roberts" userId="2bfe25cb-d619-48e2-b57c-f46fa8feddfa" providerId="ADAL" clId="{77B07805-C44F-43D8-B3A3-5505AAA6E42C}" dt="2024-09-03T09:36:26.336" v="1" actId="47"/>
        <pc:sldMkLst>
          <pc:docMk/>
          <pc:sldMk cId="4033411104" sldId="262"/>
        </pc:sldMkLst>
      </pc:sldChg>
      <pc:sldChg chg="del ord">
        <pc:chgData name="Guy Roberts" userId="2bfe25cb-d619-48e2-b57c-f46fa8feddfa" providerId="ADAL" clId="{77B07805-C44F-43D8-B3A3-5505AAA6E42C}" dt="2024-09-04T09:09:18.584" v="1307" actId="47"/>
        <pc:sldMkLst>
          <pc:docMk/>
          <pc:sldMk cId="1660819226" sldId="268"/>
        </pc:sldMkLst>
      </pc:sldChg>
      <pc:sldChg chg="del">
        <pc:chgData name="Guy Roberts" userId="2bfe25cb-d619-48e2-b57c-f46fa8feddfa" providerId="ADAL" clId="{77B07805-C44F-43D8-B3A3-5505AAA6E42C}" dt="2024-09-03T09:36:26.336" v="1" actId="47"/>
        <pc:sldMkLst>
          <pc:docMk/>
          <pc:sldMk cId="501347949" sldId="27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050404050" sldId="280"/>
        </pc:sldMkLst>
      </pc:sldChg>
      <pc:sldChg chg="del ord">
        <pc:chgData name="Guy Roberts" userId="2bfe25cb-d619-48e2-b57c-f46fa8feddfa" providerId="ADAL" clId="{77B07805-C44F-43D8-B3A3-5505AAA6E42C}" dt="2024-09-04T09:09:20.029" v="1308" actId="47"/>
        <pc:sldMkLst>
          <pc:docMk/>
          <pc:sldMk cId="1240566471" sldId="28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68685634" sldId="282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07722744" sldId="28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78716811" sldId="28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4611885" sldId="285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954835175" sldId="28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12678171" sldId="290"/>
        </pc:sldMkLst>
      </pc:sldChg>
      <pc:sldChg chg="modSp add del">
        <pc:chgData name="Guy Roberts" userId="2bfe25cb-d619-48e2-b57c-f46fa8feddfa" providerId="ADAL" clId="{77B07805-C44F-43D8-B3A3-5505AAA6E42C}" dt="2024-09-03T09:41:37.798" v="119" actId="47"/>
        <pc:sldMkLst>
          <pc:docMk/>
          <pc:sldMk cId="3776911054" sldId="299"/>
        </pc:sldMkLst>
        <pc:spChg chg="mod">
          <ac:chgData name="Guy Roberts" userId="2bfe25cb-d619-48e2-b57c-f46fa8feddfa" providerId="ADAL" clId="{77B07805-C44F-43D8-B3A3-5505AAA6E42C}" dt="2024-09-03T09:37:25.934" v="3"/>
          <ac:spMkLst>
            <pc:docMk/>
            <pc:sldMk cId="3776911054" sldId="299"/>
            <ac:spMk id="3" creationId="{BF7917F9-2C12-1A99-DAEA-F1CF89F8650A}"/>
          </ac:spMkLst>
        </pc:spChg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282162047" sldId="30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609896110" sldId="315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014179654" sldId="316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501581103" sldId="326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869310838" sldId="33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512922154" sldId="33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179814455" sldId="336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973727103" sldId="337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72276995" sldId="33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986541638" sldId="33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152635065" sldId="34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660879338" sldId="35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322329541" sldId="35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55841696" sldId="356"/>
        </pc:sldMkLst>
      </pc:sldChg>
      <pc:sldChg chg="del">
        <pc:chgData name="Guy Roberts" userId="2bfe25cb-d619-48e2-b57c-f46fa8feddfa" providerId="ADAL" clId="{77B07805-C44F-43D8-B3A3-5505AAA6E42C}" dt="2024-09-03T09:36:19.202" v="0" actId="47"/>
        <pc:sldMkLst>
          <pc:docMk/>
          <pc:sldMk cId="2404317965" sldId="36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485268759" sldId="367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685160928" sldId="36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675404148" sldId="36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699061031" sldId="370"/>
        </pc:sldMkLst>
      </pc:sldChg>
      <pc:sldChg chg="delSp modSp mod">
        <pc:chgData name="Guy Roberts" userId="2bfe25cb-d619-48e2-b57c-f46fa8feddfa" providerId="ADAL" clId="{77B07805-C44F-43D8-B3A3-5505AAA6E42C}" dt="2024-09-04T09:11:15.226" v="1311" actId="20577"/>
        <pc:sldMkLst>
          <pc:docMk/>
          <pc:sldMk cId="2557349579" sldId="371"/>
        </pc:sldMkLst>
        <pc:spChg chg="mod">
          <ac:chgData name="Guy Roberts" userId="2bfe25cb-d619-48e2-b57c-f46fa8feddfa" providerId="ADAL" clId="{77B07805-C44F-43D8-B3A3-5505AAA6E42C}" dt="2024-09-04T09:11:15.226" v="1311" actId="20577"/>
          <ac:spMkLst>
            <pc:docMk/>
            <pc:sldMk cId="2557349579" sldId="371"/>
            <ac:spMk id="9" creationId="{00000000-0000-0000-0000-000000000000}"/>
          </ac:spMkLst>
        </pc:spChg>
        <pc:spChg chg="del">
          <ac:chgData name="Guy Roberts" userId="2bfe25cb-d619-48e2-b57c-f46fa8feddfa" providerId="ADAL" clId="{77B07805-C44F-43D8-B3A3-5505AAA6E42C}" dt="2024-09-03T09:39:19.433" v="106" actId="478"/>
          <ac:spMkLst>
            <pc:docMk/>
            <pc:sldMk cId="2557349579" sldId="371"/>
            <ac:spMk id="10" creationId="{00000000-0000-0000-0000-000000000000}"/>
          </ac:spMkLst>
        </pc:spChg>
        <pc:spChg chg="mod">
          <ac:chgData name="Guy Roberts" userId="2bfe25cb-d619-48e2-b57c-f46fa8feddfa" providerId="ADAL" clId="{77B07805-C44F-43D8-B3A3-5505AAA6E42C}" dt="2024-09-03T09:38:37.597" v="70" actId="20577"/>
          <ac:spMkLst>
            <pc:docMk/>
            <pc:sldMk cId="2557349579" sldId="371"/>
            <ac:spMk id="13" creationId="{00000000-0000-0000-0000-000000000000}"/>
          </ac:spMkLst>
        </pc:spChg>
        <pc:spChg chg="del">
          <ac:chgData name="Guy Roberts" userId="2bfe25cb-d619-48e2-b57c-f46fa8feddfa" providerId="ADAL" clId="{77B07805-C44F-43D8-B3A3-5505AAA6E42C}" dt="2024-09-03T09:39:15.746" v="105" actId="478"/>
          <ac:spMkLst>
            <pc:docMk/>
            <pc:sldMk cId="2557349579" sldId="371"/>
            <ac:spMk id="23" creationId="{C850078D-81AF-0448-A794-95A3C416C535}"/>
          </ac:spMkLst>
        </pc:spChg>
        <pc:spChg chg="mod">
          <ac:chgData name="Guy Roberts" userId="2bfe25cb-d619-48e2-b57c-f46fa8feddfa" providerId="ADAL" clId="{77B07805-C44F-43D8-B3A3-5505AAA6E42C}" dt="2024-09-03T09:38:48.260" v="95" actId="6549"/>
          <ac:spMkLst>
            <pc:docMk/>
            <pc:sldMk cId="2557349579" sldId="371"/>
            <ac:spMk id="24" creationId="{E4D4F5F2-667F-9F48-BEA4-D811E44CE491}"/>
          </ac:spMkLst>
        </pc:spChg>
        <pc:spChg chg="mod">
          <ac:chgData name="Guy Roberts" userId="2bfe25cb-d619-48e2-b57c-f46fa8feddfa" providerId="ADAL" clId="{77B07805-C44F-43D8-B3A3-5505AAA6E42C}" dt="2024-09-03T09:39:08.009" v="104" actId="20577"/>
          <ac:spMkLst>
            <pc:docMk/>
            <pc:sldMk cId="2557349579" sldId="371"/>
            <ac:spMk id="31" creationId="{BF97B6D9-9532-6C4C-BD89-9525855C36B1}"/>
          </ac:spMkLst>
        </pc:spChg>
        <pc:picChg chg="mod">
          <ac:chgData name="Guy Roberts" userId="2bfe25cb-d619-48e2-b57c-f46fa8feddfa" providerId="ADAL" clId="{77B07805-C44F-43D8-B3A3-5505AAA6E42C}" dt="2024-09-03T09:38:21.931" v="35" actId="14100"/>
          <ac:picMkLst>
            <pc:docMk/>
            <pc:sldMk cId="2557349579" sldId="371"/>
            <ac:picMk id="4" creationId="{6C01D1AD-FF15-244B-B225-8E5849DDC674}"/>
          </ac:picMkLst>
        </pc:picChg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602628588" sldId="39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844800640" sldId="41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588059881" sldId="42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23420297" sldId="42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062690119" sldId="42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865942370" sldId="437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239303660" sldId="44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531282047" sldId="442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830217734" sldId="44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600439675" sldId="45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694354822" sldId="452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243466319" sldId="45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41135190" sldId="456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48969885" sldId="457"/>
        </pc:sldMkLst>
      </pc:sldChg>
      <pc:sldChg chg="modSp add mod ord">
        <pc:chgData name="Guy Roberts" userId="2bfe25cb-d619-48e2-b57c-f46fa8feddfa" providerId="ADAL" clId="{77B07805-C44F-43D8-B3A3-5505AAA6E42C}" dt="2024-09-04T09:23:41.018" v="1680" actId="20577"/>
        <pc:sldMkLst>
          <pc:docMk/>
          <pc:sldMk cId="465697075" sldId="458"/>
        </pc:sldMkLst>
        <pc:spChg chg="mod">
          <ac:chgData name="Guy Roberts" userId="2bfe25cb-d619-48e2-b57c-f46fa8feddfa" providerId="ADAL" clId="{77B07805-C44F-43D8-B3A3-5505AAA6E42C}" dt="2024-09-04T09:13:07.657" v="1334" actId="20577"/>
          <ac:spMkLst>
            <pc:docMk/>
            <pc:sldMk cId="465697075" sldId="458"/>
            <ac:spMk id="2" creationId="{9FE11577-DB75-C2AA-8C97-323DCF51F905}"/>
          </ac:spMkLst>
        </pc:spChg>
        <pc:spChg chg="mod">
          <ac:chgData name="Guy Roberts" userId="2bfe25cb-d619-48e2-b57c-f46fa8feddfa" providerId="ADAL" clId="{77B07805-C44F-43D8-B3A3-5505AAA6E42C}" dt="2024-09-04T09:23:41.018" v="1680" actId="20577"/>
          <ac:spMkLst>
            <pc:docMk/>
            <pc:sldMk cId="465697075" sldId="458"/>
            <ac:spMk id="3" creationId="{BCBE3FD0-1E0B-86BA-5864-4134833EF76F}"/>
          </ac:spMkLst>
        </pc:spChg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560814775" sldId="45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656180814" sldId="46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61904299" sldId="46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630554654" sldId="462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085565388" sldId="46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789047524" sldId="465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617451691" sldId="467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823970526" sldId="468"/>
        </pc:sldMkLst>
      </pc:sldChg>
      <pc:sldChg chg="addSp delSp modSp add mod ord modAnim">
        <pc:chgData name="Guy Roberts" userId="2bfe25cb-d619-48e2-b57c-f46fa8feddfa" providerId="ADAL" clId="{77B07805-C44F-43D8-B3A3-5505AAA6E42C}" dt="2024-09-04T09:01:07.447" v="971"/>
        <pc:sldMkLst>
          <pc:docMk/>
          <pc:sldMk cId="4068751529" sldId="468"/>
        </pc:sldMkLst>
        <pc:spChg chg="del">
          <ac:chgData name="Guy Roberts" userId="2bfe25cb-d619-48e2-b57c-f46fa8feddfa" providerId="ADAL" clId="{77B07805-C44F-43D8-B3A3-5505AAA6E42C}" dt="2024-09-03T12:33:28.834" v="195" actId="478"/>
          <ac:spMkLst>
            <pc:docMk/>
            <pc:sldMk cId="4068751529" sldId="468"/>
            <ac:spMk id="2" creationId="{257CB93C-D127-C4B8-3762-0098E2A9F2DD}"/>
          </ac:spMkLst>
        </pc:spChg>
        <pc:spChg chg="mod">
          <ac:chgData name="Guy Roberts" userId="2bfe25cb-d619-48e2-b57c-f46fa8feddfa" providerId="ADAL" clId="{77B07805-C44F-43D8-B3A3-5505AAA6E42C}" dt="2024-09-03T12:58:22.078" v="841" actId="1076"/>
          <ac:spMkLst>
            <pc:docMk/>
            <pc:sldMk cId="4068751529" sldId="468"/>
            <ac:spMk id="3" creationId="{F603120E-D110-D6DB-7DB9-C2F9337C3E33}"/>
          </ac:spMkLst>
        </pc:spChg>
        <pc:spChg chg="mod">
          <ac:chgData name="Guy Roberts" userId="2bfe25cb-d619-48e2-b57c-f46fa8feddfa" providerId="ADAL" clId="{77B07805-C44F-43D8-B3A3-5505AAA6E42C}" dt="2024-09-03T12:57:56.962" v="836" actId="20577"/>
          <ac:spMkLst>
            <pc:docMk/>
            <pc:sldMk cId="4068751529" sldId="468"/>
            <ac:spMk id="4" creationId="{3110E586-982F-FDD1-0E02-7583515BA355}"/>
          </ac:spMkLst>
        </pc:spChg>
        <pc:spChg chg="add mod">
          <ac:chgData name="Guy Roberts" userId="2bfe25cb-d619-48e2-b57c-f46fa8feddfa" providerId="ADAL" clId="{77B07805-C44F-43D8-B3A3-5505AAA6E42C}" dt="2024-09-04T08:59:40.860" v="968" actId="1076"/>
          <ac:spMkLst>
            <pc:docMk/>
            <pc:sldMk cId="4068751529" sldId="468"/>
            <ac:spMk id="6" creationId="{4B77A3A9-DC3E-A96B-09CD-55D24ED7F9DC}"/>
          </ac:spMkLst>
        </pc:spChg>
        <pc:picChg chg="mod">
          <ac:chgData name="Guy Roberts" userId="2bfe25cb-d619-48e2-b57c-f46fa8feddfa" providerId="ADAL" clId="{77B07805-C44F-43D8-B3A3-5505AAA6E42C}" dt="2024-09-03T12:58:47.606" v="843" actId="14100"/>
          <ac:picMkLst>
            <pc:docMk/>
            <pc:sldMk cId="4068751529" sldId="468"/>
            <ac:picMk id="5" creationId="{2DE8A534-31EB-B1D8-7CB0-4C93FA709332}"/>
          </ac:picMkLst>
        </pc:picChg>
        <pc:picChg chg="add mod">
          <ac:chgData name="Guy Roberts" userId="2bfe25cb-d619-48e2-b57c-f46fa8feddfa" providerId="ADAL" clId="{77B07805-C44F-43D8-B3A3-5505AAA6E42C}" dt="2024-09-03T12:56:17.878" v="811" actId="14100"/>
          <ac:picMkLst>
            <pc:docMk/>
            <pc:sldMk cId="4068751529" sldId="468"/>
            <ac:picMk id="7" creationId="{21DE5B83-4BA5-BAAC-A9FD-B2DFFCE9929E}"/>
          </ac:picMkLst>
        </pc:picChg>
      </pc:sldChg>
      <pc:sldChg chg="modSp add mod">
        <pc:chgData name="Guy Roberts" userId="2bfe25cb-d619-48e2-b57c-f46fa8feddfa" providerId="ADAL" clId="{77B07805-C44F-43D8-B3A3-5505AAA6E42C}" dt="2024-09-04T09:23:19.765" v="1659" actId="20577"/>
        <pc:sldMkLst>
          <pc:docMk/>
          <pc:sldMk cId="1180267791" sldId="469"/>
        </pc:sldMkLst>
        <pc:spChg chg="mod ord">
          <ac:chgData name="Guy Roberts" userId="2bfe25cb-d619-48e2-b57c-f46fa8feddfa" providerId="ADAL" clId="{77B07805-C44F-43D8-B3A3-5505AAA6E42C}" dt="2024-09-04T09:23:19.765" v="1659" actId="20577"/>
          <ac:spMkLst>
            <pc:docMk/>
            <pc:sldMk cId="1180267791" sldId="469"/>
            <ac:spMk id="2" creationId="{8CED327C-9FF7-4871-2A26-0ADD64843219}"/>
          </ac:spMkLst>
        </pc:spChg>
        <pc:spChg chg="mod">
          <ac:chgData name="Guy Roberts" userId="2bfe25cb-d619-48e2-b57c-f46fa8feddfa" providerId="ADAL" clId="{77B07805-C44F-43D8-B3A3-5505AAA6E42C}" dt="2024-09-04T09:02:56.149" v="994" actId="14100"/>
          <ac:spMkLst>
            <pc:docMk/>
            <pc:sldMk cId="1180267791" sldId="469"/>
            <ac:spMk id="3" creationId="{32CE8957-207A-0514-6DCB-B0C66A74A990}"/>
          </ac:spMkLst>
        </pc:spChg>
        <pc:spChg chg="mod">
          <ac:chgData name="Guy Roberts" userId="2bfe25cb-d619-48e2-b57c-f46fa8feddfa" providerId="ADAL" clId="{77B07805-C44F-43D8-B3A3-5505AAA6E42C}" dt="2024-09-04T09:03:01.104" v="995" actId="14100"/>
          <ac:spMkLst>
            <pc:docMk/>
            <pc:sldMk cId="1180267791" sldId="469"/>
            <ac:spMk id="5" creationId="{3220A539-710F-B1D4-1F33-3DE75B3353F6}"/>
          </ac:spMkLst>
        </pc:spChg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277288030" sldId="46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19195684" sldId="47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925739659" sldId="47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49499457" sldId="472"/>
        </pc:sldMkLst>
      </pc:sldChg>
      <pc:sldChg chg="modSp add mod">
        <pc:chgData name="Guy Roberts" userId="2bfe25cb-d619-48e2-b57c-f46fa8feddfa" providerId="ADAL" clId="{77B07805-C44F-43D8-B3A3-5505AAA6E42C}" dt="2024-09-04T09:25:15.808" v="1741" actId="14100"/>
        <pc:sldMkLst>
          <pc:docMk/>
          <pc:sldMk cId="1885294477" sldId="550"/>
        </pc:sldMkLst>
        <pc:spChg chg="mod">
          <ac:chgData name="Guy Roberts" userId="2bfe25cb-d619-48e2-b57c-f46fa8feddfa" providerId="ADAL" clId="{77B07805-C44F-43D8-B3A3-5505AAA6E42C}" dt="2024-09-04T09:04:07.276" v="1086" actId="20577"/>
          <ac:spMkLst>
            <pc:docMk/>
            <pc:sldMk cId="1885294477" sldId="550"/>
            <ac:spMk id="2" creationId="{8ED7BF61-0915-33B4-2682-894DAA4D2A9C}"/>
          </ac:spMkLst>
        </pc:spChg>
        <pc:spChg chg="mod">
          <ac:chgData name="Guy Roberts" userId="2bfe25cb-d619-48e2-b57c-f46fa8feddfa" providerId="ADAL" clId="{77B07805-C44F-43D8-B3A3-5505AAA6E42C}" dt="2024-09-04T09:25:15.808" v="1741" actId="14100"/>
          <ac:spMkLst>
            <pc:docMk/>
            <pc:sldMk cId="1885294477" sldId="550"/>
            <ac:spMk id="3" creationId="{40D8C2FE-4F2A-281C-6B52-5532393D4C2F}"/>
          </ac:spMkLst>
        </pc:spChg>
      </pc:sldChg>
      <pc:sldChg chg="modSp add mod">
        <pc:chgData name="Guy Roberts" userId="2bfe25cb-d619-48e2-b57c-f46fa8feddfa" providerId="ADAL" clId="{77B07805-C44F-43D8-B3A3-5505AAA6E42C}" dt="2024-09-04T09:25:37.053" v="1744" actId="207"/>
        <pc:sldMkLst>
          <pc:docMk/>
          <pc:sldMk cId="1391497531" sldId="564"/>
        </pc:sldMkLst>
        <pc:spChg chg="mod">
          <ac:chgData name="Guy Roberts" userId="2bfe25cb-d619-48e2-b57c-f46fa8feddfa" providerId="ADAL" clId="{77B07805-C44F-43D8-B3A3-5505AAA6E42C}" dt="2024-09-04T09:25:37.053" v="1744" actId="207"/>
          <ac:spMkLst>
            <pc:docMk/>
            <pc:sldMk cId="1391497531" sldId="564"/>
            <ac:spMk id="133" creationId="{288474E9-91A3-7AA7-1429-7A3B215475A3}"/>
          </ac:spMkLst>
        </pc:spChg>
      </pc:sldChg>
      <pc:sldChg chg="modSp add mod">
        <pc:chgData name="Guy Roberts" userId="2bfe25cb-d619-48e2-b57c-f46fa8feddfa" providerId="ADAL" clId="{77B07805-C44F-43D8-B3A3-5505AAA6E42C}" dt="2024-09-04T09:25:34.089" v="1743" actId="207"/>
        <pc:sldMkLst>
          <pc:docMk/>
          <pc:sldMk cId="2254095518" sldId="565"/>
        </pc:sldMkLst>
        <pc:spChg chg="mod">
          <ac:chgData name="Guy Roberts" userId="2bfe25cb-d619-48e2-b57c-f46fa8feddfa" providerId="ADAL" clId="{77B07805-C44F-43D8-B3A3-5505AAA6E42C}" dt="2024-09-04T09:25:34.089" v="1743" actId="207"/>
          <ac:spMkLst>
            <pc:docMk/>
            <pc:sldMk cId="2254095518" sldId="565"/>
            <ac:spMk id="28" creationId="{62963F0C-2745-59A5-2CD3-4FB605A4E88B}"/>
          </ac:spMkLst>
        </pc:spChg>
      </pc:sldChg>
      <pc:sldChg chg="modSp add mod">
        <pc:chgData name="Guy Roberts" userId="2bfe25cb-d619-48e2-b57c-f46fa8feddfa" providerId="ADAL" clId="{77B07805-C44F-43D8-B3A3-5505AAA6E42C}" dt="2024-09-04T09:25:30.323" v="1742" actId="207"/>
        <pc:sldMkLst>
          <pc:docMk/>
          <pc:sldMk cId="1263825601" sldId="566"/>
        </pc:sldMkLst>
        <pc:spChg chg="mod">
          <ac:chgData name="Guy Roberts" userId="2bfe25cb-d619-48e2-b57c-f46fa8feddfa" providerId="ADAL" clId="{77B07805-C44F-43D8-B3A3-5505AAA6E42C}" dt="2024-09-04T09:25:30.323" v="1742" actId="207"/>
          <ac:spMkLst>
            <pc:docMk/>
            <pc:sldMk cId="1263825601" sldId="566"/>
            <ac:spMk id="4" creationId="{0B91F76F-4D7F-D02B-1678-DE4177458BD3}"/>
          </ac:spMkLst>
        </pc:spChg>
      </pc:sldChg>
      <pc:sldChg chg="modSp add mod">
        <pc:chgData name="Guy Roberts" userId="2bfe25cb-d619-48e2-b57c-f46fa8feddfa" providerId="ADAL" clId="{77B07805-C44F-43D8-B3A3-5505AAA6E42C}" dt="2024-09-04T09:27:40.005" v="1772" actId="20577"/>
        <pc:sldMkLst>
          <pc:docMk/>
          <pc:sldMk cId="3422440598" sldId="568"/>
        </pc:sldMkLst>
        <pc:spChg chg="mod">
          <ac:chgData name="Guy Roberts" userId="2bfe25cb-d619-48e2-b57c-f46fa8feddfa" providerId="ADAL" clId="{77B07805-C44F-43D8-B3A3-5505AAA6E42C}" dt="2024-09-04T09:04:47.507" v="1090" actId="948"/>
          <ac:spMkLst>
            <pc:docMk/>
            <pc:sldMk cId="3422440598" sldId="568"/>
            <ac:spMk id="3" creationId="{E077A439-4527-9D6F-831D-2158E6E18B6D}"/>
          </ac:spMkLst>
        </pc:spChg>
        <pc:spChg chg="mod">
          <ac:chgData name="Guy Roberts" userId="2bfe25cb-d619-48e2-b57c-f46fa8feddfa" providerId="ADAL" clId="{77B07805-C44F-43D8-B3A3-5505AAA6E42C}" dt="2024-09-04T09:27:40.005" v="1772" actId="20577"/>
          <ac:spMkLst>
            <pc:docMk/>
            <pc:sldMk cId="3422440598" sldId="568"/>
            <ac:spMk id="4" creationId="{3E4B9069-A7A0-0201-8C40-7D1B4F10B6BC}"/>
          </ac:spMkLst>
        </pc:spChg>
      </pc:sldChg>
      <pc:sldChg chg="modSp add mod">
        <pc:chgData name="Guy Roberts" userId="2bfe25cb-d619-48e2-b57c-f46fa8feddfa" providerId="ADAL" clId="{77B07805-C44F-43D8-B3A3-5505AAA6E42C}" dt="2024-09-03T14:42:12.193" v="909" actId="1076"/>
        <pc:sldMkLst>
          <pc:docMk/>
          <pc:sldMk cId="350067549" sldId="573"/>
        </pc:sldMkLst>
        <pc:spChg chg="mod">
          <ac:chgData name="Guy Roberts" userId="2bfe25cb-d619-48e2-b57c-f46fa8feddfa" providerId="ADAL" clId="{77B07805-C44F-43D8-B3A3-5505AAA6E42C}" dt="2024-09-03T14:42:12.193" v="909" actId="1076"/>
          <ac:spMkLst>
            <pc:docMk/>
            <pc:sldMk cId="350067549" sldId="573"/>
            <ac:spMk id="2" creationId="{8D747745-E681-111C-6049-704779523A74}"/>
          </ac:spMkLst>
        </pc:spChg>
        <pc:spChg chg="mod">
          <ac:chgData name="Guy Roberts" userId="2bfe25cb-d619-48e2-b57c-f46fa8feddfa" providerId="ADAL" clId="{77B07805-C44F-43D8-B3A3-5505AAA6E42C}" dt="2024-09-03T09:37:26.182" v="4" actId="27636"/>
          <ac:spMkLst>
            <pc:docMk/>
            <pc:sldMk cId="350067549" sldId="573"/>
            <ac:spMk id="64" creationId="{E82E0268-83E8-3DB3-BA56-DEC862D10BBD}"/>
          </ac:spMkLst>
        </pc:spChg>
      </pc:sldChg>
      <pc:sldChg chg="add del">
        <pc:chgData name="Guy Roberts" userId="2bfe25cb-d619-48e2-b57c-f46fa8feddfa" providerId="ADAL" clId="{77B07805-C44F-43D8-B3A3-5505AAA6E42C}" dt="2024-09-03T09:43:39.621" v="152" actId="47"/>
        <pc:sldMkLst>
          <pc:docMk/>
          <pc:sldMk cId="3613353290" sldId="574"/>
        </pc:sldMkLst>
      </pc:sldChg>
      <pc:sldChg chg="addSp delSp modSp add mod">
        <pc:chgData name="Guy Roberts" userId="2bfe25cb-d619-48e2-b57c-f46fa8feddfa" providerId="ADAL" clId="{77B07805-C44F-43D8-B3A3-5505AAA6E42C}" dt="2024-09-04T09:08:52.394" v="1306" actId="403"/>
        <pc:sldMkLst>
          <pc:docMk/>
          <pc:sldMk cId="3495721474" sldId="575"/>
        </pc:sldMkLst>
        <pc:spChg chg="mod">
          <ac:chgData name="Guy Roberts" userId="2bfe25cb-d619-48e2-b57c-f46fa8feddfa" providerId="ADAL" clId="{77B07805-C44F-43D8-B3A3-5505AAA6E42C}" dt="2024-09-03T09:44:49.449" v="167" actId="207"/>
          <ac:spMkLst>
            <pc:docMk/>
            <pc:sldMk cId="3495721474" sldId="575"/>
            <ac:spMk id="2" creationId="{701A7FD9-A703-250F-9E78-5AA759A751FE}"/>
          </ac:spMkLst>
        </pc:spChg>
        <pc:spChg chg="mod">
          <ac:chgData name="Guy Roberts" userId="2bfe25cb-d619-48e2-b57c-f46fa8feddfa" providerId="ADAL" clId="{77B07805-C44F-43D8-B3A3-5505AAA6E42C}" dt="2024-09-04T09:08:52.394" v="1306" actId="403"/>
          <ac:spMkLst>
            <pc:docMk/>
            <pc:sldMk cId="3495721474" sldId="575"/>
            <ac:spMk id="4" creationId="{FD470E49-673B-791D-716A-15D6BF646370}"/>
          </ac:spMkLst>
        </pc:spChg>
        <pc:spChg chg="del mod">
          <ac:chgData name="Guy Roberts" userId="2bfe25cb-d619-48e2-b57c-f46fa8feddfa" providerId="ADAL" clId="{77B07805-C44F-43D8-B3A3-5505AAA6E42C}" dt="2024-09-04T09:07:44.400" v="1238" actId="478"/>
          <ac:spMkLst>
            <pc:docMk/>
            <pc:sldMk cId="3495721474" sldId="575"/>
            <ac:spMk id="5" creationId="{201A8F0A-494D-F11A-740D-AB0ED4AB442F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6" creationId="{1809EF73-B45C-86E2-86E8-A9EFD4B65A29}"/>
          </ac:spMkLst>
        </pc:spChg>
        <pc:spChg chg="del">
          <ac:chgData name="Guy Roberts" userId="2bfe25cb-d619-48e2-b57c-f46fa8feddfa" providerId="ADAL" clId="{77B07805-C44F-43D8-B3A3-5505AAA6E42C}" dt="2024-09-04T09:07:01.826" v="1228" actId="478"/>
          <ac:spMkLst>
            <pc:docMk/>
            <pc:sldMk cId="3495721474" sldId="575"/>
            <ac:spMk id="7" creationId="{EBCA9FFE-6BB4-25BC-9797-D502DC77F3CE}"/>
          </ac:spMkLst>
        </pc:spChg>
        <pc:spChg chg="mod">
          <ac:chgData name="Guy Roberts" userId="2bfe25cb-d619-48e2-b57c-f46fa8feddfa" providerId="ADAL" clId="{77B07805-C44F-43D8-B3A3-5505AAA6E42C}" dt="2024-09-04T09:08:18.453" v="1300" actId="20577"/>
          <ac:spMkLst>
            <pc:docMk/>
            <pc:sldMk cId="3495721474" sldId="575"/>
            <ac:spMk id="8" creationId="{412BAD5B-C43C-6F94-23D8-14CCEFBA1172}"/>
          </ac:spMkLst>
        </pc:spChg>
        <pc:spChg chg="mod">
          <ac:chgData name="Guy Roberts" userId="2bfe25cb-d619-48e2-b57c-f46fa8feddfa" providerId="ADAL" clId="{77B07805-C44F-43D8-B3A3-5505AAA6E42C}" dt="2024-09-04T09:08:23.998" v="1302" actId="20577"/>
          <ac:spMkLst>
            <pc:docMk/>
            <pc:sldMk cId="3495721474" sldId="575"/>
            <ac:spMk id="9" creationId="{00EEEF92-8224-7265-B601-259B3832466B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0" creationId="{12C464BF-F12F-D095-3F17-51DBC886BC6F}"/>
          </ac:spMkLst>
        </pc:spChg>
        <pc:spChg chg="del mod">
          <ac:chgData name="Guy Roberts" userId="2bfe25cb-d619-48e2-b57c-f46fa8feddfa" providerId="ADAL" clId="{77B07805-C44F-43D8-B3A3-5505AAA6E42C}" dt="2024-09-04T09:07:41.133" v="1237" actId="478"/>
          <ac:spMkLst>
            <pc:docMk/>
            <pc:sldMk cId="3495721474" sldId="575"/>
            <ac:spMk id="11" creationId="{993C3A97-6925-1BC5-83C4-F2831B8A854A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2" creationId="{3B98FC1B-9751-167F-E94D-C25BB5CB63AB}"/>
          </ac:spMkLst>
        </pc:spChg>
        <pc:spChg chg="add del">
          <ac:chgData name="Guy Roberts" userId="2bfe25cb-d619-48e2-b57c-f46fa8feddfa" providerId="ADAL" clId="{77B07805-C44F-43D8-B3A3-5505AAA6E42C}" dt="2024-09-04T09:07:39.909" v="1236" actId="478"/>
          <ac:spMkLst>
            <pc:docMk/>
            <pc:sldMk cId="3495721474" sldId="575"/>
            <ac:spMk id="13" creationId="{53425715-A207-1B1B-93E4-2EF781D22DA7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4" creationId="{9AB8A19D-ADA3-BF14-AB02-A4B488F585DC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5" creationId="{70BBBEB0-4D2B-2B62-CC1B-D36141CA7BC2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6" creationId="{EFFA372C-5484-B4C2-31B5-CA6F2D0DAE1D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7" creationId="{1DDBF5C1-FD75-2074-4643-519F8DAA19DA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8" creationId="{65267CF5-A836-2F88-77F2-98A11D71223D}"/>
          </ac:spMkLst>
        </pc:spChg>
      </pc:sldChg>
      <pc:sldChg chg="modSp add mod">
        <pc:chgData name="Guy Roberts" userId="2bfe25cb-d619-48e2-b57c-f46fa8feddfa" providerId="ADAL" clId="{77B07805-C44F-43D8-B3A3-5505AAA6E42C}" dt="2024-09-03T14:43:43.490" v="952" actId="20577"/>
        <pc:sldMkLst>
          <pc:docMk/>
          <pc:sldMk cId="1191661701" sldId="576"/>
        </pc:sldMkLst>
        <pc:spChg chg="mod">
          <ac:chgData name="Guy Roberts" userId="2bfe25cb-d619-48e2-b57c-f46fa8feddfa" providerId="ADAL" clId="{77B07805-C44F-43D8-B3A3-5505AAA6E42C}" dt="2024-09-03T09:44:54.561" v="169" actId="207"/>
          <ac:spMkLst>
            <pc:docMk/>
            <pc:sldMk cId="1191661701" sldId="576"/>
            <ac:spMk id="2" creationId="{6AF28F8C-8483-0F8C-19B3-E9B60263C6D4}"/>
          </ac:spMkLst>
        </pc:spChg>
        <pc:spChg chg="mod">
          <ac:chgData name="Guy Roberts" userId="2bfe25cb-d619-48e2-b57c-f46fa8feddfa" providerId="ADAL" clId="{77B07805-C44F-43D8-B3A3-5505AAA6E42C}" dt="2024-09-03T14:43:43.490" v="952" actId="20577"/>
          <ac:spMkLst>
            <pc:docMk/>
            <pc:sldMk cId="1191661701" sldId="576"/>
            <ac:spMk id="3" creationId="{287D1D7A-8215-A99F-7CE1-9759A590C483}"/>
          </ac:spMkLst>
        </pc:spChg>
      </pc:sldChg>
      <pc:sldChg chg="modSp add mod">
        <pc:chgData name="Guy Roberts" userId="2bfe25cb-d619-48e2-b57c-f46fa8feddfa" providerId="ADAL" clId="{77B07805-C44F-43D8-B3A3-5505AAA6E42C}" dt="2024-09-04T09:06:48.891" v="1227" actId="1076"/>
        <pc:sldMkLst>
          <pc:docMk/>
          <pc:sldMk cId="1843496734" sldId="577"/>
        </pc:sldMkLst>
        <pc:spChg chg="mod">
          <ac:chgData name="Guy Roberts" userId="2bfe25cb-d619-48e2-b57c-f46fa8feddfa" providerId="ADAL" clId="{77B07805-C44F-43D8-B3A3-5505AAA6E42C}" dt="2024-09-03T09:44:45.786" v="166" actId="207"/>
          <ac:spMkLst>
            <pc:docMk/>
            <pc:sldMk cId="1843496734" sldId="577"/>
            <ac:spMk id="2" creationId="{ACA69EF8-51A4-404B-324B-8FE9289CFDB7}"/>
          </ac:spMkLst>
        </pc:spChg>
        <pc:spChg chg="mod">
          <ac:chgData name="Guy Roberts" userId="2bfe25cb-d619-48e2-b57c-f46fa8feddfa" providerId="ADAL" clId="{77B07805-C44F-43D8-B3A3-5505AAA6E42C}" dt="2024-09-04T09:06:45.877" v="1226" actId="20577"/>
          <ac:spMkLst>
            <pc:docMk/>
            <pc:sldMk cId="1843496734" sldId="577"/>
            <ac:spMk id="4" creationId="{8C5D413B-357D-ED73-F824-3D92A56A62EA}"/>
          </ac:spMkLst>
        </pc:spChg>
        <pc:picChg chg="mod">
          <ac:chgData name="Guy Roberts" userId="2bfe25cb-d619-48e2-b57c-f46fa8feddfa" providerId="ADAL" clId="{77B07805-C44F-43D8-B3A3-5505AAA6E42C}" dt="2024-09-04T09:06:48.891" v="1227" actId="1076"/>
          <ac:picMkLst>
            <pc:docMk/>
            <pc:sldMk cId="1843496734" sldId="577"/>
            <ac:picMk id="7" creationId="{2D9ABE51-3E36-D1C8-D74E-1BD624EC5821}"/>
          </ac:picMkLst>
        </pc:picChg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684187650" sldId="66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71526806" sldId="98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07796808" sldId="99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924692145" sldId="995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956551232" sldId="997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737667173" sldId="99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607003328" sldId="99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527925310" sldId="100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571397983" sldId="100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777010093" sldId="100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96602332" sldId="100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933616399" sldId="108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652459443" sldId="109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745791471" sldId="109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207712137" sldId="1092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384614760" sldId="109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10829363" sldId="109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731282513" sldId="1095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04040375" sldId="1096"/>
        </pc:sldMkLst>
      </pc:sldChg>
      <pc:sldChg chg="add del">
        <pc:chgData name="Guy Roberts" userId="2bfe25cb-d619-48e2-b57c-f46fa8feddfa" providerId="ADAL" clId="{77B07805-C44F-43D8-B3A3-5505AAA6E42C}" dt="2024-09-03T09:44:24.377" v="161" actId="47"/>
        <pc:sldMkLst>
          <pc:docMk/>
          <pc:sldMk cId="3054016801" sldId="1107"/>
        </pc:sldMkLst>
      </pc:sldChg>
      <pc:sldChg chg="modSp add mod">
        <pc:chgData name="Guy Roberts" userId="2bfe25cb-d619-48e2-b57c-f46fa8feddfa" providerId="ADAL" clId="{77B07805-C44F-43D8-B3A3-5505AAA6E42C}" dt="2024-09-04T09:21:30.555" v="1636" actId="1076"/>
        <pc:sldMkLst>
          <pc:docMk/>
          <pc:sldMk cId="3518271287" sldId="1131"/>
        </pc:sldMkLst>
        <pc:spChg chg="mod">
          <ac:chgData name="Guy Roberts" userId="2bfe25cb-d619-48e2-b57c-f46fa8feddfa" providerId="ADAL" clId="{77B07805-C44F-43D8-B3A3-5505AAA6E42C}" dt="2024-09-03T09:45:08.729" v="175" actId="207"/>
          <ac:spMkLst>
            <pc:docMk/>
            <pc:sldMk cId="3518271287" sldId="1131"/>
            <ac:spMk id="2" creationId="{5127A763-E85C-E0E8-1C9E-CB800AC9681C}"/>
          </ac:spMkLst>
        </pc:spChg>
        <pc:spChg chg="mod">
          <ac:chgData name="Guy Roberts" userId="2bfe25cb-d619-48e2-b57c-f46fa8feddfa" providerId="ADAL" clId="{77B07805-C44F-43D8-B3A3-5505AAA6E42C}" dt="2024-09-04T09:21:30.555" v="1636" actId="1076"/>
          <ac:spMkLst>
            <pc:docMk/>
            <pc:sldMk cId="3518271287" sldId="1131"/>
            <ac:spMk id="4" creationId="{16231477-B73A-AB44-D271-78D39F659BD0}"/>
          </ac:spMkLst>
        </pc:spChg>
      </pc:sldChg>
      <pc:sldChg chg="modSp add mod">
        <pc:chgData name="Guy Roberts" userId="2bfe25cb-d619-48e2-b57c-f46fa8feddfa" providerId="ADAL" clId="{77B07805-C44F-43D8-B3A3-5505AAA6E42C}" dt="2024-09-04T09:28:05.844" v="1775" actId="14100"/>
        <pc:sldMkLst>
          <pc:docMk/>
          <pc:sldMk cId="3113811867" sldId="1132"/>
        </pc:sldMkLst>
        <pc:spChg chg="mod">
          <ac:chgData name="Guy Roberts" userId="2bfe25cb-d619-48e2-b57c-f46fa8feddfa" providerId="ADAL" clId="{77B07805-C44F-43D8-B3A3-5505AAA6E42C}" dt="2024-09-03T09:45:04.201" v="173" actId="207"/>
          <ac:spMkLst>
            <pc:docMk/>
            <pc:sldMk cId="3113811867" sldId="1132"/>
            <ac:spMk id="2" creationId="{AAE3B20D-46E4-7138-8118-C2B79958CE64}"/>
          </ac:spMkLst>
        </pc:spChg>
        <pc:spChg chg="mod">
          <ac:chgData name="Guy Roberts" userId="2bfe25cb-d619-48e2-b57c-f46fa8feddfa" providerId="ADAL" clId="{77B07805-C44F-43D8-B3A3-5505AAA6E42C}" dt="2024-09-04T09:28:05.844" v="1775" actId="14100"/>
          <ac:spMkLst>
            <pc:docMk/>
            <pc:sldMk cId="3113811867" sldId="1132"/>
            <ac:spMk id="3" creationId="{C2CC3C62-291F-A7DC-BCB6-6B7C8B4468C8}"/>
          </ac:spMkLst>
        </pc:spChg>
      </pc:sldChg>
      <pc:sldChg chg="modSp add mod">
        <pc:chgData name="Guy Roberts" userId="2bfe25cb-d619-48e2-b57c-f46fa8feddfa" providerId="ADAL" clId="{77B07805-C44F-43D8-B3A3-5505AAA6E42C}" dt="2024-09-04T09:27:59.469" v="1773" actId="403"/>
        <pc:sldMkLst>
          <pc:docMk/>
          <pc:sldMk cId="2548330721" sldId="1133"/>
        </pc:sldMkLst>
        <pc:spChg chg="mod">
          <ac:chgData name="Guy Roberts" userId="2bfe25cb-d619-48e2-b57c-f46fa8feddfa" providerId="ADAL" clId="{77B07805-C44F-43D8-B3A3-5505AAA6E42C}" dt="2024-09-03T09:44:59.673" v="171" actId="207"/>
          <ac:spMkLst>
            <pc:docMk/>
            <pc:sldMk cId="2548330721" sldId="1133"/>
            <ac:spMk id="2" creationId="{14B88660-596A-A9C8-4F07-242B63A133F2}"/>
          </ac:spMkLst>
        </pc:spChg>
        <pc:spChg chg="mod">
          <ac:chgData name="Guy Roberts" userId="2bfe25cb-d619-48e2-b57c-f46fa8feddfa" providerId="ADAL" clId="{77B07805-C44F-43D8-B3A3-5505AAA6E42C}" dt="2024-09-04T09:27:59.469" v="1773" actId="403"/>
          <ac:spMkLst>
            <pc:docMk/>
            <pc:sldMk cId="2548330721" sldId="1133"/>
            <ac:spMk id="3" creationId="{59D7A64E-B664-85A5-03EE-EFC55F25C30D}"/>
          </ac:spMkLst>
        </pc:spChg>
      </pc:sldChg>
      <pc:sldChg chg="modSp add mod ord">
        <pc:chgData name="Guy Roberts" userId="2bfe25cb-d619-48e2-b57c-f46fa8feddfa" providerId="ADAL" clId="{77B07805-C44F-43D8-B3A3-5505AAA6E42C}" dt="2024-09-04T09:27:10.100" v="1759" actId="1076"/>
        <pc:sldMkLst>
          <pc:docMk/>
          <pc:sldMk cId="1404966386" sldId="1136"/>
        </pc:sldMkLst>
        <pc:spChg chg="mod">
          <ac:chgData name="Guy Roberts" userId="2bfe25cb-d619-48e2-b57c-f46fa8feddfa" providerId="ADAL" clId="{77B07805-C44F-43D8-B3A3-5505AAA6E42C}" dt="2024-09-03T09:44:15.513" v="160" actId="207"/>
          <ac:spMkLst>
            <pc:docMk/>
            <pc:sldMk cId="1404966386" sldId="1136"/>
            <ac:spMk id="2" creationId="{E3481BE4-634D-6595-B38E-54DEC53AAA52}"/>
          </ac:spMkLst>
        </pc:spChg>
        <pc:spChg chg="mod">
          <ac:chgData name="Guy Roberts" userId="2bfe25cb-d619-48e2-b57c-f46fa8feddfa" providerId="ADAL" clId="{77B07805-C44F-43D8-B3A3-5505AAA6E42C}" dt="2024-09-04T09:26:56.844" v="1756" actId="113"/>
          <ac:spMkLst>
            <pc:docMk/>
            <pc:sldMk cId="1404966386" sldId="1136"/>
            <ac:spMk id="3" creationId="{95CAEC44-A841-E686-F667-F87A2E96DD14}"/>
          </ac:spMkLst>
        </pc:spChg>
        <pc:spChg chg="mod">
          <ac:chgData name="Guy Roberts" userId="2bfe25cb-d619-48e2-b57c-f46fa8feddfa" providerId="ADAL" clId="{77B07805-C44F-43D8-B3A3-5505AAA6E42C}" dt="2024-09-04T09:27:10.100" v="1759" actId="1076"/>
          <ac:spMkLst>
            <pc:docMk/>
            <pc:sldMk cId="1404966386" sldId="1136"/>
            <ac:spMk id="6" creationId="{0D254FA8-B460-62D8-36DC-7BFD34837723}"/>
          </ac:spMkLst>
        </pc:spChg>
        <pc:picChg chg="mod">
          <ac:chgData name="Guy Roberts" userId="2bfe25cb-d619-48e2-b57c-f46fa8feddfa" providerId="ADAL" clId="{77B07805-C44F-43D8-B3A3-5505AAA6E42C}" dt="2024-09-04T09:26:02.005" v="1749" actId="1076"/>
          <ac:picMkLst>
            <pc:docMk/>
            <pc:sldMk cId="1404966386" sldId="1136"/>
            <ac:picMk id="4" creationId="{0A7655B7-6169-451A-44FC-A05F9A1103A0}"/>
          </ac:picMkLst>
        </pc:picChg>
      </pc:sldChg>
      <pc:sldChg chg="modSp add mod">
        <pc:chgData name="Guy Roberts" userId="2bfe25cb-d619-48e2-b57c-f46fa8feddfa" providerId="ADAL" clId="{77B07805-C44F-43D8-B3A3-5505AAA6E42C}" dt="2024-09-04T09:25:40.335" v="1745" actId="207"/>
        <pc:sldMkLst>
          <pc:docMk/>
          <pc:sldMk cId="4164597080" sldId="1137"/>
        </pc:sldMkLst>
        <pc:spChg chg="mod">
          <ac:chgData name="Guy Roberts" userId="2bfe25cb-d619-48e2-b57c-f46fa8feddfa" providerId="ADAL" clId="{77B07805-C44F-43D8-B3A3-5505AAA6E42C}" dt="2024-09-04T09:25:40.335" v="1745" actId="207"/>
          <ac:spMkLst>
            <pc:docMk/>
            <pc:sldMk cId="4164597080" sldId="1137"/>
            <ac:spMk id="133" creationId="{288474E9-91A3-7AA7-1429-7A3B215475A3}"/>
          </ac:spMkLst>
        </pc:spChg>
      </pc:sldChg>
      <pc:sldChg chg="addSp delSp modSp new mod">
        <pc:chgData name="Guy Roberts" userId="2bfe25cb-d619-48e2-b57c-f46fa8feddfa" providerId="ADAL" clId="{77B07805-C44F-43D8-B3A3-5505AAA6E42C}" dt="2024-09-04T09:22:55.992" v="1658" actId="20577"/>
        <pc:sldMkLst>
          <pc:docMk/>
          <pc:sldMk cId="281618972" sldId="1138"/>
        </pc:sldMkLst>
        <pc:spChg chg="add mod">
          <ac:chgData name="Guy Roberts" userId="2bfe25cb-d619-48e2-b57c-f46fa8feddfa" providerId="ADAL" clId="{77B07805-C44F-43D8-B3A3-5505AAA6E42C}" dt="2024-09-04T09:22:55.992" v="1658" actId="20577"/>
          <ac:spMkLst>
            <pc:docMk/>
            <pc:sldMk cId="281618972" sldId="1138"/>
            <ac:spMk id="2" creationId="{16597F77-57E8-D59A-6E1D-609177B7E8A2}"/>
          </ac:spMkLst>
        </pc:spChg>
        <pc:spChg chg="del">
          <ac:chgData name="Guy Roberts" userId="2bfe25cb-d619-48e2-b57c-f46fa8feddfa" providerId="ADAL" clId="{77B07805-C44F-43D8-B3A3-5505AAA6E42C}" dt="2024-09-03T09:42:14.888" v="142" actId="478"/>
          <ac:spMkLst>
            <pc:docMk/>
            <pc:sldMk cId="281618972" sldId="1138"/>
            <ac:spMk id="2" creationId="{1A025FB8-5492-D772-236B-8C11B53AC829}"/>
          </ac:spMkLst>
        </pc:spChg>
        <pc:spChg chg="del mod">
          <ac:chgData name="Guy Roberts" userId="2bfe25cb-d619-48e2-b57c-f46fa8feddfa" providerId="ADAL" clId="{77B07805-C44F-43D8-B3A3-5505AAA6E42C}" dt="2024-09-03T09:42:13.865" v="141" actId="478"/>
          <ac:spMkLst>
            <pc:docMk/>
            <pc:sldMk cId="281618972" sldId="1138"/>
            <ac:spMk id="3" creationId="{7F6E1028-5ADE-5DCD-59B8-4C6EE72E7950}"/>
          </ac:spMkLst>
        </pc:spChg>
        <pc:picChg chg="add del">
          <ac:chgData name="Guy Roberts" userId="2bfe25cb-d619-48e2-b57c-f46fa8feddfa" providerId="ADAL" clId="{77B07805-C44F-43D8-B3A3-5505AAA6E42C}" dt="2024-09-03T09:42:20.121" v="144" actId="478"/>
          <ac:picMkLst>
            <pc:docMk/>
            <pc:sldMk cId="281618972" sldId="1138"/>
            <ac:picMk id="5" creationId="{F48B37BC-A7F9-689A-FC15-AEFE1A0E5780}"/>
          </ac:picMkLst>
        </pc:picChg>
        <pc:picChg chg="add mod">
          <ac:chgData name="Guy Roberts" userId="2bfe25cb-d619-48e2-b57c-f46fa8feddfa" providerId="ADAL" clId="{77B07805-C44F-43D8-B3A3-5505AAA6E42C}" dt="2024-09-03T09:43:08.504" v="151" actId="14100"/>
          <ac:picMkLst>
            <pc:docMk/>
            <pc:sldMk cId="281618972" sldId="1138"/>
            <ac:picMk id="7" creationId="{2E45E9BF-CE34-D309-41AF-8E30FEAA3848}"/>
          </ac:picMkLst>
        </pc:picChg>
        <pc:picChg chg="add mod">
          <ac:chgData name="Guy Roberts" userId="2bfe25cb-d619-48e2-b57c-f46fa8feddfa" providerId="ADAL" clId="{77B07805-C44F-43D8-B3A3-5505AAA6E42C}" dt="2024-09-03T09:46:34.304" v="184" actId="1076"/>
          <ac:picMkLst>
            <pc:docMk/>
            <pc:sldMk cId="281618972" sldId="1138"/>
            <ac:picMk id="1026" creationId="{AB2D868D-5991-F3B9-0412-E6431C5EBAB1}"/>
          </ac:picMkLst>
        </pc:picChg>
      </pc:sldChg>
      <pc:sldChg chg="addSp delSp modSp new mod ord modAnim">
        <pc:chgData name="Guy Roberts" userId="2bfe25cb-d619-48e2-b57c-f46fa8feddfa" providerId="ADAL" clId="{77B07805-C44F-43D8-B3A3-5505AAA6E42C}" dt="2024-09-04T09:11:41.411" v="1312" actId="1076"/>
        <pc:sldMkLst>
          <pc:docMk/>
          <pc:sldMk cId="234219914" sldId="1139"/>
        </pc:sldMkLst>
        <pc:spChg chg="del">
          <ac:chgData name="Guy Roberts" userId="2bfe25cb-d619-48e2-b57c-f46fa8feddfa" providerId="ADAL" clId="{77B07805-C44F-43D8-B3A3-5505AAA6E42C}" dt="2024-09-03T12:44:11.799" v="299" actId="478"/>
          <ac:spMkLst>
            <pc:docMk/>
            <pc:sldMk cId="234219914" sldId="1139"/>
            <ac:spMk id="2" creationId="{89850CAE-4E84-9C3B-85AA-F526827A4E9F}"/>
          </ac:spMkLst>
        </pc:spChg>
        <pc:spChg chg="mod">
          <ac:chgData name="Guy Roberts" userId="2bfe25cb-d619-48e2-b57c-f46fa8feddfa" providerId="ADAL" clId="{77B07805-C44F-43D8-B3A3-5505AAA6E42C}" dt="2024-09-03T14:40:10.073" v="907" actId="14100"/>
          <ac:spMkLst>
            <pc:docMk/>
            <pc:sldMk cId="234219914" sldId="1139"/>
            <ac:spMk id="3" creationId="{5FB9D2C1-1E99-0BBA-2759-1AA5D60FAC21}"/>
          </ac:spMkLst>
        </pc:spChg>
        <pc:spChg chg="add mod">
          <ac:chgData name="Guy Roberts" userId="2bfe25cb-d619-48e2-b57c-f46fa8feddfa" providerId="ADAL" clId="{77B07805-C44F-43D8-B3A3-5505AAA6E42C}" dt="2024-09-03T12:50:16.575" v="627" actId="403"/>
          <ac:spMkLst>
            <pc:docMk/>
            <pc:sldMk cId="234219914" sldId="1139"/>
            <ac:spMk id="5" creationId="{0382C699-B5DB-3902-5848-5E86918498F5}"/>
          </ac:spMkLst>
        </pc:spChg>
        <pc:picChg chg="add mod">
          <ac:chgData name="Guy Roberts" userId="2bfe25cb-d619-48e2-b57c-f46fa8feddfa" providerId="ADAL" clId="{77B07805-C44F-43D8-B3A3-5505AAA6E42C}" dt="2024-09-04T09:11:41.411" v="1312" actId="1076"/>
          <ac:picMkLst>
            <pc:docMk/>
            <pc:sldMk cId="234219914" sldId="1139"/>
            <ac:picMk id="4" creationId="{73C95EB1-3D67-3811-9BD4-8B4AA511E063}"/>
          </ac:picMkLst>
        </pc:picChg>
        <pc:picChg chg="add del mod">
          <ac:chgData name="Guy Roberts" userId="2bfe25cb-d619-48e2-b57c-f46fa8feddfa" providerId="ADAL" clId="{77B07805-C44F-43D8-B3A3-5505AAA6E42C}" dt="2024-09-03T12:42:50.016" v="281" actId="478"/>
          <ac:picMkLst>
            <pc:docMk/>
            <pc:sldMk cId="234219914" sldId="1139"/>
            <ac:picMk id="1026" creationId="{EC26354C-8F45-FF0B-E8EF-422E8DAF0109}"/>
          </ac:picMkLst>
        </pc:picChg>
        <pc:picChg chg="add del mod">
          <ac:chgData name="Guy Roberts" userId="2bfe25cb-d619-48e2-b57c-f46fa8feddfa" providerId="ADAL" clId="{77B07805-C44F-43D8-B3A3-5505AAA6E42C}" dt="2024-09-03T12:44:17.755" v="302" actId="478"/>
          <ac:picMkLst>
            <pc:docMk/>
            <pc:sldMk cId="234219914" sldId="1139"/>
            <ac:picMk id="1028" creationId="{DE9A76C8-1AF1-EEDC-92C8-5CAE70132D0A}"/>
          </ac:picMkLst>
        </pc:picChg>
        <pc:picChg chg="add mod">
          <ac:chgData name="Guy Roberts" userId="2bfe25cb-d619-48e2-b57c-f46fa8feddfa" providerId="ADAL" clId="{77B07805-C44F-43D8-B3A3-5505AAA6E42C}" dt="2024-09-03T12:48:46.732" v="562" actId="1076"/>
          <ac:picMkLst>
            <pc:docMk/>
            <pc:sldMk cId="234219914" sldId="1139"/>
            <ac:picMk id="1030" creationId="{112CF5FD-A915-FFFA-369C-157ABB44AC5F}"/>
          </ac:picMkLst>
        </pc:picChg>
      </pc:sldChg>
      <pc:sldMasterChg chg="delSldLayout">
        <pc:chgData name="Guy Roberts" userId="2bfe25cb-d619-48e2-b57c-f46fa8feddfa" providerId="ADAL" clId="{77B07805-C44F-43D8-B3A3-5505AAA6E42C}" dt="2024-09-03T09:41:37.798" v="119" actId="47"/>
        <pc:sldMasterMkLst>
          <pc:docMk/>
          <pc:sldMasterMk cId="0" sldId="2147483648"/>
        </pc:sldMasterMkLst>
        <pc:sldLayoutChg chg="del">
          <pc:chgData name="Guy Roberts" userId="2bfe25cb-d619-48e2-b57c-f46fa8feddfa" providerId="ADAL" clId="{77B07805-C44F-43D8-B3A3-5505AAA6E42C}" dt="2024-09-03T09:36:48.693" v="2" actId="47"/>
          <pc:sldLayoutMkLst>
            <pc:docMk/>
            <pc:sldMasterMk cId="0" sldId="2147483648"/>
            <pc:sldLayoutMk cId="1294290399" sldId="2147483679"/>
          </pc:sldLayoutMkLst>
        </pc:sldLayoutChg>
        <pc:sldLayoutChg chg="del">
          <pc:chgData name="Guy Roberts" userId="2bfe25cb-d619-48e2-b57c-f46fa8feddfa" providerId="ADAL" clId="{77B07805-C44F-43D8-B3A3-5505AAA6E42C}" dt="2024-09-03T09:41:37.798" v="119" actId="47"/>
          <pc:sldLayoutMkLst>
            <pc:docMk/>
            <pc:sldMasterMk cId="0" sldId="2147483648"/>
            <pc:sldLayoutMk cId="3041285977" sldId="2147483679"/>
          </pc:sldLayoutMkLst>
        </pc:sldLayoutChg>
        <pc:sldLayoutChg chg="del">
          <pc:chgData name="Guy Roberts" userId="2bfe25cb-d619-48e2-b57c-f46fa8feddfa" providerId="ADAL" clId="{77B07805-C44F-43D8-B3A3-5505AAA6E42C}" dt="2024-09-03T09:36:48.693" v="2" actId="47"/>
          <pc:sldLayoutMkLst>
            <pc:docMk/>
            <pc:sldMasterMk cId="0" sldId="2147483648"/>
            <pc:sldLayoutMk cId="374858585" sldId="2147483680"/>
          </pc:sldLayoutMkLst>
        </pc:sldLayoutChg>
      </pc:sldMasterChg>
    </pc:docChg>
  </pc:docChgLst>
  <pc:docChgLst>
    <pc:chgData name="Karl Meyer" clId="Web-{1FD25ECE-05EB-4F22-B87F-851F56DB1F7B}"/>
    <pc:docChg chg="modSld">
      <pc:chgData name="Karl Meyer" userId="" providerId="" clId="Web-{1FD25ECE-05EB-4F22-B87F-851F56DB1F7B}" dt="2023-07-26T14:17:06.373" v="34" actId="1076"/>
      <pc:docMkLst>
        <pc:docMk/>
      </pc:docMkLst>
      <pc:sldChg chg="addSp delSp modSp">
        <pc:chgData name="Karl Meyer" userId="" providerId="" clId="Web-{1FD25ECE-05EB-4F22-B87F-851F56DB1F7B}" dt="2023-07-26T14:17:06.373" v="34" actId="1076"/>
        <pc:sldMkLst>
          <pc:docMk/>
          <pc:sldMk cId="3152635065" sldId="340"/>
        </pc:sldMkLst>
        <pc:spChg chg="mod">
          <ac:chgData name="Karl Meyer" userId="" providerId="" clId="Web-{1FD25ECE-05EB-4F22-B87F-851F56DB1F7B}" dt="2023-07-26T14:16:58.419" v="31" actId="20577"/>
          <ac:spMkLst>
            <pc:docMk/>
            <pc:sldMk cId="3152635065" sldId="340"/>
            <ac:spMk id="25" creationId="{00000000-0000-0000-0000-000000000000}"/>
          </ac:spMkLst>
        </pc:spChg>
        <pc:picChg chg="del">
          <ac:chgData name="Karl Meyer" userId="" providerId="" clId="Web-{1FD25ECE-05EB-4F22-B87F-851F56DB1F7B}" dt="2023-07-26T14:15:22.667" v="0"/>
          <ac:picMkLst>
            <pc:docMk/>
            <pc:sldMk cId="3152635065" sldId="340"/>
            <ac:picMk id="2" creationId="{90D76F51-95D8-42E7-A7E9-5B89D9BBADB3}"/>
          </ac:picMkLst>
        </pc:picChg>
        <pc:picChg chg="add mod">
          <ac:chgData name="Karl Meyer" userId="" providerId="" clId="Web-{1FD25ECE-05EB-4F22-B87F-851F56DB1F7B}" dt="2023-07-26T14:17:06.373" v="34" actId="1076"/>
          <ac:picMkLst>
            <pc:docMk/>
            <pc:sldMk cId="3152635065" sldId="340"/>
            <ac:picMk id="4" creationId="{FC91C7BF-80FB-D2A5-8927-1A410ACEB90C}"/>
          </ac:picMkLst>
        </pc:picChg>
      </pc:sldChg>
    </pc:docChg>
  </pc:docChgLst>
  <pc:docChgLst>
    <pc:chgData name="Fiona Baylis" clId="Web-{6A860867-2526-4C66-8788-3F85AB6D5742}"/>
    <pc:docChg chg="modSld">
      <pc:chgData name="Fiona Baylis" userId="" providerId="" clId="Web-{6A860867-2526-4C66-8788-3F85AB6D5742}" dt="2023-11-07T11:04:32.848" v="56" actId="1076"/>
      <pc:docMkLst>
        <pc:docMk/>
      </pc:docMkLst>
      <pc:sldChg chg="addSp delSp modSp">
        <pc:chgData name="Fiona Baylis" userId="" providerId="" clId="Web-{6A860867-2526-4C66-8788-3F85AB6D5742}" dt="2023-11-07T10:57:40.495" v="36" actId="1076"/>
        <pc:sldMkLst>
          <pc:docMk/>
          <pc:sldMk cId="3333379757" sldId="260"/>
        </pc:sldMkLst>
        <pc:picChg chg="mod">
          <ac:chgData name="Fiona Baylis" userId="" providerId="" clId="Web-{6A860867-2526-4C66-8788-3F85AB6D5742}" dt="2023-11-07T10:57:34.620" v="35" actId="1076"/>
          <ac:picMkLst>
            <pc:docMk/>
            <pc:sldMk cId="3333379757" sldId="260"/>
            <ac:picMk id="4" creationId="{906DF76D-A5BD-A927-0423-C25376E1F707}"/>
          </ac:picMkLst>
        </pc:picChg>
        <pc:picChg chg="mod">
          <ac:chgData name="Fiona Baylis" userId="" providerId="" clId="Web-{6A860867-2526-4C66-8788-3F85AB6D5742}" dt="2023-11-07T10:55:31.164" v="28" actId="1076"/>
          <ac:picMkLst>
            <pc:docMk/>
            <pc:sldMk cId="3333379757" sldId="260"/>
            <ac:picMk id="5" creationId="{49EF4AE9-A354-4817-93CF-C1D8599ACF63}"/>
          </ac:picMkLst>
        </pc:picChg>
        <pc:picChg chg="mod">
          <ac:chgData name="Fiona Baylis" userId="" providerId="" clId="Web-{6A860867-2526-4C66-8788-3F85AB6D5742}" dt="2023-11-07T10:52:33.567" v="12" actId="1076"/>
          <ac:picMkLst>
            <pc:docMk/>
            <pc:sldMk cId="3333379757" sldId="260"/>
            <ac:picMk id="6" creationId="{62AC0016-14D3-4A1B-9141-21FEB1AA42B7}"/>
          </ac:picMkLst>
        </pc:picChg>
        <pc:picChg chg="mod">
          <ac:chgData name="Fiona Baylis" userId="" providerId="" clId="Web-{6A860867-2526-4C66-8788-3F85AB6D5742}" dt="2023-11-07T10:55:22.508" v="27" actId="1076"/>
          <ac:picMkLst>
            <pc:docMk/>
            <pc:sldMk cId="3333379757" sldId="260"/>
            <ac:picMk id="12" creationId="{572E0FC3-E6BE-4520-AB5E-EC50FAE0F868}"/>
          </ac:picMkLst>
        </pc:picChg>
        <pc:picChg chg="mod">
          <ac:chgData name="Fiona Baylis" userId="" providerId="" clId="Web-{6A860867-2526-4C66-8788-3F85AB6D5742}" dt="2023-11-07T10:51:53.394" v="9" actId="1076"/>
          <ac:picMkLst>
            <pc:docMk/>
            <pc:sldMk cId="3333379757" sldId="260"/>
            <ac:picMk id="13" creationId="{C89E3620-B617-4B4A-A5A4-3446169FEA77}"/>
          </ac:picMkLst>
        </pc:picChg>
        <pc:picChg chg="add del mod">
          <ac:chgData name="Fiona Baylis" userId="" providerId="" clId="Web-{6A860867-2526-4C66-8788-3F85AB6D5742}" dt="2023-11-07T10:50:46.346" v="3"/>
          <ac:picMkLst>
            <pc:docMk/>
            <pc:sldMk cId="3333379757" sldId="260"/>
            <ac:picMk id="14" creationId="{1A3A304E-3B1D-B75C-311C-4D7347C8CC03}"/>
          </ac:picMkLst>
        </pc:picChg>
        <pc:picChg chg="add mod">
          <ac:chgData name="Fiona Baylis" userId="" providerId="" clId="Web-{6A860867-2526-4C66-8788-3F85AB6D5742}" dt="2023-11-07T10:51:35.409" v="8" actId="1076"/>
          <ac:picMkLst>
            <pc:docMk/>
            <pc:sldMk cId="3333379757" sldId="260"/>
            <ac:picMk id="15" creationId="{96ECF05C-F7B2-6E5A-A41B-0A033A57C235}"/>
          </ac:picMkLst>
        </pc:picChg>
        <pc:picChg chg="mod">
          <ac:chgData name="Fiona Baylis" userId="" providerId="" clId="Web-{6A860867-2526-4C66-8788-3F85AB6D5742}" dt="2023-11-07T10:53:38.099" v="19" actId="1076"/>
          <ac:picMkLst>
            <pc:docMk/>
            <pc:sldMk cId="3333379757" sldId="260"/>
            <ac:picMk id="24" creationId="{FA942547-7AD7-401C-A1C4-4159B52B3410}"/>
          </ac:picMkLst>
        </pc:picChg>
        <pc:picChg chg="mod">
          <ac:chgData name="Fiona Baylis" userId="" providerId="" clId="Web-{6A860867-2526-4C66-8788-3F85AB6D5742}" dt="2023-11-07T10:56:39.853" v="33" actId="1076"/>
          <ac:picMkLst>
            <pc:docMk/>
            <pc:sldMk cId="3333379757" sldId="260"/>
            <ac:picMk id="26" creationId="{34F76697-5ED9-4006-8BE1-81C2397D8AC7}"/>
          </ac:picMkLst>
        </pc:picChg>
        <pc:picChg chg="mod">
          <ac:chgData name="Fiona Baylis" userId="" providerId="" clId="Web-{6A860867-2526-4C66-8788-3F85AB6D5742}" dt="2023-11-07T10:53:01.692" v="15" actId="1076"/>
          <ac:picMkLst>
            <pc:docMk/>
            <pc:sldMk cId="3333379757" sldId="260"/>
            <ac:picMk id="34" creationId="{D50AAF62-BD0C-4CD1-8F65-054B296517B2}"/>
          </ac:picMkLst>
        </pc:picChg>
        <pc:picChg chg="mod">
          <ac:chgData name="Fiona Baylis" userId="" providerId="" clId="Web-{6A860867-2526-4C66-8788-3F85AB6D5742}" dt="2023-11-07T10:51:17.909" v="6" actId="1076"/>
          <ac:picMkLst>
            <pc:docMk/>
            <pc:sldMk cId="3333379757" sldId="260"/>
            <ac:picMk id="71" creationId="{577A0401-6501-BC45-AB91-F51E72914B73}"/>
          </ac:picMkLst>
        </pc:picChg>
        <pc:picChg chg="mod">
          <ac:chgData name="Fiona Baylis" userId="" providerId="" clId="Web-{6A860867-2526-4C66-8788-3F85AB6D5742}" dt="2023-11-07T10:53:07.083" v="16" actId="1076"/>
          <ac:picMkLst>
            <pc:docMk/>
            <pc:sldMk cId="3333379757" sldId="260"/>
            <ac:picMk id="73" creationId="{D36C991D-E845-FB4A-AC98-C9A17DF5E539}"/>
          </ac:picMkLst>
        </pc:picChg>
        <pc:picChg chg="mod">
          <ac:chgData name="Fiona Baylis" userId="" providerId="" clId="Web-{6A860867-2526-4C66-8788-3F85AB6D5742}" dt="2023-11-07T10:52:42.286" v="13" actId="1076"/>
          <ac:picMkLst>
            <pc:docMk/>
            <pc:sldMk cId="3333379757" sldId="260"/>
            <ac:picMk id="76" creationId="{616B624C-A3E7-AB43-B6E9-2E5BD9A68E30}"/>
          </ac:picMkLst>
        </pc:picChg>
        <pc:picChg chg="mod">
          <ac:chgData name="Fiona Baylis" userId="" providerId="" clId="Web-{6A860867-2526-4C66-8788-3F85AB6D5742}" dt="2023-11-07T10:55:36.961" v="29" actId="1076"/>
          <ac:picMkLst>
            <pc:docMk/>
            <pc:sldMk cId="3333379757" sldId="260"/>
            <ac:picMk id="79" creationId="{6337E3BF-5577-3243-88EB-2353EBCBC935}"/>
          </ac:picMkLst>
        </pc:picChg>
        <pc:picChg chg="mod">
          <ac:chgData name="Fiona Baylis" userId="" providerId="" clId="Web-{6A860867-2526-4C66-8788-3F85AB6D5742}" dt="2023-11-07T10:53:51.834" v="20" actId="1076"/>
          <ac:picMkLst>
            <pc:docMk/>
            <pc:sldMk cId="3333379757" sldId="260"/>
            <ac:picMk id="83" creationId="{54E31B8E-3E1F-B54B-8727-18AE299ACB2B}"/>
          </ac:picMkLst>
        </pc:picChg>
        <pc:picChg chg="mod">
          <ac:chgData name="Fiona Baylis" userId="" providerId="" clId="Web-{6A860867-2526-4C66-8788-3F85AB6D5742}" dt="2023-11-07T10:54:21.569" v="22" actId="1076"/>
          <ac:picMkLst>
            <pc:docMk/>
            <pc:sldMk cId="3333379757" sldId="260"/>
            <ac:picMk id="84" creationId="{7D583094-5957-FB48-B691-DCF94E948EDD}"/>
          </ac:picMkLst>
        </pc:picChg>
        <pc:picChg chg="mod">
          <ac:chgData name="Fiona Baylis" userId="" providerId="" clId="Web-{6A860867-2526-4C66-8788-3F85AB6D5742}" dt="2023-11-07T10:53:30.427" v="18" actId="1076"/>
          <ac:picMkLst>
            <pc:docMk/>
            <pc:sldMk cId="3333379757" sldId="260"/>
            <ac:picMk id="85" creationId="{444C4FFE-A214-9C4F-A7E5-E08DABE50734}"/>
          </ac:picMkLst>
        </pc:picChg>
        <pc:picChg chg="mod">
          <ac:chgData name="Fiona Baylis" userId="" providerId="" clId="Web-{6A860867-2526-4C66-8788-3F85AB6D5742}" dt="2023-11-07T10:54:11.303" v="21" actId="1076"/>
          <ac:picMkLst>
            <pc:docMk/>
            <pc:sldMk cId="3333379757" sldId="260"/>
            <ac:picMk id="86" creationId="{5A43D722-7ACA-114B-B284-525BB2A2BA18}"/>
          </ac:picMkLst>
        </pc:picChg>
        <pc:picChg chg="del">
          <ac:chgData name="Fiona Baylis" userId="" providerId="" clId="Web-{6A860867-2526-4C66-8788-3F85AB6D5742}" dt="2023-11-07T10:50:05.407" v="0"/>
          <ac:picMkLst>
            <pc:docMk/>
            <pc:sldMk cId="3333379757" sldId="260"/>
            <ac:picMk id="87" creationId="{D43E9A0F-D9BF-A947-9994-B1115698CEB6}"/>
          </ac:picMkLst>
        </pc:picChg>
        <pc:picChg chg="mod">
          <ac:chgData name="Fiona Baylis" userId="" providerId="" clId="Web-{6A860867-2526-4C66-8788-3F85AB6D5742}" dt="2023-11-07T10:55:52.196" v="30" actId="1076"/>
          <ac:picMkLst>
            <pc:docMk/>
            <pc:sldMk cId="3333379757" sldId="260"/>
            <ac:picMk id="88" creationId="{8B76D448-F29D-4140-86FF-B26EEE886678}"/>
          </ac:picMkLst>
        </pc:picChg>
        <pc:picChg chg="mod">
          <ac:chgData name="Fiona Baylis" userId="" providerId="" clId="Web-{6A860867-2526-4C66-8788-3F85AB6D5742}" dt="2023-11-07T10:54:40.241" v="24" actId="1076"/>
          <ac:picMkLst>
            <pc:docMk/>
            <pc:sldMk cId="3333379757" sldId="260"/>
            <ac:picMk id="89" creationId="{725DF365-B4C6-664D-8F84-F79BA239DBFB}"/>
          </ac:picMkLst>
        </pc:picChg>
        <pc:picChg chg="mod">
          <ac:chgData name="Fiona Baylis" userId="" providerId="" clId="Web-{6A860867-2526-4C66-8788-3F85AB6D5742}" dt="2023-11-07T10:57:40.495" v="36" actId="1076"/>
          <ac:picMkLst>
            <pc:docMk/>
            <pc:sldMk cId="3333379757" sldId="260"/>
            <ac:picMk id="98" creationId="{E4D571F5-8D2B-6B47-BBA1-4853E814BB8C}"/>
          </ac:picMkLst>
        </pc:picChg>
        <pc:picChg chg="mod">
          <ac:chgData name="Fiona Baylis" userId="" providerId="" clId="Web-{6A860867-2526-4C66-8788-3F85AB6D5742}" dt="2023-11-07T10:57:11.698" v="34" actId="1076"/>
          <ac:picMkLst>
            <pc:docMk/>
            <pc:sldMk cId="3333379757" sldId="260"/>
            <ac:picMk id="99" creationId="{6DFDCFEC-FA94-B443-8DF5-04A767742D8D}"/>
          </ac:picMkLst>
        </pc:picChg>
        <pc:picChg chg="mod">
          <ac:chgData name="Fiona Baylis" userId="" providerId="" clId="Web-{6A860867-2526-4C66-8788-3F85AB6D5742}" dt="2023-11-07T10:54:52.820" v="25" actId="1076"/>
          <ac:picMkLst>
            <pc:docMk/>
            <pc:sldMk cId="3333379757" sldId="260"/>
            <ac:picMk id="101" creationId="{F8975E15-A70E-504A-A4E7-37B26B3177B3}"/>
          </ac:picMkLst>
        </pc:picChg>
        <pc:picChg chg="mod">
          <ac:chgData name="Fiona Baylis" userId="" providerId="" clId="Web-{6A860867-2526-4C66-8788-3F85AB6D5742}" dt="2023-11-07T10:52:20.301" v="11" actId="1076"/>
          <ac:picMkLst>
            <pc:docMk/>
            <pc:sldMk cId="3333379757" sldId="260"/>
            <ac:picMk id="104" creationId="{E0227811-BF32-6448-8533-040E1C8A09AA}"/>
          </ac:picMkLst>
        </pc:picChg>
        <pc:picChg chg="mod">
          <ac:chgData name="Fiona Baylis" userId="" providerId="" clId="Web-{6A860867-2526-4C66-8788-3F85AB6D5742}" dt="2023-11-07T10:55:08.914" v="26" actId="1076"/>
          <ac:picMkLst>
            <pc:docMk/>
            <pc:sldMk cId="3333379757" sldId="260"/>
            <ac:picMk id="106" creationId="{86F30BFF-50E1-4443-9F52-3D6EB476ECC3}"/>
          </ac:picMkLst>
        </pc:picChg>
        <pc:picChg chg="mod">
          <ac:chgData name="Fiona Baylis" userId="" providerId="" clId="Web-{6A860867-2526-4C66-8788-3F85AB6D5742}" dt="2023-11-07T10:52:07.332" v="10" actId="1076"/>
          <ac:picMkLst>
            <pc:docMk/>
            <pc:sldMk cId="3333379757" sldId="260"/>
            <ac:picMk id="108" creationId="{AFCAC56B-D4A7-234A-9994-78D2BADF68A1}"/>
          </ac:picMkLst>
        </pc:picChg>
      </pc:sldChg>
      <pc:sldChg chg="addSp delSp modSp">
        <pc:chgData name="Fiona Baylis" userId="" providerId="" clId="Web-{6A860867-2526-4C66-8788-3F85AB6D5742}" dt="2023-11-07T11:04:32.848" v="56" actId="1076"/>
        <pc:sldMkLst>
          <pc:docMk/>
          <pc:sldMk cId="441135190" sldId="456"/>
        </pc:sldMkLst>
        <pc:picChg chg="add del mod">
          <ac:chgData name="Fiona Baylis" userId="" providerId="" clId="Web-{6A860867-2526-4C66-8788-3F85AB6D5742}" dt="2023-11-07T11:00:16.733" v="40"/>
          <ac:picMkLst>
            <pc:docMk/>
            <pc:sldMk cId="441135190" sldId="456"/>
            <ac:picMk id="3" creationId="{82B71F41-63B5-6563-71AF-504C1DF6D8F3}"/>
          </ac:picMkLst>
        </pc:picChg>
        <pc:picChg chg="add del mod">
          <ac:chgData name="Fiona Baylis" userId="" providerId="" clId="Web-{6A860867-2526-4C66-8788-3F85AB6D5742}" dt="2023-11-07T11:02:10.001" v="43"/>
          <ac:picMkLst>
            <pc:docMk/>
            <pc:sldMk cId="441135190" sldId="456"/>
            <ac:picMk id="4" creationId="{DBB4858C-B4E2-CD82-6563-7765907311EB}"/>
          </ac:picMkLst>
        </pc:picChg>
        <pc:picChg chg="add mod">
          <ac:chgData name="Fiona Baylis" userId="" providerId="" clId="Web-{6A860867-2526-4C66-8788-3F85AB6D5742}" dt="2023-11-07T11:03:55.598" v="53" actId="1076"/>
          <ac:picMkLst>
            <pc:docMk/>
            <pc:sldMk cId="441135190" sldId="456"/>
            <ac:picMk id="6" creationId="{3B91D794-0D1D-8ADB-F018-CE05B9863CC8}"/>
          </ac:picMkLst>
        </pc:picChg>
        <pc:picChg chg="mod">
          <ac:chgData name="Fiona Baylis" userId="" providerId="" clId="Web-{6A860867-2526-4C66-8788-3F85AB6D5742}" dt="2023-11-07T11:03:41.644" v="52" actId="1076"/>
          <ac:picMkLst>
            <pc:docMk/>
            <pc:sldMk cId="441135190" sldId="456"/>
            <ac:picMk id="10" creationId="{907813E6-D3D6-4E23-8D76-AFEDB903576C}"/>
          </ac:picMkLst>
        </pc:picChg>
        <pc:picChg chg="mod">
          <ac:chgData name="Fiona Baylis" userId="" providerId="" clId="Web-{6A860867-2526-4C66-8788-3F85AB6D5742}" dt="2023-11-07T11:04:18.332" v="55" actId="1076"/>
          <ac:picMkLst>
            <pc:docMk/>
            <pc:sldMk cId="441135190" sldId="456"/>
            <ac:picMk id="5122" creationId="{58B6294D-42A9-4450-A38C-B3D4E69BD4D0}"/>
          </ac:picMkLst>
        </pc:picChg>
        <pc:picChg chg="mod">
          <ac:chgData name="Fiona Baylis" userId="" providerId="" clId="Web-{6A860867-2526-4C66-8788-3F85AB6D5742}" dt="2023-11-07T11:03:16.534" v="49" actId="1076"/>
          <ac:picMkLst>
            <pc:docMk/>
            <pc:sldMk cId="441135190" sldId="456"/>
            <ac:picMk id="5124" creationId="{40FEF27E-1C09-40F5-B6E2-E4A00C8028CE}"/>
          </ac:picMkLst>
        </pc:picChg>
        <pc:picChg chg="mod">
          <ac:chgData name="Fiona Baylis" userId="" providerId="" clId="Web-{6A860867-2526-4C66-8788-3F85AB6D5742}" dt="2023-11-07T11:04:03.238" v="54" actId="1076"/>
          <ac:picMkLst>
            <pc:docMk/>
            <pc:sldMk cId="441135190" sldId="456"/>
            <ac:picMk id="5126" creationId="{65B1116A-E2D7-4F36-B318-14D1516E179F}"/>
          </ac:picMkLst>
        </pc:picChg>
        <pc:picChg chg="del">
          <ac:chgData name="Fiona Baylis" userId="" providerId="" clId="Web-{6A860867-2526-4C66-8788-3F85AB6D5742}" dt="2023-11-07T10:59:42.889" v="37"/>
          <ac:picMkLst>
            <pc:docMk/>
            <pc:sldMk cId="441135190" sldId="456"/>
            <ac:picMk id="5128" creationId="{8C69E26C-FA91-4595-B516-739FEF19B20E}"/>
          </ac:picMkLst>
        </pc:picChg>
        <pc:picChg chg="mod">
          <ac:chgData name="Fiona Baylis" userId="" providerId="" clId="Web-{6A860867-2526-4C66-8788-3F85AB6D5742}" dt="2023-11-07T11:03:10.956" v="48" actId="1076"/>
          <ac:picMkLst>
            <pc:docMk/>
            <pc:sldMk cId="441135190" sldId="456"/>
            <ac:picMk id="5132" creationId="{AFD24FF0-3A76-4DF4-8537-23B670B3A8B8}"/>
          </ac:picMkLst>
        </pc:picChg>
        <pc:picChg chg="mod">
          <ac:chgData name="Fiona Baylis" userId="" providerId="" clId="Web-{6A860867-2526-4C66-8788-3F85AB6D5742}" dt="2023-11-07T11:04:32.848" v="56" actId="1076"/>
          <ac:picMkLst>
            <pc:docMk/>
            <pc:sldMk cId="441135190" sldId="456"/>
            <ac:picMk id="5136" creationId="{7677A81F-F892-4BB7-849D-21813919C9C5}"/>
          </ac:picMkLst>
        </pc:picChg>
      </pc:sldChg>
    </pc:docChg>
  </pc:docChgLst>
  <pc:docChgLst>
    <pc:chgData name="Karl Meyer" userId="qdRvgIgcm0yj2lY9n0D7SdoZ6XEhdgfkI8LiNwbWBPE=" providerId="None" clId="Web-{728EE4B2-A500-4223-9CAC-3FF1690E2308}"/>
    <pc:docChg chg="addSld modSld">
      <pc:chgData name="Karl Meyer" userId="qdRvgIgcm0yj2lY9n0D7SdoZ6XEhdgfkI8LiNwbWBPE=" providerId="None" clId="Web-{728EE4B2-A500-4223-9CAC-3FF1690E2308}" dt="2022-10-31T09:04:28.689" v="7" actId="20577"/>
      <pc:docMkLst>
        <pc:docMk/>
      </pc:docMkLst>
      <pc:sldChg chg="new">
        <pc:chgData name="Karl Meyer" userId="qdRvgIgcm0yj2lY9n0D7SdoZ6XEhdgfkI8LiNwbWBPE=" providerId="None" clId="Web-{728EE4B2-A500-4223-9CAC-3FF1690E2308}" dt="2022-10-31T09:02:06.014" v="0"/>
        <pc:sldMkLst>
          <pc:docMk/>
          <pc:sldMk cId="237025213" sldId="1002"/>
        </pc:sldMkLst>
      </pc:sldChg>
      <pc:sldChg chg="modSp new">
        <pc:chgData name="Karl Meyer" userId="qdRvgIgcm0yj2lY9n0D7SdoZ6XEhdgfkI8LiNwbWBPE=" providerId="None" clId="Web-{728EE4B2-A500-4223-9CAC-3FF1690E2308}" dt="2022-10-31T09:04:28.689" v="7" actId="20577"/>
        <pc:sldMkLst>
          <pc:docMk/>
          <pc:sldMk cId="777010093" sldId="1003"/>
        </pc:sldMkLst>
        <pc:spChg chg="mod">
          <ac:chgData name="Karl Meyer" userId="qdRvgIgcm0yj2lY9n0D7SdoZ6XEhdgfkI8LiNwbWBPE=" providerId="None" clId="Web-{728EE4B2-A500-4223-9CAC-3FF1690E2308}" dt="2022-10-31T09:03:09.969" v="5" actId="20577"/>
          <ac:spMkLst>
            <pc:docMk/>
            <pc:sldMk cId="777010093" sldId="1003"/>
            <ac:spMk id="2" creationId="{BA6462D3-E39F-4E81-78FD-26AF94B2C80A}"/>
          </ac:spMkLst>
        </pc:spChg>
        <pc:spChg chg="mod">
          <ac:chgData name="Karl Meyer" userId="qdRvgIgcm0yj2lY9n0D7SdoZ6XEhdgfkI8LiNwbWBPE=" providerId="None" clId="Web-{728EE4B2-A500-4223-9CAC-3FF1690E2308}" dt="2022-10-31T09:04:28.689" v="7" actId="20577"/>
          <ac:spMkLst>
            <pc:docMk/>
            <pc:sldMk cId="777010093" sldId="1003"/>
            <ac:spMk id="3" creationId="{8E086942-6C25-50E1-6E23-EDE7CE18F24A}"/>
          </ac:spMkLst>
        </pc:spChg>
      </pc:sldChg>
    </pc:docChg>
  </pc:docChgLst>
  <pc:docChgLst>
    <pc:chgData name="Karl Meyer" clId="Web-{8A67AE32-7355-4D2D-8CDB-946919B6C03A}"/>
    <pc:docChg chg="addSld modSld">
      <pc:chgData name="Karl Meyer" userId="" providerId="" clId="Web-{8A67AE32-7355-4D2D-8CDB-946919B6C03A}" dt="2023-07-25T10:18:39.319" v="267" actId="20577"/>
      <pc:docMkLst>
        <pc:docMk/>
      </pc:docMkLst>
      <pc:sldChg chg="modSp">
        <pc:chgData name="Karl Meyer" userId="" providerId="" clId="Web-{8A67AE32-7355-4D2D-8CDB-946919B6C03A}" dt="2023-07-25T10:18:25.896" v="258" actId="20577"/>
        <pc:sldMkLst>
          <pc:docMk/>
          <pc:sldMk cId="3731282513" sldId="1095"/>
        </pc:sldMkLst>
        <pc:spChg chg="mod">
          <ac:chgData name="Karl Meyer" userId="" providerId="" clId="Web-{8A67AE32-7355-4D2D-8CDB-946919B6C03A}" dt="2023-07-25T10:18:25.896" v="258" actId="20577"/>
          <ac:spMkLst>
            <pc:docMk/>
            <pc:sldMk cId="3731282513" sldId="1095"/>
            <ac:spMk id="3" creationId="{369A523E-977E-800B-3CCE-DC39E0ACA814}"/>
          </ac:spMkLst>
        </pc:spChg>
      </pc:sldChg>
      <pc:sldChg chg="modSp add replId">
        <pc:chgData name="Karl Meyer" userId="" providerId="" clId="Web-{8A67AE32-7355-4D2D-8CDB-946919B6C03A}" dt="2023-07-25T10:18:39.319" v="267" actId="20577"/>
        <pc:sldMkLst>
          <pc:docMk/>
          <pc:sldMk cId="404040375" sldId="1096"/>
        </pc:sldMkLst>
        <pc:spChg chg="mod">
          <ac:chgData name="Karl Meyer" userId="" providerId="" clId="Web-{8A67AE32-7355-4D2D-8CDB-946919B6C03A}" dt="2023-07-25T10:18:39.319" v="267" actId="20577"/>
          <ac:spMkLst>
            <pc:docMk/>
            <pc:sldMk cId="404040375" sldId="1096"/>
            <ac:spMk id="3" creationId="{369A523E-977E-800B-3CCE-DC39E0ACA814}"/>
          </ac:spMkLst>
        </pc:spChg>
      </pc:sldChg>
    </pc:docChg>
  </pc:docChgLst>
  <pc:docChgLst>
    <pc:chgData name="Paul Hasleham" userId="vue7nv8lUmvJnVoN18htNPcEISingpEqoE+wkukXTH0=" providerId="None" clId="Web-{5F1C6EF0-5BFA-4429-8E5A-BB5B4125C107}"/>
    <pc:docChg chg="modSld">
      <pc:chgData name="Paul Hasleham" userId="vue7nv8lUmvJnVoN18htNPcEISingpEqoE+wkukXTH0=" providerId="None" clId="Web-{5F1C6EF0-5BFA-4429-8E5A-BB5B4125C107}" dt="2023-01-19T11:23:42.468" v="5" actId="1076"/>
      <pc:docMkLst>
        <pc:docMk/>
      </pc:docMkLst>
      <pc:sldChg chg="addSp delSp modSp">
        <pc:chgData name="Paul Hasleham" userId="vue7nv8lUmvJnVoN18htNPcEISingpEqoE+wkukXTH0=" providerId="None" clId="Web-{5F1C6EF0-5BFA-4429-8E5A-BB5B4125C107}" dt="2023-01-19T11:23:42.468" v="5" actId="1076"/>
        <pc:sldMkLst>
          <pc:docMk/>
          <pc:sldMk cId="249601766" sldId="397"/>
        </pc:sldMkLst>
        <pc:spChg chg="del">
          <ac:chgData name="Paul Hasleham" userId="vue7nv8lUmvJnVoN18htNPcEISingpEqoE+wkukXTH0=" providerId="None" clId="Web-{5F1C6EF0-5BFA-4429-8E5A-BB5B4125C107}" dt="2023-01-19T11:23:19.717" v="1"/>
          <ac:spMkLst>
            <pc:docMk/>
            <pc:sldMk cId="249601766" sldId="397"/>
            <ac:spMk id="11" creationId="{9496B17A-DDB4-0945-83E0-F9C51D7E05CC}"/>
          </ac:spMkLst>
        </pc:spChg>
        <pc:picChg chg="add mod">
          <ac:chgData name="Paul Hasleham" userId="vue7nv8lUmvJnVoN18htNPcEISingpEqoE+wkukXTH0=" providerId="None" clId="Web-{5F1C6EF0-5BFA-4429-8E5A-BB5B4125C107}" dt="2023-01-19T11:23:42.468" v="5" actId="1076"/>
          <ac:picMkLst>
            <pc:docMk/>
            <pc:sldMk cId="249601766" sldId="397"/>
            <ac:picMk id="2" creationId="{CECD9070-21D8-FA41-16AF-2D21506072E2}"/>
          </ac:picMkLst>
        </pc:picChg>
        <pc:picChg chg="del">
          <ac:chgData name="Paul Hasleham" userId="vue7nv8lUmvJnVoN18htNPcEISingpEqoE+wkukXTH0=" providerId="None" clId="Web-{5F1C6EF0-5BFA-4429-8E5A-BB5B4125C107}" dt="2023-01-19T11:23:19.717" v="0"/>
          <ac:picMkLst>
            <pc:docMk/>
            <pc:sldMk cId="249601766" sldId="397"/>
            <ac:picMk id="14" creationId="{D934EF87-1E44-3B44-A628-F062ED6BF396}"/>
          </ac:picMkLst>
        </pc:picChg>
      </pc:sldChg>
    </pc:docChg>
  </pc:docChgLst>
  <pc:docChgLst>
    <pc:chgData name="Fiona Baylis" userId="YK614SFGnvqAxB1AG66d2UL/oRYPMTwz+QtgwSOzPVg=" providerId="None" clId="Web-{3FE13491-E2F3-4068-ABC7-26F5D1A0D5B2}"/>
    <pc:docChg chg="modSld">
      <pc:chgData name="Fiona Baylis" userId="YK614SFGnvqAxB1AG66d2UL/oRYPMTwz+QtgwSOzPVg=" providerId="None" clId="Web-{3FE13491-E2F3-4068-ABC7-26F5D1A0D5B2}" dt="2023-01-23T11:53:14.180" v="24" actId="1076"/>
      <pc:docMkLst>
        <pc:docMk/>
      </pc:docMkLst>
      <pc:sldChg chg="addSp delSp modSp">
        <pc:chgData name="Fiona Baylis" userId="YK614SFGnvqAxB1AG66d2UL/oRYPMTwz+QtgwSOzPVg=" providerId="None" clId="Web-{3FE13491-E2F3-4068-ABC7-26F5D1A0D5B2}" dt="2023-01-23T11:46:32.704" v="12" actId="1076"/>
        <pc:sldMkLst>
          <pc:docMk/>
          <pc:sldMk cId="1240566471" sldId="281"/>
        </pc:sldMkLst>
        <pc:picChg chg="add del mod">
          <ac:chgData name="Fiona Baylis" userId="YK614SFGnvqAxB1AG66d2UL/oRYPMTwz+QtgwSOzPVg=" providerId="None" clId="Web-{3FE13491-E2F3-4068-ABC7-26F5D1A0D5B2}" dt="2023-01-23T11:46:32.704" v="12" actId="1076"/>
          <ac:picMkLst>
            <pc:docMk/>
            <pc:sldMk cId="1240566471" sldId="281"/>
            <ac:picMk id="14" creationId="{E988523A-24A7-0846-AF45-7DFD7EA83CDA}"/>
          </ac:picMkLst>
        </pc:picChg>
      </pc:sldChg>
      <pc:sldChg chg="addSp delSp modSp">
        <pc:chgData name="Fiona Baylis" userId="YK614SFGnvqAxB1AG66d2UL/oRYPMTwz+QtgwSOzPVg=" providerId="None" clId="Web-{3FE13491-E2F3-4068-ABC7-26F5D1A0D5B2}" dt="2023-01-23T11:43:54.794" v="7" actId="14100"/>
        <pc:sldMkLst>
          <pc:docMk/>
          <pc:sldMk cId="2404317965" sldId="361"/>
        </pc:sldMkLst>
        <pc:picChg chg="del">
          <ac:chgData name="Fiona Baylis" userId="YK614SFGnvqAxB1AG66d2UL/oRYPMTwz+QtgwSOzPVg=" providerId="None" clId="Web-{3FE13491-E2F3-4068-ABC7-26F5D1A0D5B2}" dt="2023-01-23T11:43:21.606" v="0"/>
          <ac:picMkLst>
            <pc:docMk/>
            <pc:sldMk cId="2404317965" sldId="361"/>
            <ac:picMk id="3" creationId="{59037B89-3345-4FEA-89E5-2F1E9E41E3E3}"/>
          </ac:picMkLst>
        </pc:picChg>
        <pc:picChg chg="add mod">
          <ac:chgData name="Fiona Baylis" userId="YK614SFGnvqAxB1AG66d2UL/oRYPMTwz+QtgwSOzPVg=" providerId="None" clId="Web-{3FE13491-E2F3-4068-ABC7-26F5D1A0D5B2}" dt="2023-01-23T11:43:54.794" v="7" actId="14100"/>
          <ac:picMkLst>
            <pc:docMk/>
            <pc:sldMk cId="2404317965" sldId="361"/>
            <ac:picMk id="4" creationId="{D196FA91-2095-1E53-5FAD-87BE8D0BA8FD}"/>
          </ac:picMkLst>
        </pc:picChg>
      </pc:sldChg>
      <pc:sldChg chg="modSp">
        <pc:chgData name="Fiona Baylis" userId="YK614SFGnvqAxB1AG66d2UL/oRYPMTwz+QtgwSOzPVg=" providerId="None" clId="Web-{3FE13491-E2F3-4068-ABC7-26F5D1A0D5B2}" dt="2023-01-23T11:47:54.549" v="15" actId="1076"/>
        <pc:sldMkLst>
          <pc:docMk/>
          <pc:sldMk cId="699061031" sldId="370"/>
        </pc:sldMkLst>
        <pc:picChg chg="mod">
          <ac:chgData name="Fiona Baylis" userId="YK614SFGnvqAxB1AG66d2UL/oRYPMTwz+QtgwSOzPVg=" providerId="None" clId="Web-{3FE13491-E2F3-4068-ABC7-26F5D1A0D5B2}" dt="2023-01-23T11:47:54.549" v="15" actId="1076"/>
          <ac:picMkLst>
            <pc:docMk/>
            <pc:sldMk cId="699061031" sldId="370"/>
            <ac:picMk id="2" creationId="{AE8EED02-0DC7-455C-B88A-7FEBDD079D4F}"/>
          </ac:picMkLst>
        </pc:picChg>
      </pc:sldChg>
      <pc:sldChg chg="addSp delSp modSp">
        <pc:chgData name="Fiona Baylis" userId="YK614SFGnvqAxB1AG66d2UL/oRYPMTwz+QtgwSOzPVg=" providerId="None" clId="Web-{3FE13491-E2F3-4068-ABC7-26F5D1A0D5B2}" dt="2023-01-23T11:53:14.180" v="24" actId="1076"/>
        <pc:sldMkLst>
          <pc:docMk/>
          <pc:sldMk cId="3239303660" sldId="441"/>
        </pc:sldMkLst>
        <pc:picChg chg="add mod">
          <ac:chgData name="Fiona Baylis" userId="YK614SFGnvqAxB1AG66d2UL/oRYPMTwz+QtgwSOzPVg=" providerId="None" clId="Web-{3FE13491-E2F3-4068-ABC7-26F5D1A0D5B2}" dt="2023-01-23T11:53:04.102" v="21" actId="1076"/>
          <ac:picMkLst>
            <pc:docMk/>
            <pc:sldMk cId="3239303660" sldId="441"/>
            <ac:picMk id="5" creationId="{4C4406A8-010A-2A62-6229-3ED2348E6612}"/>
          </ac:picMkLst>
        </pc:picChg>
        <pc:picChg chg="add mod">
          <ac:chgData name="Fiona Baylis" userId="YK614SFGnvqAxB1AG66d2UL/oRYPMTwz+QtgwSOzPVg=" providerId="None" clId="Web-{3FE13491-E2F3-4068-ABC7-26F5D1A0D5B2}" dt="2023-01-23T11:53:14.180" v="24" actId="1076"/>
          <ac:picMkLst>
            <pc:docMk/>
            <pc:sldMk cId="3239303660" sldId="441"/>
            <ac:picMk id="6" creationId="{13E69A25-7A28-7FEF-6F36-F5493B3DEFF3}"/>
          </ac:picMkLst>
        </pc:picChg>
        <pc:picChg chg="del">
          <ac:chgData name="Fiona Baylis" userId="YK614SFGnvqAxB1AG66d2UL/oRYPMTwz+QtgwSOzPVg=" providerId="None" clId="Web-{3FE13491-E2F3-4068-ABC7-26F5D1A0D5B2}" dt="2023-01-23T11:52:58.055" v="19"/>
          <ac:picMkLst>
            <pc:docMk/>
            <pc:sldMk cId="3239303660" sldId="441"/>
            <ac:picMk id="9" creationId="{2FAF985F-96B7-4956-A78E-447D3FBEA123}"/>
          </ac:picMkLst>
        </pc:picChg>
        <pc:picChg chg="del">
          <ac:chgData name="Fiona Baylis" userId="YK614SFGnvqAxB1AG66d2UL/oRYPMTwz+QtgwSOzPVg=" providerId="None" clId="Web-{3FE13491-E2F3-4068-ABC7-26F5D1A0D5B2}" dt="2023-01-23T11:53:06.899" v="22"/>
          <ac:picMkLst>
            <pc:docMk/>
            <pc:sldMk cId="3239303660" sldId="441"/>
            <ac:picMk id="17" creationId="{31311828-43A1-4A8F-B84D-9679A65DEECC}"/>
          </ac:picMkLst>
        </pc:picChg>
      </pc:sldChg>
      <pc:sldChg chg="addSp delSp modSp">
        <pc:chgData name="Fiona Baylis" userId="YK614SFGnvqAxB1AG66d2UL/oRYPMTwz+QtgwSOzPVg=" providerId="None" clId="Web-{3FE13491-E2F3-4068-ABC7-26F5D1A0D5B2}" dt="2023-01-23T11:52:48.633" v="18" actId="1076"/>
        <pc:sldMkLst>
          <pc:docMk/>
          <pc:sldMk cId="2407796808" sldId="994"/>
        </pc:sldMkLst>
        <pc:picChg chg="add mod">
          <ac:chgData name="Fiona Baylis" userId="YK614SFGnvqAxB1AG66d2UL/oRYPMTwz+QtgwSOzPVg=" providerId="None" clId="Web-{3FE13491-E2F3-4068-ABC7-26F5D1A0D5B2}" dt="2023-01-23T11:52:48.633" v="18" actId="1076"/>
          <ac:picMkLst>
            <pc:docMk/>
            <pc:sldMk cId="2407796808" sldId="994"/>
            <ac:picMk id="5" creationId="{4F57BB0D-6FE6-4001-8A26-B8222C0E5862}"/>
          </ac:picMkLst>
        </pc:picChg>
        <pc:picChg chg="del">
          <ac:chgData name="Fiona Baylis" userId="YK614SFGnvqAxB1AG66d2UL/oRYPMTwz+QtgwSOzPVg=" providerId="None" clId="Web-{3FE13491-E2F3-4068-ABC7-26F5D1A0D5B2}" dt="2023-01-23T11:52:42.039" v="16"/>
          <ac:picMkLst>
            <pc:docMk/>
            <pc:sldMk cId="2407796808" sldId="994"/>
            <ac:picMk id="20" creationId="{00000000-0000-0000-0000-000000000000}"/>
          </ac:picMkLst>
        </pc:picChg>
      </pc:sldChg>
    </pc:docChg>
  </pc:docChgLst>
  <pc:docChgLst>
    <pc:chgData name="Fiona Baylis" userId="YK614SFGnvqAxB1AG66d2UL/oRYPMTwz+QtgwSOzPVg=" providerId="None" clId="Web-{6953462B-CB89-44EA-BF48-E5651961164B}"/>
    <pc:docChg chg="modSld">
      <pc:chgData name="Fiona Baylis" userId="YK614SFGnvqAxB1AG66d2UL/oRYPMTwz+QtgwSOzPVg=" providerId="None" clId="Web-{6953462B-CB89-44EA-BF48-E5651961164B}" dt="2022-10-04T12:15:58.667" v="2" actId="1076"/>
      <pc:docMkLst>
        <pc:docMk/>
      </pc:docMkLst>
      <pc:sldChg chg="addSp delSp modSp">
        <pc:chgData name="Fiona Baylis" userId="YK614SFGnvqAxB1AG66d2UL/oRYPMTwz+QtgwSOzPVg=" providerId="None" clId="Web-{6953462B-CB89-44EA-BF48-E5651961164B}" dt="2022-10-04T12:15:58.667" v="2" actId="1076"/>
        <pc:sldMkLst>
          <pc:docMk/>
          <pc:sldMk cId="3333379757" sldId="260"/>
        </pc:sldMkLst>
        <pc:picChg chg="del">
          <ac:chgData name="Fiona Baylis" userId="YK614SFGnvqAxB1AG66d2UL/oRYPMTwz+QtgwSOzPVg=" providerId="None" clId="Web-{6953462B-CB89-44EA-BF48-E5651961164B}" dt="2022-10-04T12:15:42.712" v="0"/>
          <ac:picMkLst>
            <pc:docMk/>
            <pc:sldMk cId="3333379757" sldId="260"/>
            <ac:picMk id="3" creationId="{9C1906F3-26A5-47B0-9053-979D7D64B723}"/>
          </ac:picMkLst>
        </pc:picChg>
        <pc:picChg chg="add mod">
          <ac:chgData name="Fiona Baylis" userId="YK614SFGnvqAxB1AG66d2UL/oRYPMTwz+QtgwSOzPVg=" providerId="None" clId="Web-{6953462B-CB89-44EA-BF48-E5651961164B}" dt="2022-10-04T12:15:58.667" v="2" actId="1076"/>
          <ac:picMkLst>
            <pc:docMk/>
            <pc:sldMk cId="3333379757" sldId="260"/>
            <ac:picMk id="7" creationId="{3921B2CB-6A1C-4F19-553B-646239774B2E}"/>
          </ac:picMkLst>
        </pc:picChg>
      </pc:sldChg>
    </pc:docChg>
  </pc:docChgLst>
  <pc:docChgLst>
    <pc:chgData name="Karl Meyer" clId="Web-{8A949D04-E2B7-4665-963B-70217B10C4E6}"/>
    <pc:docChg chg="addSld modSld">
      <pc:chgData name="Karl Meyer" userId="" providerId="" clId="Web-{8A949D04-E2B7-4665-963B-70217B10C4E6}" dt="2023-07-25T10:11:45.272" v="249" actId="20577"/>
      <pc:docMkLst>
        <pc:docMk/>
      </pc:docMkLst>
      <pc:sldChg chg="modSp">
        <pc:chgData name="Karl Meyer" userId="" providerId="" clId="Web-{8A949D04-E2B7-4665-963B-70217B10C4E6}" dt="2023-07-25T09:58:34.881" v="14" actId="20577"/>
        <pc:sldMkLst>
          <pc:docMk/>
          <pc:sldMk cId="307722744" sldId="283"/>
        </pc:sldMkLst>
        <pc:spChg chg="mod">
          <ac:chgData name="Karl Meyer" userId="" providerId="" clId="Web-{8A949D04-E2B7-4665-963B-70217B10C4E6}" dt="2023-07-25T09:58:34.881" v="14" actId="20577"/>
          <ac:spMkLst>
            <pc:docMk/>
            <pc:sldMk cId="307722744" sldId="283"/>
            <ac:spMk id="2" creationId="{BB679C73-8A62-45FF-9048-9C9C610BE4EE}"/>
          </ac:spMkLst>
        </pc:spChg>
      </pc:sldChg>
      <pc:sldChg chg="modSp">
        <pc:chgData name="Karl Meyer" userId="" providerId="" clId="Web-{8A949D04-E2B7-4665-963B-70217B10C4E6}" dt="2023-07-25T09:58:41.756" v="18" actId="20577"/>
        <pc:sldMkLst>
          <pc:docMk/>
          <pc:sldMk cId="675404148" sldId="369"/>
        </pc:sldMkLst>
        <pc:spChg chg="mod">
          <ac:chgData name="Karl Meyer" userId="" providerId="" clId="Web-{8A949D04-E2B7-4665-963B-70217B10C4E6}" dt="2023-07-25T09:58:41.756" v="18" actId="20577"/>
          <ac:spMkLst>
            <pc:docMk/>
            <pc:sldMk cId="675404148" sldId="369"/>
            <ac:spMk id="3" creationId="{BE08496D-9B09-40AC-9CE4-578D8DA8AD0F}"/>
          </ac:spMkLst>
        </pc:spChg>
      </pc:sldChg>
      <pc:sldChg chg="addSp delSp modSp">
        <pc:chgData name="Karl Meyer" userId="" providerId="" clId="Web-{8A949D04-E2B7-4665-963B-70217B10C4E6}" dt="2023-07-25T09:57:49.458" v="11" actId="14100"/>
        <pc:sldMkLst>
          <pc:docMk/>
          <pc:sldMk cId="423420297" sldId="421"/>
        </pc:sldMkLst>
        <pc:spChg chg="mod">
          <ac:chgData name="Karl Meyer" userId="" providerId="" clId="Web-{8A949D04-E2B7-4665-963B-70217B10C4E6}" dt="2023-07-25T09:57:49.458" v="11" actId="14100"/>
          <ac:spMkLst>
            <pc:docMk/>
            <pc:sldMk cId="423420297" sldId="421"/>
            <ac:spMk id="9" creationId="{FA67DDE1-E505-42CD-94B2-D212E705EA38}"/>
          </ac:spMkLst>
        </pc:spChg>
        <pc:picChg chg="add mod">
          <ac:chgData name="Karl Meyer" userId="" providerId="" clId="Web-{8A949D04-E2B7-4665-963B-70217B10C4E6}" dt="2023-07-25T09:57:33.067" v="4" actId="1076"/>
          <ac:picMkLst>
            <pc:docMk/>
            <pc:sldMk cId="423420297" sldId="421"/>
            <ac:picMk id="3" creationId="{9FFF81C4-6D09-4462-1508-F43EE3CC6E6F}"/>
          </ac:picMkLst>
        </pc:picChg>
        <pc:picChg chg="del">
          <ac:chgData name="Karl Meyer" userId="" providerId="" clId="Web-{8A949D04-E2B7-4665-963B-70217B10C4E6}" dt="2023-07-25T09:56:04.300" v="0"/>
          <ac:picMkLst>
            <pc:docMk/>
            <pc:sldMk cId="423420297" sldId="421"/>
            <ac:picMk id="7" creationId="{66B9E004-5E22-4E3E-B206-C8086923C1D7}"/>
          </ac:picMkLst>
        </pc:picChg>
      </pc:sldChg>
      <pc:sldChg chg="addSp delSp modSp new">
        <pc:chgData name="Karl Meyer" userId="" providerId="" clId="Web-{8A949D04-E2B7-4665-963B-70217B10C4E6}" dt="2023-07-25T10:10:38.536" v="215" actId="1076"/>
        <pc:sldMkLst>
          <pc:docMk/>
          <pc:sldMk cId="2384614760" sldId="1093"/>
        </pc:sldMkLst>
        <pc:spChg chg="mod">
          <ac:chgData name="Karl Meyer" userId="" providerId="" clId="Web-{8A949D04-E2B7-4665-963B-70217B10C4E6}" dt="2023-07-25T10:00:49.931" v="49" actId="20577"/>
          <ac:spMkLst>
            <pc:docMk/>
            <pc:sldMk cId="2384614760" sldId="1093"/>
            <ac:spMk id="2" creationId="{5FAF4C5C-C210-A17B-457C-4391ED79BB8C}"/>
          </ac:spMkLst>
        </pc:spChg>
        <pc:spChg chg="mod">
          <ac:chgData name="Karl Meyer" userId="" providerId="" clId="Web-{8A949D04-E2B7-4665-963B-70217B10C4E6}" dt="2023-07-25T10:05:59.671" v="118" actId="1076"/>
          <ac:spMkLst>
            <pc:docMk/>
            <pc:sldMk cId="2384614760" sldId="1093"/>
            <ac:spMk id="3" creationId="{369A523E-977E-800B-3CCE-DC39E0ACA814}"/>
          </ac:spMkLst>
        </pc:spChg>
        <pc:spChg chg="add mod">
          <ac:chgData name="Karl Meyer" userId="" providerId="" clId="Web-{8A949D04-E2B7-4665-963B-70217B10C4E6}" dt="2023-07-25T10:10:38.536" v="215" actId="1076"/>
          <ac:spMkLst>
            <pc:docMk/>
            <pc:sldMk cId="2384614760" sldId="1093"/>
            <ac:spMk id="6" creationId="{4FE0A547-6580-A5FE-233A-367049F66FA5}"/>
          </ac:spMkLst>
        </pc:spChg>
        <pc:picChg chg="add del mod">
          <ac:chgData name="Karl Meyer" userId="" providerId="" clId="Web-{8A949D04-E2B7-4665-963B-70217B10C4E6}" dt="2023-07-25T10:05:48.999" v="117"/>
          <ac:picMkLst>
            <pc:docMk/>
            <pc:sldMk cId="2384614760" sldId="1093"/>
            <ac:picMk id="4" creationId="{B3E981B7-0EB4-9B7B-F068-A01F5425D16F}"/>
          </ac:picMkLst>
        </pc:picChg>
        <pc:picChg chg="add mod">
          <ac:chgData name="Karl Meyer" userId="" providerId="" clId="Web-{8A949D04-E2B7-4665-963B-70217B10C4E6}" dt="2023-07-25T10:09:23.738" v="186" actId="1076"/>
          <ac:picMkLst>
            <pc:docMk/>
            <pc:sldMk cId="2384614760" sldId="1093"/>
            <ac:picMk id="5" creationId="{13038E6B-B00A-2F50-7E9F-29F6B02795A4}"/>
          </ac:picMkLst>
        </pc:picChg>
      </pc:sldChg>
      <pc:sldChg chg="addSp modSp add replId">
        <pc:chgData name="Karl Meyer" userId="" providerId="" clId="Web-{8A949D04-E2B7-4665-963B-70217B10C4E6}" dt="2023-07-25T10:10:42.974" v="216"/>
        <pc:sldMkLst>
          <pc:docMk/>
          <pc:sldMk cId="2410829363" sldId="1094"/>
        </pc:sldMkLst>
        <pc:spChg chg="mod">
          <ac:chgData name="Karl Meyer" userId="" providerId="" clId="Web-{8A949D04-E2B7-4665-963B-70217B10C4E6}" dt="2023-07-25T10:09:08.065" v="181" actId="20577"/>
          <ac:spMkLst>
            <pc:docMk/>
            <pc:sldMk cId="2410829363" sldId="1094"/>
            <ac:spMk id="3" creationId="{369A523E-977E-800B-3CCE-DC39E0ACA814}"/>
          </ac:spMkLst>
        </pc:spChg>
        <pc:spChg chg="add">
          <ac:chgData name="Karl Meyer" userId="" providerId="" clId="Web-{8A949D04-E2B7-4665-963B-70217B10C4E6}" dt="2023-07-25T10:10:42.974" v="216"/>
          <ac:spMkLst>
            <pc:docMk/>
            <pc:sldMk cId="2410829363" sldId="1094"/>
            <ac:spMk id="7" creationId="{E7A61EAE-368E-23D2-DFB7-61F0354AB8A6}"/>
          </ac:spMkLst>
        </pc:spChg>
        <pc:picChg chg="add">
          <ac:chgData name="Karl Meyer" userId="" providerId="" clId="Web-{8A949D04-E2B7-4665-963B-70217B10C4E6}" dt="2023-07-25T10:09:26.316" v="187"/>
          <ac:picMkLst>
            <pc:docMk/>
            <pc:sldMk cId="2410829363" sldId="1094"/>
            <ac:picMk id="5" creationId="{96BC7ABE-DE55-C582-4BBA-6EB1EF3023D5}"/>
          </ac:picMkLst>
        </pc:picChg>
      </pc:sldChg>
      <pc:sldChg chg="modSp add replId">
        <pc:chgData name="Karl Meyer" userId="" providerId="" clId="Web-{8A949D04-E2B7-4665-963B-70217B10C4E6}" dt="2023-07-25T10:11:45.272" v="249" actId="20577"/>
        <pc:sldMkLst>
          <pc:docMk/>
          <pc:sldMk cId="3731282513" sldId="1095"/>
        </pc:sldMkLst>
        <pc:spChg chg="mod">
          <ac:chgData name="Karl Meyer" userId="" providerId="" clId="Web-{8A949D04-E2B7-4665-963B-70217B10C4E6}" dt="2023-07-25T10:11:45.272" v="249" actId="20577"/>
          <ac:spMkLst>
            <pc:docMk/>
            <pc:sldMk cId="3731282513" sldId="1095"/>
            <ac:spMk id="3" creationId="{369A523E-977E-800B-3CCE-DC39E0ACA814}"/>
          </ac:spMkLst>
        </pc:spChg>
      </pc:sldChg>
    </pc:docChg>
  </pc:docChgLst>
  <pc:docChgLst>
    <pc:chgData name="Fiona Baylis" userId="YK614SFGnvqAxB1AG66d2UL/oRYPMTwz+QtgwSOzPVg=" providerId="None" clId="Web-{972FE947-575D-459A-864B-7AE486AAB401}"/>
    <pc:docChg chg="modSld">
      <pc:chgData name="Fiona Baylis" userId="YK614SFGnvqAxB1AG66d2UL/oRYPMTwz+QtgwSOzPVg=" providerId="None" clId="Web-{972FE947-575D-459A-864B-7AE486AAB401}" dt="2023-06-13T12:17:49.565" v="3"/>
      <pc:docMkLst>
        <pc:docMk/>
      </pc:docMkLst>
      <pc:sldChg chg="addSp delSp modSp">
        <pc:chgData name="Fiona Baylis" userId="YK614SFGnvqAxB1AG66d2UL/oRYPMTwz+QtgwSOzPVg=" providerId="None" clId="Web-{972FE947-575D-459A-864B-7AE486AAB401}" dt="2023-06-13T12:11:54.259" v="2" actId="1076"/>
        <pc:sldMkLst>
          <pc:docMk/>
          <pc:sldMk cId="3333379757" sldId="260"/>
        </pc:sldMkLst>
        <pc:picChg chg="add mod">
          <ac:chgData name="Fiona Baylis" userId="YK614SFGnvqAxB1AG66d2UL/oRYPMTwz+QtgwSOzPVg=" providerId="None" clId="Web-{972FE947-575D-459A-864B-7AE486AAB401}" dt="2023-06-13T12:11:54.259" v="2" actId="1076"/>
          <ac:picMkLst>
            <pc:docMk/>
            <pc:sldMk cId="3333379757" sldId="260"/>
            <ac:picMk id="3" creationId="{51B84FA4-9968-2A61-5F1B-E28CEE6E942E}"/>
          </ac:picMkLst>
        </pc:picChg>
        <pc:picChg chg="del">
          <ac:chgData name="Fiona Baylis" userId="YK614SFGnvqAxB1AG66d2UL/oRYPMTwz+QtgwSOzPVg=" providerId="None" clId="Web-{972FE947-575D-459A-864B-7AE486AAB401}" dt="2023-06-13T12:11:35.165" v="0"/>
          <ac:picMkLst>
            <pc:docMk/>
            <pc:sldMk cId="3333379757" sldId="260"/>
            <ac:picMk id="32" creationId="{5E66D91B-2114-4B0B-9248-523E04D2E423}"/>
          </ac:picMkLst>
        </pc:picChg>
      </pc:sldChg>
      <pc:sldChg chg="modSp">
        <pc:chgData name="Fiona Baylis" userId="YK614SFGnvqAxB1AG66d2UL/oRYPMTwz+QtgwSOzPVg=" providerId="None" clId="Web-{972FE947-575D-459A-864B-7AE486AAB401}" dt="2023-06-13T12:17:49.565" v="3"/>
        <pc:sldMkLst>
          <pc:docMk/>
          <pc:sldMk cId="699061031" sldId="370"/>
        </pc:sldMkLst>
        <pc:picChg chg="mod">
          <ac:chgData name="Fiona Baylis" userId="YK614SFGnvqAxB1AG66d2UL/oRYPMTwz+QtgwSOzPVg=" providerId="None" clId="Web-{972FE947-575D-459A-864B-7AE486AAB401}" dt="2023-06-13T12:17:49.565" v="3"/>
          <ac:picMkLst>
            <pc:docMk/>
            <pc:sldMk cId="699061031" sldId="370"/>
            <ac:picMk id="2" creationId="{AE8EED02-0DC7-455C-B88A-7FEBDD079D4F}"/>
          </ac:picMkLst>
        </pc:picChg>
      </pc:sldChg>
    </pc:docChg>
  </pc:docChgLst>
  <pc:docChgLst>
    <pc:chgData name="Guy Roberts" userId="2bfe25cb-d619-48e2-b57c-f46fa8feddfa" providerId="ADAL" clId="{6EC49ED1-841B-8C40-9A55-BC2D74EF45AA}"/>
    <pc:docChg chg="custSel addSld delSld modSld sldOrd">
      <pc:chgData name="Guy Roberts" userId="2bfe25cb-d619-48e2-b57c-f46fa8feddfa" providerId="ADAL" clId="{6EC49ED1-841B-8C40-9A55-BC2D74EF45AA}" dt="2024-10-10T14:19:04.819" v="125" actId="2696"/>
      <pc:docMkLst>
        <pc:docMk/>
      </pc:docMkLst>
      <pc:sldChg chg="modSp mod">
        <pc:chgData name="Guy Roberts" userId="2bfe25cb-d619-48e2-b57c-f46fa8feddfa" providerId="ADAL" clId="{6EC49ED1-841B-8C40-9A55-BC2D74EF45AA}" dt="2024-10-10T14:14:42.734" v="70" actId="20577"/>
        <pc:sldMkLst>
          <pc:docMk/>
          <pc:sldMk cId="2557349579" sldId="371"/>
        </pc:sldMkLst>
        <pc:spChg chg="mod">
          <ac:chgData name="Guy Roberts" userId="2bfe25cb-d619-48e2-b57c-f46fa8feddfa" providerId="ADAL" clId="{6EC49ED1-841B-8C40-9A55-BC2D74EF45AA}" dt="2024-10-10T14:14:42.734" v="70" actId="20577"/>
          <ac:spMkLst>
            <pc:docMk/>
            <pc:sldMk cId="2557349579" sldId="371"/>
            <ac:spMk id="9" creationId="{00000000-0000-0000-0000-000000000000}"/>
          </ac:spMkLst>
        </pc:spChg>
        <pc:spChg chg="mod">
          <ac:chgData name="Guy Roberts" userId="2bfe25cb-d619-48e2-b57c-f46fa8feddfa" providerId="ADAL" clId="{6EC49ED1-841B-8C40-9A55-BC2D74EF45AA}" dt="2024-10-10T14:13:37.375" v="52" actId="20577"/>
          <ac:spMkLst>
            <pc:docMk/>
            <pc:sldMk cId="2557349579" sldId="371"/>
            <ac:spMk id="24" creationId="{E4D4F5F2-667F-9F48-BEA4-D811E44CE491}"/>
          </ac:spMkLst>
        </pc:spChg>
        <pc:spChg chg="mod">
          <ac:chgData name="Guy Roberts" userId="2bfe25cb-d619-48e2-b57c-f46fa8feddfa" providerId="ADAL" clId="{6EC49ED1-841B-8C40-9A55-BC2D74EF45AA}" dt="2024-10-10T14:13:43.170" v="59" actId="20577"/>
          <ac:spMkLst>
            <pc:docMk/>
            <pc:sldMk cId="2557349579" sldId="371"/>
            <ac:spMk id="31" creationId="{BF97B6D9-9532-6C4C-BD89-9525855C36B1}"/>
          </ac:spMkLst>
        </pc:spChg>
      </pc:sldChg>
      <pc:sldChg chg="ord">
        <pc:chgData name="Guy Roberts" userId="2bfe25cb-d619-48e2-b57c-f46fa8feddfa" providerId="ADAL" clId="{6EC49ED1-841B-8C40-9A55-BC2D74EF45AA}" dt="2024-10-10T14:14:03.319" v="60" actId="20578"/>
        <pc:sldMkLst>
          <pc:docMk/>
          <pc:sldMk cId="0" sldId="569"/>
        </pc:sldMkLst>
      </pc:sldChg>
      <pc:sldChg chg="add">
        <pc:chgData name="Guy Roberts" userId="2bfe25cb-d619-48e2-b57c-f46fa8feddfa" providerId="ADAL" clId="{6EC49ED1-841B-8C40-9A55-BC2D74EF45AA}" dt="2024-10-10T14:18:26.582" v="121"/>
        <pc:sldMkLst>
          <pc:docMk/>
          <pc:sldMk cId="1191661701" sldId="576"/>
        </pc:sldMkLst>
      </pc:sldChg>
      <pc:sldChg chg="add">
        <pc:chgData name="Guy Roberts" userId="2bfe25cb-d619-48e2-b57c-f46fa8feddfa" providerId="ADAL" clId="{6EC49ED1-841B-8C40-9A55-BC2D74EF45AA}" dt="2024-10-10T14:18:26.582" v="121"/>
        <pc:sldMkLst>
          <pc:docMk/>
          <pc:sldMk cId="3113811867" sldId="1132"/>
        </pc:sldMkLst>
      </pc:sldChg>
      <pc:sldChg chg="add">
        <pc:chgData name="Guy Roberts" userId="2bfe25cb-d619-48e2-b57c-f46fa8feddfa" providerId="ADAL" clId="{6EC49ED1-841B-8C40-9A55-BC2D74EF45AA}" dt="2024-10-10T14:18:26.582" v="121"/>
        <pc:sldMkLst>
          <pc:docMk/>
          <pc:sldMk cId="2548330721" sldId="1133"/>
        </pc:sldMkLst>
      </pc:sldChg>
      <pc:sldChg chg="add ord">
        <pc:chgData name="Guy Roberts" userId="2bfe25cb-d619-48e2-b57c-f46fa8feddfa" providerId="ADAL" clId="{6EC49ED1-841B-8C40-9A55-BC2D74EF45AA}" dt="2024-10-10T14:18:33.814" v="122" actId="20578"/>
        <pc:sldMkLst>
          <pc:docMk/>
          <pc:sldMk cId="405546856" sldId="1141"/>
        </pc:sldMkLst>
      </pc:sldChg>
      <pc:sldChg chg="del">
        <pc:chgData name="Guy Roberts" userId="2bfe25cb-d619-48e2-b57c-f46fa8feddfa" providerId="ADAL" clId="{6EC49ED1-841B-8C40-9A55-BC2D74EF45AA}" dt="2024-10-10T14:14:21.439" v="61" actId="2696"/>
        <pc:sldMkLst>
          <pc:docMk/>
          <pc:sldMk cId="2927570660" sldId="1141"/>
        </pc:sldMkLst>
      </pc:sldChg>
      <pc:sldChg chg="del">
        <pc:chgData name="Guy Roberts" userId="2bfe25cb-d619-48e2-b57c-f46fa8feddfa" providerId="ADAL" clId="{6EC49ED1-841B-8C40-9A55-BC2D74EF45AA}" dt="2024-10-10T14:14:21.439" v="61" actId="2696"/>
        <pc:sldMkLst>
          <pc:docMk/>
          <pc:sldMk cId="446784551" sldId="1142"/>
        </pc:sldMkLst>
      </pc:sldChg>
      <pc:sldChg chg="add del ord">
        <pc:chgData name="Guy Roberts" userId="2bfe25cb-d619-48e2-b57c-f46fa8feddfa" providerId="ADAL" clId="{6EC49ED1-841B-8C40-9A55-BC2D74EF45AA}" dt="2024-10-10T14:19:04.819" v="125" actId="2696"/>
        <pc:sldMkLst>
          <pc:docMk/>
          <pc:sldMk cId="1722721363" sldId="1142"/>
        </pc:sldMkLst>
      </pc:sldChg>
      <pc:sldChg chg="modSp add mod">
        <pc:chgData name="Guy Roberts" userId="2bfe25cb-d619-48e2-b57c-f46fa8feddfa" providerId="ADAL" clId="{6EC49ED1-841B-8C40-9A55-BC2D74EF45AA}" dt="2024-10-10T14:14:53.512" v="88" actId="20577"/>
        <pc:sldMkLst>
          <pc:docMk/>
          <pc:sldMk cId="1440167076" sldId="1145"/>
        </pc:sldMkLst>
        <pc:spChg chg="mod">
          <ac:chgData name="Guy Roberts" userId="2bfe25cb-d619-48e2-b57c-f46fa8feddfa" providerId="ADAL" clId="{6EC49ED1-841B-8C40-9A55-BC2D74EF45AA}" dt="2024-10-10T14:14:53.512" v="88" actId="20577"/>
          <ac:spMkLst>
            <pc:docMk/>
            <pc:sldMk cId="1440167076" sldId="1145"/>
            <ac:spMk id="9" creationId="{63AF2A5D-A9AD-FD5D-76D5-49AFD2C7986B}"/>
          </ac:spMkLst>
        </pc:spChg>
      </pc:sldChg>
      <pc:sldChg chg="modSp new mod">
        <pc:chgData name="Guy Roberts" userId="2bfe25cb-d619-48e2-b57c-f46fa8feddfa" providerId="ADAL" clId="{6EC49ED1-841B-8C40-9A55-BC2D74EF45AA}" dt="2024-10-10T14:16:43.904" v="120" actId="20577"/>
        <pc:sldMkLst>
          <pc:docMk/>
          <pc:sldMk cId="3130479367" sldId="1146"/>
        </pc:sldMkLst>
        <pc:spChg chg="mod">
          <ac:chgData name="Guy Roberts" userId="2bfe25cb-d619-48e2-b57c-f46fa8feddfa" providerId="ADAL" clId="{6EC49ED1-841B-8C40-9A55-BC2D74EF45AA}" dt="2024-10-10T14:16:08.135" v="119" actId="207"/>
          <ac:spMkLst>
            <pc:docMk/>
            <pc:sldMk cId="3130479367" sldId="1146"/>
            <ac:spMk id="2" creationId="{6C4BA82C-E393-E9DB-3002-84BB5F8A4D96}"/>
          </ac:spMkLst>
        </pc:spChg>
        <pc:spChg chg="mod">
          <ac:chgData name="Guy Roberts" userId="2bfe25cb-d619-48e2-b57c-f46fa8feddfa" providerId="ADAL" clId="{6EC49ED1-841B-8C40-9A55-BC2D74EF45AA}" dt="2024-10-10T14:16:43.904" v="120" actId="20577"/>
          <ac:spMkLst>
            <pc:docMk/>
            <pc:sldMk cId="3130479367" sldId="1146"/>
            <ac:spMk id="3" creationId="{133B8391-F845-047F-A555-9068E0430BFF}"/>
          </ac:spMkLst>
        </pc:spChg>
      </pc:sldChg>
      <pc:sldChg chg="add del">
        <pc:chgData name="Guy Roberts" userId="2bfe25cb-d619-48e2-b57c-f46fa8feddfa" providerId="ADAL" clId="{6EC49ED1-841B-8C40-9A55-BC2D74EF45AA}" dt="2024-10-10T14:18:51.676" v="124" actId="2696"/>
        <pc:sldMkLst>
          <pc:docMk/>
          <pc:sldMk cId="3246204132" sldId="1147"/>
        </pc:sldMkLst>
      </pc:sldChg>
    </pc:docChg>
  </pc:docChgLst>
  <pc:docChgLst>
    <pc:chgData name="Dawn Ng" clId="Web-{50080DBE-D3A0-4090-96CB-C9E2E2F1C3A4}"/>
    <pc:docChg chg="addSld delSld">
      <pc:chgData name="Dawn Ng" userId="" providerId="" clId="Web-{50080DBE-D3A0-4090-96CB-C9E2E2F1C3A4}" dt="2023-10-24T10:50:38.035" v="3"/>
      <pc:docMkLst>
        <pc:docMk/>
      </pc:docMkLst>
      <pc:sldChg chg="add del replId">
        <pc:chgData name="Dawn Ng" userId="" providerId="" clId="Web-{50080DBE-D3A0-4090-96CB-C9E2E2F1C3A4}" dt="2023-10-24T10:50:02.159" v="1"/>
        <pc:sldMkLst>
          <pc:docMk/>
          <pc:sldMk cId="753065877" sldId="1097"/>
        </pc:sldMkLst>
      </pc:sldChg>
      <pc:sldChg chg="add del replId">
        <pc:chgData name="Dawn Ng" userId="" providerId="" clId="Web-{50080DBE-D3A0-4090-96CB-C9E2E2F1C3A4}" dt="2023-10-24T10:50:38.035" v="3"/>
        <pc:sldMkLst>
          <pc:docMk/>
          <pc:sldMk cId="3812000785" sldId="1097"/>
        </pc:sldMkLst>
      </pc:sldChg>
    </pc:docChg>
  </pc:docChgLst>
  <pc:docChgLst>
    <pc:chgData name="Fiona Baylis" userId="YK614SFGnvqAxB1AG66d2UL/oRYPMTwz+QtgwSOzPVg=" providerId="None" clId="Web-{738ABF53-AB23-42FC-807E-493BC620A55A}"/>
    <pc:docChg chg="modSld">
      <pc:chgData name="Fiona Baylis" userId="YK614SFGnvqAxB1AG66d2UL/oRYPMTwz+QtgwSOzPVg=" providerId="None" clId="Web-{738ABF53-AB23-42FC-807E-493BC620A55A}" dt="2023-02-20T13:29:04.229" v="119" actId="1076"/>
      <pc:docMkLst>
        <pc:docMk/>
      </pc:docMkLst>
      <pc:sldChg chg="addSp delSp modSp">
        <pc:chgData name="Fiona Baylis" userId="YK614SFGnvqAxB1AG66d2UL/oRYPMTwz+QtgwSOzPVg=" providerId="None" clId="Web-{738ABF53-AB23-42FC-807E-493BC620A55A}" dt="2023-02-20T13:29:04.229" v="119" actId="1076"/>
        <pc:sldMkLst>
          <pc:docMk/>
          <pc:sldMk cId="3333379757" sldId="260"/>
        </pc:sldMkLst>
        <pc:picChg chg="mod">
          <ac:chgData name="Fiona Baylis" userId="YK614SFGnvqAxB1AG66d2UL/oRYPMTwz+QtgwSOzPVg=" providerId="None" clId="Web-{738ABF53-AB23-42FC-807E-493BC620A55A}" dt="2023-02-20T13:21:44.767" v="55" actId="1076"/>
          <ac:picMkLst>
            <pc:docMk/>
            <pc:sldMk cId="3333379757" sldId="260"/>
            <ac:picMk id="2" creationId="{4597F356-6E2C-1A60-E7BD-456C11E23EC5}"/>
          </ac:picMkLst>
        </pc:picChg>
        <pc:picChg chg="add del mod">
          <ac:chgData name="Fiona Baylis" userId="YK614SFGnvqAxB1AG66d2UL/oRYPMTwz+QtgwSOzPVg=" providerId="None" clId="Web-{738ABF53-AB23-42FC-807E-493BC620A55A}" dt="2023-02-20T13:10:52.270" v="3"/>
          <ac:picMkLst>
            <pc:docMk/>
            <pc:sldMk cId="3333379757" sldId="260"/>
            <ac:picMk id="3" creationId="{0133B8B9-AC3C-EB48-2817-19A9DBF4BA60}"/>
          </ac:picMkLst>
        </pc:picChg>
        <pc:picChg chg="add mod">
          <ac:chgData name="Fiona Baylis" userId="YK614SFGnvqAxB1AG66d2UL/oRYPMTwz+QtgwSOzPVg=" providerId="None" clId="Web-{738ABF53-AB23-42FC-807E-493BC620A55A}" dt="2023-02-20T13:23:42.941" v="77" actId="1076"/>
          <ac:picMkLst>
            <pc:docMk/>
            <pc:sldMk cId="3333379757" sldId="260"/>
            <ac:picMk id="4" creationId="{906DF76D-A5BD-A927-0423-C25376E1F707}"/>
          </ac:picMkLst>
        </pc:picChg>
        <pc:picChg chg="mod">
          <ac:chgData name="Fiona Baylis" userId="YK614SFGnvqAxB1AG66d2UL/oRYPMTwz+QtgwSOzPVg=" providerId="None" clId="Web-{738ABF53-AB23-42FC-807E-493BC620A55A}" dt="2023-02-20T13:27:25.586" v="106" actId="1076"/>
          <ac:picMkLst>
            <pc:docMk/>
            <pc:sldMk cId="3333379757" sldId="260"/>
            <ac:picMk id="6" creationId="{62AC0016-14D3-4A1B-9141-21FEB1AA42B7}"/>
          </ac:picMkLst>
        </pc:picChg>
        <pc:picChg chg="mod">
          <ac:chgData name="Fiona Baylis" userId="YK614SFGnvqAxB1AG66d2UL/oRYPMTwz+QtgwSOzPVg=" providerId="None" clId="Web-{738ABF53-AB23-42FC-807E-493BC620A55A}" dt="2023-02-20T13:20:04.593" v="44" actId="1076"/>
          <ac:picMkLst>
            <pc:docMk/>
            <pc:sldMk cId="3333379757" sldId="260"/>
            <ac:picMk id="7" creationId="{3921B2CB-6A1C-4F19-553B-646239774B2E}"/>
          </ac:picMkLst>
        </pc:picChg>
        <pc:picChg chg="mod">
          <ac:chgData name="Fiona Baylis" userId="YK614SFGnvqAxB1AG66d2UL/oRYPMTwz+QtgwSOzPVg=" providerId="None" clId="Web-{738ABF53-AB23-42FC-807E-493BC620A55A}" dt="2023-02-20T13:23:24.894" v="74" actId="1076"/>
          <ac:picMkLst>
            <pc:docMk/>
            <pc:sldMk cId="3333379757" sldId="260"/>
            <ac:picMk id="10" creationId="{D1DB4CE7-BD9C-4A5A-BEBD-C07DFCEE9F1B}"/>
          </ac:picMkLst>
        </pc:picChg>
        <pc:picChg chg="mod">
          <ac:chgData name="Fiona Baylis" userId="YK614SFGnvqAxB1AG66d2UL/oRYPMTwz+QtgwSOzPVg=" providerId="None" clId="Web-{738ABF53-AB23-42FC-807E-493BC620A55A}" dt="2023-02-20T13:22:55.987" v="70" actId="1076"/>
          <ac:picMkLst>
            <pc:docMk/>
            <pc:sldMk cId="3333379757" sldId="260"/>
            <ac:picMk id="12" creationId="{572E0FC3-E6BE-4520-AB5E-EC50FAE0F868}"/>
          </ac:picMkLst>
        </pc:picChg>
        <pc:picChg chg="mod">
          <ac:chgData name="Fiona Baylis" userId="YK614SFGnvqAxB1AG66d2UL/oRYPMTwz+QtgwSOzPVg=" providerId="None" clId="Web-{738ABF53-AB23-42FC-807E-493BC620A55A}" dt="2023-02-20T13:26:31.663" v="96" actId="1076"/>
          <ac:picMkLst>
            <pc:docMk/>
            <pc:sldMk cId="3333379757" sldId="260"/>
            <ac:picMk id="13" creationId="{C89E3620-B617-4B4A-A5A4-3446169FEA77}"/>
          </ac:picMkLst>
        </pc:picChg>
        <pc:picChg chg="mod">
          <ac:chgData name="Fiona Baylis" userId="YK614SFGnvqAxB1AG66d2UL/oRYPMTwz+QtgwSOzPVg=" providerId="None" clId="Web-{738ABF53-AB23-42FC-807E-493BC620A55A}" dt="2023-02-20T13:28:42.150" v="115" actId="1076"/>
          <ac:picMkLst>
            <pc:docMk/>
            <pc:sldMk cId="3333379757" sldId="260"/>
            <ac:picMk id="16" creationId="{C03E27F4-7894-4B6A-86ED-C63030BB2658}"/>
          </ac:picMkLst>
        </pc:picChg>
        <pc:picChg chg="mod">
          <ac:chgData name="Fiona Baylis" userId="YK614SFGnvqAxB1AG66d2UL/oRYPMTwz+QtgwSOzPVg=" providerId="None" clId="Web-{738ABF53-AB23-42FC-807E-493BC620A55A}" dt="2023-02-20T13:27:45.930" v="109" actId="1076"/>
          <ac:picMkLst>
            <pc:docMk/>
            <pc:sldMk cId="3333379757" sldId="260"/>
            <ac:picMk id="24" creationId="{FA942547-7AD7-401C-A1C4-4159B52B3410}"/>
          </ac:picMkLst>
        </pc:picChg>
        <pc:picChg chg="mod">
          <ac:chgData name="Fiona Baylis" userId="YK614SFGnvqAxB1AG66d2UL/oRYPMTwz+QtgwSOzPVg=" providerId="None" clId="Web-{738ABF53-AB23-42FC-807E-493BC620A55A}" dt="2023-02-20T13:23:39.425" v="76" actId="1076"/>
          <ac:picMkLst>
            <pc:docMk/>
            <pc:sldMk cId="3333379757" sldId="260"/>
            <ac:picMk id="26" creationId="{34F76697-5ED9-4006-8BE1-81C2397D8AC7}"/>
          </ac:picMkLst>
        </pc:picChg>
        <pc:picChg chg="mod">
          <ac:chgData name="Fiona Baylis" userId="YK614SFGnvqAxB1AG66d2UL/oRYPMTwz+QtgwSOzPVg=" providerId="None" clId="Web-{738ABF53-AB23-42FC-807E-493BC620A55A}" dt="2023-02-20T13:28:59.353" v="118" actId="1076"/>
          <ac:picMkLst>
            <pc:docMk/>
            <pc:sldMk cId="3333379757" sldId="260"/>
            <ac:picMk id="28" creationId="{56AD62FE-AB63-44B5-ACB3-CE0C6AFA0D01}"/>
          </ac:picMkLst>
        </pc:picChg>
        <pc:picChg chg="mod">
          <ac:chgData name="Fiona Baylis" userId="YK614SFGnvqAxB1AG66d2UL/oRYPMTwz+QtgwSOzPVg=" providerId="None" clId="Web-{738ABF53-AB23-42FC-807E-493BC620A55A}" dt="2023-02-20T13:28:19.603" v="114" actId="1076"/>
          <ac:picMkLst>
            <pc:docMk/>
            <pc:sldMk cId="3333379757" sldId="260"/>
            <ac:picMk id="30" creationId="{4C956ECE-953C-44EB-B38E-9568B140907C}"/>
          </ac:picMkLst>
        </pc:picChg>
        <pc:picChg chg="mod">
          <ac:chgData name="Fiona Baylis" userId="YK614SFGnvqAxB1AG66d2UL/oRYPMTwz+QtgwSOzPVg=" providerId="None" clId="Web-{738ABF53-AB23-42FC-807E-493BC620A55A}" dt="2023-02-20T13:28:54.353" v="117" actId="1076"/>
          <ac:picMkLst>
            <pc:docMk/>
            <pc:sldMk cId="3333379757" sldId="260"/>
            <ac:picMk id="32" creationId="{5E66D91B-2114-4B0B-9248-523E04D2E423}"/>
          </ac:picMkLst>
        </pc:picChg>
        <pc:picChg chg="mod">
          <ac:chgData name="Fiona Baylis" userId="YK614SFGnvqAxB1AG66d2UL/oRYPMTwz+QtgwSOzPVg=" providerId="None" clId="Web-{738ABF53-AB23-42FC-807E-493BC620A55A}" dt="2023-02-20T13:12:28.944" v="11" actId="1076"/>
          <ac:picMkLst>
            <pc:docMk/>
            <pc:sldMk cId="3333379757" sldId="260"/>
            <ac:picMk id="34" creationId="{D50AAF62-BD0C-4CD1-8F65-054B296517B2}"/>
          </ac:picMkLst>
        </pc:picChg>
        <pc:picChg chg="mod">
          <ac:chgData name="Fiona Baylis" userId="YK614SFGnvqAxB1AG66d2UL/oRYPMTwz+QtgwSOzPVg=" providerId="None" clId="Web-{738ABF53-AB23-42FC-807E-493BC620A55A}" dt="2023-02-20T13:27:22.664" v="105" actId="1076"/>
          <ac:picMkLst>
            <pc:docMk/>
            <pc:sldMk cId="3333379757" sldId="260"/>
            <ac:picMk id="57" creationId="{CAA0AFD1-1228-6847-9916-96E034C3AB7E}"/>
          </ac:picMkLst>
        </pc:picChg>
        <pc:picChg chg="mod">
          <ac:chgData name="Fiona Baylis" userId="YK614SFGnvqAxB1AG66d2UL/oRYPMTwz+QtgwSOzPVg=" providerId="None" clId="Web-{738ABF53-AB23-42FC-807E-493BC620A55A}" dt="2023-02-20T13:28:10.290" v="113" actId="1076"/>
          <ac:picMkLst>
            <pc:docMk/>
            <pc:sldMk cId="3333379757" sldId="260"/>
            <ac:picMk id="65" creationId="{F00ED9CD-2D9B-B642-9EC2-E1B15E5BA65F}"/>
          </ac:picMkLst>
        </pc:picChg>
        <pc:picChg chg="mod">
          <ac:chgData name="Fiona Baylis" userId="YK614SFGnvqAxB1AG66d2UL/oRYPMTwz+QtgwSOzPVg=" providerId="None" clId="Web-{738ABF53-AB23-42FC-807E-493BC620A55A}" dt="2023-02-20T13:27:56.477" v="111" actId="1076"/>
          <ac:picMkLst>
            <pc:docMk/>
            <pc:sldMk cId="3333379757" sldId="260"/>
            <ac:picMk id="71" creationId="{577A0401-6501-BC45-AB91-F51E72914B73}"/>
          </ac:picMkLst>
        </pc:picChg>
        <pc:picChg chg="mod">
          <ac:chgData name="Fiona Baylis" userId="YK614SFGnvqAxB1AG66d2UL/oRYPMTwz+QtgwSOzPVg=" providerId="None" clId="Web-{738ABF53-AB23-42FC-807E-493BC620A55A}" dt="2023-02-20T13:20:12.421" v="45" actId="1076"/>
          <ac:picMkLst>
            <pc:docMk/>
            <pc:sldMk cId="3333379757" sldId="260"/>
            <ac:picMk id="73" creationId="{D36C991D-E845-FB4A-AC98-C9A17DF5E539}"/>
          </ac:picMkLst>
        </pc:picChg>
        <pc:picChg chg="mod">
          <ac:chgData name="Fiona Baylis" userId="YK614SFGnvqAxB1AG66d2UL/oRYPMTwz+QtgwSOzPVg=" providerId="None" clId="Web-{738ABF53-AB23-42FC-807E-493BC620A55A}" dt="2023-02-20T13:27:03.226" v="101" actId="1076"/>
          <ac:picMkLst>
            <pc:docMk/>
            <pc:sldMk cId="3333379757" sldId="260"/>
            <ac:picMk id="76" creationId="{616B624C-A3E7-AB43-B6E9-2E5BD9A68E30}"/>
          </ac:picMkLst>
        </pc:picChg>
        <pc:picChg chg="mod">
          <ac:chgData name="Fiona Baylis" userId="YK614SFGnvqAxB1AG66d2UL/oRYPMTwz+QtgwSOzPVg=" providerId="None" clId="Web-{738ABF53-AB23-42FC-807E-493BC620A55A}" dt="2023-02-20T13:24:26.395" v="81" actId="1076"/>
          <ac:picMkLst>
            <pc:docMk/>
            <pc:sldMk cId="3333379757" sldId="260"/>
            <ac:picMk id="79" creationId="{6337E3BF-5577-3243-88EB-2353EBCBC935}"/>
          </ac:picMkLst>
        </pc:picChg>
        <pc:picChg chg="mod">
          <ac:chgData name="Fiona Baylis" userId="YK614SFGnvqAxB1AG66d2UL/oRYPMTwz+QtgwSOzPVg=" providerId="None" clId="Web-{738ABF53-AB23-42FC-807E-493BC620A55A}" dt="2023-02-20T13:22:50.628" v="69" actId="1076"/>
          <ac:picMkLst>
            <pc:docMk/>
            <pc:sldMk cId="3333379757" sldId="260"/>
            <ac:picMk id="83" creationId="{54E31B8E-3E1F-B54B-8727-18AE299ACB2B}"/>
          </ac:picMkLst>
        </pc:picChg>
        <pc:picChg chg="mod">
          <ac:chgData name="Fiona Baylis" userId="YK614SFGnvqAxB1AG66d2UL/oRYPMTwz+QtgwSOzPVg=" providerId="None" clId="Web-{738ABF53-AB23-42FC-807E-493BC620A55A}" dt="2023-02-20T13:25:07.286" v="86" actId="1076"/>
          <ac:picMkLst>
            <pc:docMk/>
            <pc:sldMk cId="3333379757" sldId="260"/>
            <ac:picMk id="84" creationId="{7D583094-5957-FB48-B691-DCF94E948EDD}"/>
          </ac:picMkLst>
        </pc:picChg>
        <pc:picChg chg="mod">
          <ac:chgData name="Fiona Baylis" userId="YK614SFGnvqAxB1AG66d2UL/oRYPMTwz+QtgwSOzPVg=" providerId="None" clId="Web-{738ABF53-AB23-42FC-807E-493BC620A55A}" dt="2023-02-20T13:27:34.367" v="108" actId="1076"/>
          <ac:picMkLst>
            <pc:docMk/>
            <pc:sldMk cId="3333379757" sldId="260"/>
            <ac:picMk id="85" creationId="{444C4FFE-A214-9C4F-A7E5-E08DABE50734}"/>
          </ac:picMkLst>
        </pc:picChg>
        <pc:picChg chg="mod">
          <ac:chgData name="Fiona Baylis" userId="YK614SFGnvqAxB1AG66d2UL/oRYPMTwz+QtgwSOzPVg=" providerId="None" clId="Web-{738ABF53-AB23-42FC-807E-493BC620A55A}" dt="2023-02-20T13:25:20.943" v="88" actId="1076"/>
          <ac:picMkLst>
            <pc:docMk/>
            <pc:sldMk cId="3333379757" sldId="260"/>
            <ac:picMk id="86" creationId="{5A43D722-7ACA-114B-B284-525BB2A2BA18}"/>
          </ac:picMkLst>
        </pc:picChg>
        <pc:picChg chg="mod">
          <ac:chgData name="Fiona Baylis" userId="YK614SFGnvqAxB1AG66d2UL/oRYPMTwz+QtgwSOzPVg=" providerId="None" clId="Web-{738ABF53-AB23-42FC-807E-493BC620A55A}" dt="2023-02-20T13:26:35.554" v="97" actId="1076"/>
          <ac:picMkLst>
            <pc:docMk/>
            <pc:sldMk cId="3333379757" sldId="260"/>
            <ac:picMk id="87" creationId="{D43E9A0F-D9BF-A947-9994-B1115698CEB6}"/>
          </ac:picMkLst>
        </pc:picChg>
        <pc:picChg chg="mod">
          <ac:chgData name="Fiona Baylis" userId="YK614SFGnvqAxB1AG66d2UL/oRYPMTwz+QtgwSOzPVg=" providerId="None" clId="Web-{738ABF53-AB23-42FC-807E-493BC620A55A}" dt="2023-02-20T13:24:42.661" v="83" actId="1076"/>
          <ac:picMkLst>
            <pc:docMk/>
            <pc:sldMk cId="3333379757" sldId="260"/>
            <ac:picMk id="88" creationId="{8B76D448-F29D-4140-86FF-B26EEE886678}"/>
          </ac:picMkLst>
        </pc:picChg>
        <pc:picChg chg="mod">
          <ac:chgData name="Fiona Baylis" userId="YK614SFGnvqAxB1AG66d2UL/oRYPMTwz+QtgwSOzPVg=" providerId="None" clId="Web-{738ABF53-AB23-42FC-807E-493BC620A55A}" dt="2023-02-20T13:17:49.590" v="28" actId="1076"/>
          <ac:picMkLst>
            <pc:docMk/>
            <pc:sldMk cId="3333379757" sldId="260"/>
            <ac:picMk id="89" creationId="{725DF365-B4C6-664D-8F84-F79BA239DBFB}"/>
          </ac:picMkLst>
        </pc:picChg>
        <pc:picChg chg="mod">
          <ac:chgData name="Fiona Baylis" userId="YK614SFGnvqAxB1AG66d2UL/oRYPMTwz+QtgwSOzPVg=" providerId="None" clId="Web-{738ABF53-AB23-42FC-807E-493BC620A55A}" dt="2023-02-20T13:25:11.693" v="87" actId="1076"/>
          <ac:picMkLst>
            <pc:docMk/>
            <pc:sldMk cId="3333379757" sldId="260"/>
            <ac:picMk id="96" creationId="{39A18368-54E2-7A4C-AE9F-09FE8DE75BA2}"/>
          </ac:picMkLst>
        </pc:picChg>
        <pc:picChg chg="mod">
          <ac:chgData name="Fiona Baylis" userId="YK614SFGnvqAxB1AG66d2UL/oRYPMTwz+QtgwSOzPVg=" providerId="None" clId="Web-{738ABF53-AB23-42FC-807E-493BC620A55A}" dt="2023-02-20T13:28:46.775" v="116" actId="1076"/>
          <ac:picMkLst>
            <pc:docMk/>
            <pc:sldMk cId="3333379757" sldId="260"/>
            <ac:picMk id="97" creationId="{6D90381B-7A13-104E-B1CD-6C02998CC959}"/>
          </ac:picMkLst>
        </pc:picChg>
        <pc:picChg chg="mod">
          <ac:chgData name="Fiona Baylis" userId="YK614SFGnvqAxB1AG66d2UL/oRYPMTwz+QtgwSOzPVg=" providerId="None" clId="Web-{738ABF53-AB23-42FC-807E-493BC620A55A}" dt="2023-02-20T13:26:46.429" v="99" actId="1076"/>
          <ac:picMkLst>
            <pc:docMk/>
            <pc:sldMk cId="3333379757" sldId="260"/>
            <ac:picMk id="98" creationId="{E4D571F5-8D2B-6B47-BBA1-4853E814BB8C}"/>
          </ac:picMkLst>
        </pc:picChg>
        <pc:picChg chg="mod">
          <ac:chgData name="Fiona Baylis" userId="YK614SFGnvqAxB1AG66d2UL/oRYPMTwz+QtgwSOzPVg=" providerId="None" clId="Web-{738ABF53-AB23-42FC-807E-493BC620A55A}" dt="2023-02-20T13:24:11.363" v="78" actId="1076"/>
          <ac:picMkLst>
            <pc:docMk/>
            <pc:sldMk cId="3333379757" sldId="260"/>
            <ac:picMk id="99" creationId="{6DFDCFEC-FA94-B443-8DF5-04A767742D8D}"/>
          </ac:picMkLst>
        </pc:picChg>
        <pc:picChg chg="del">
          <ac:chgData name="Fiona Baylis" userId="YK614SFGnvqAxB1AG66d2UL/oRYPMTwz+QtgwSOzPVg=" providerId="None" clId="Web-{738ABF53-AB23-42FC-807E-493BC620A55A}" dt="2023-02-20T13:10:23.629" v="0"/>
          <ac:picMkLst>
            <pc:docMk/>
            <pc:sldMk cId="3333379757" sldId="260"/>
            <ac:picMk id="100" creationId="{DA5D785A-5C67-6143-8EF1-0897F776951D}"/>
          </ac:picMkLst>
        </pc:picChg>
        <pc:picChg chg="mod">
          <ac:chgData name="Fiona Baylis" userId="YK614SFGnvqAxB1AG66d2UL/oRYPMTwz+QtgwSOzPVg=" providerId="None" clId="Web-{738ABF53-AB23-42FC-807E-493BC620A55A}" dt="2023-02-20T13:23:32.722" v="75" actId="1076"/>
          <ac:picMkLst>
            <pc:docMk/>
            <pc:sldMk cId="3333379757" sldId="260"/>
            <ac:picMk id="101" creationId="{F8975E15-A70E-504A-A4E7-37B26B3177B3}"/>
          </ac:picMkLst>
        </pc:picChg>
        <pc:picChg chg="mod">
          <ac:chgData name="Fiona Baylis" userId="YK614SFGnvqAxB1AG66d2UL/oRYPMTwz+QtgwSOzPVg=" providerId="None" clId="Web-{738ABF53-AB23-42FC-807E-493BC620A55A}" dt="2023-02-20T13:29:04.229" v="119" actId="1076"/>
          <ac:picMkLst>
            <pc:docMk/>
            <pc:sldMk cId="3333379757" sldId="260"/>
            <ac:picMk id="102" creationId="{4F81B001-3531-DC40-A91D-9CF4F0E63878}"/>
          </ac:picMkLst>
        </pc:picChg>
        <pc:picChg chg="mod">
          <ac:chgData name="Fiona Baylis" userId="YK614SFGnvqAxB1AG66d2UL/oRYPMTwz+QtgwSOzPVg=" providerId="None" clId="Web-{738ABF53-AB23-42FC-807E-493BC620A55A}" dt="2023-02-20T13:27:28.883" v="107" actId="1076"/>
          <ac:picMkLst>
            <pc:docMk/>
            <pc:sldMk cId="3333379757" sldId="260"/>
            <ac:picMk id="104" creationId="{E0227811-BF32-6448-8533-040E1C8A09AA}"/>
          </ac:picMkLst>
        </pc:picChg>
        <pc:picChg chg="mod">
          <ac:chgData name="Fiona Baylis" userId="YK614SFGnvqAxB1AG66d2UL/oRYPMTwz+QtgwSOzPVg=" providerId="None" clId="Web-{738ABF53-AB23-42FC-807E-493BC620A55A}" dt="2023-02-20T13:25:00.318" v="85" actId="1076"/>
          <ac:picMkLst>
            <pc:docMk/>
            <pc:sldMk cId="3333379757" sldId="260"/>
            <ac:picMk id="106" creationId="{86F30BFF-50E1-4443-9F52-3D6EB476ECC3}"/>
          </ac:picMkLst>
        </pc:picChg>
        <pc:picChg chg="mod">
          <ac:chgData name="Fiona Baylis" userId="YK614SFGnvqAxB1AG66d2UL/oRYPMTwz+QtgwSOzPVg=" providerId="None" clId="Web-{738ABF53-AB23-42FC-807E-493BC620A55A}" dt="2023-02-20T13:27:52.305" v="110" actId="1076"/>
          <ac:picMkLst>
            <pc:docMk/>
            <pc:sldMk cId="3333379757" sldId="260"/>
            <ac:picMk id="108" creationId="{AFCAC56B-D4A7-234A-9994-78D2BADF68A1}"/>
          </ac:picMkLst>
        </pc:picChg>
      </pc:sldChg>
    </pc:docChg>
  </pc:docChgLst>
  <pc:docChgLst>
    <pc:chgData name="Fiona Baylis" clId="Web-{DA8A6237-14F4-4B88-9A6B-BBA88F442445}"/>
    <pc:docChg chg="modSld">
      <pc:chgData name="Fiona Baylis" userId="" providerId="" clId="Web-{DA8A6237-14F4-4B88-9A6B-BBA88F442445}" dt="2022-12-14T11:08:20.932" v="0"/>
      <pc:docMkLst>
        <pc:docMk/>
      </pc:docMkLst>
      <pc:sldChg chg="delSp">
        <pc:chgData name="Fiona Baylis" userId="" providerId="" clId="Web-{DA8A6237-14F4-4B88-9A6B-BBA88F442445}" dt="2022-12-14T11:08:20.932" v="0"/>
        <pc:sldMkLst>
          <pc:docMk/>
          <pc:sldMk cId="3333379757" sldId="260"/>
        </pc:sldMkLst>
        <pc:picChg chg="del">
          <ac:chgData name="Fiona Baylis" userId="" providerId="" clId="Web-{DA8A6237-14F4-4B88-9A6B-BBA88F442445}" dt="2022-12-14T11:08:20.932" v="0"/>
          <ac:picMkLst>
            <pc:docMk/>
            <pc:sldMk cId="3333379757" sldId="260"/>
            <ac:picMk id="3" creationId="{0EDED916-9029-5F2A-D5EE-4948AD06DC7C}"/>
          </ac:picMkLst>
        </pc:picChg>
      </pc:sldChg>
    </pc:docChg>
  </pc:docChgLst>
  <pc:docChgLst>
    <pc:chgData name="Karl Meyer" userId="qdRvgIgcm0yj2lY9n0D7SdoZ6XEhdgfkI8LiNwbWBPE=" providerId="None" clId="Web-{AF5D9222-F6CA-4714-8D9C-01E6A2C66B97}"/>
    <pc:docChg chg="delSld modSld">
      <pc:chgData name="Karl Meyer" userId="qdRvgIgcm0yj2lY9n0D7SdoZ6XEhdgfkI8LiNwbWBPE=" providerId="None" clId="Web-{AF5D9222-F6CA-4714-8D9C-01E6A2C66B97}" dt="2022-10-31T09:23:10.086" v="16"/>
      <pc:docMkLst>
        <pc:docMk/>
      </pc:docMkLst>
      <pc:sldChg chg="del">
        <pc:chgData name="Karl Meyer" userId="qdRvgIgcm0yj2lY9n0D7SdoZ6XEhdgfkI8LiNwbWBPE=" providerId="None" clId="Web-{AF5D9222-F6CA-4714-8D9C-01E6A2C66B97}" dt="2022-10-31T09:23:10.086" v="16"/>
        <pc:sldMkLst>
          <pc:docMk/>
          <pc:sldMk cId="237025213" sldId="1002"/>
        </pc:sldMkLst>
      </pc:sldChg>
      <pc:sldChg chg="addSp modSp">
        <pc:chgData name="Karl Meyer" userId="qdRvgIgcm0yj2lY9n0D7SdoZ6XEhdgfkI8LiNwbWBPE=" providerId="None" clId="Web-{AF5D9222-F6CA-4714-8D9C-01E6A2C66B97}" dt="2022-10-31T09:23:09.211" v="15" actId="20577"/>
        <pc:sldMkLst>
          <pc:docMk/>
          <pc:sldMk cId="777010093" sldId="1003"/>
        </pc:sldMkLst>
        <pc:spChg chg="mod">
          <ac:chgData name="Karl Meyer" userId="qdRvgIgcm0yj2lY9n0D7SdoZ6XEhdgfkI8LiNwbWBPE=" providerId="None" clId="Web-{AF5D9222-F6CA-4714-8D9C-01E6A2C66B97}" dt="2022-10-31T09:21:31.193" v="1" actId="20577"/>
          <ac:spMkLst>
            <pc:docMk/>
            <pc:sldMk cId="777010093" sldId="1003"/>
            <ac:spMk id="2" creationId="{BA6462D3-E39F-4E81-78FD-26AF94B2C80A}"/>
          </ac:spMkLst>
        </pc:spChg>
        <pc:spChg chg="mod">
          <ac:chgData name="Karl Meyer" userId="qdRvgIgcm0yj2lY9n0D7SdoZ6XEhdgfkI8LiNwbWBPE=" providerId="None" clId="Web-{AF5D9222-F6CA-4714-8D9C-01E6A2C66B97}" dt="2022-10-31T09:23:09.211" v="15" actId="20577"/>
          <ac:spMkLst>
            <pc:docMk/>
            <pc:sldMk cId="777010093" sldId="1003"/>
            <ac:spMk id="3" creationId="{8E086942-6C25-50E1-6E23-EDE7CE18F24A}"/>
          </ac:spMkLst>
        </pc:spChg>
        <pc:picChg chg="add mod">
          <ac:chgData name="Karl Meyer" userId="qdRvgIgcm0yj2lY9n0D7SdoZ6XEhdgfkI8LiNwbWBPE=" providerId="None" clId="Web-{AF5D9222-F6CA-4714-8D9C-01E6A2C66B97}" dt="2022-10-31T09:22:26.601" v="8" actId="1076"/>
          <ac:picMkLst>
            <pc:docMk/>
            <pc:sldMk cId="777010093" sldId="1003"/>
            <ac:picMk id="4" creationId="{6481A217-DAD7-D957-B8C6-128064479E1B}"/>
          </ac:picMkLst>
        </pc:picChg>
      </pc:sldChg>
    </pc:docChg>
  </pc:docChgLst>
  <pc:docChgLst>
    <pc:chgData name="Fiona Baylis" userId="YK614SFGnvqAxB1AG66d2UL/oRYPMTwz+QtgwSOzPVg=" providerId="None" clId="Web-{7C923BFF-2DC4-4623-8266-A106B0821B75}"/>
    <pc:docChg chg="modSld">
      <pc:chgData name="Fiona Baylis" userId="YK614SFGnvqAxB1AG66d2UL/oRYPMTwz+QtgwSOzPVg=" providerId="None" clId="Web-{7C923BFF-2DC4-4623-8266-A106B0821B75}" dt="2023-06-13T12:29:09.718" v="7"/>
      <pc:docMkLst>
        <pc:docMk/>
      </pc:docMkLst>
      <pc:sldChg chg="modSp">
        <pc:chgData name="Fiona Baylis" userId="YK614SFGnvqAxB1AG66d2UL/oRYPMTwz+QtgwSOzPVg=" providerId="None" clId="Web-{7C923BFF-2DC4-4623-8266-A106B0821B75}" dt="2023-06-13T12:26:13.884" v="2" actId="1076"/>
        <pc:sldMkLst>
          <pc:docMk/>
          <pc:sldMk cId="1240566471" sldId="281"/>
        </pc:sldMkLst>
        <pc:spChg chg="mod">
          <ac:chgData name="Fiona Baylis" userId="YK614SFGnvqAxB1AG66d2UL/oRYPMTwz+QtgwSOzPVg=" providerId="None" clId="Web-{7C923BFF-2DC4-4623-8266-A106B0821B75}" dt="2023-06-13T12:26:13.884" v="2" actId="1076"/>
          <ac:spMkLst>
            <pc:docMk/>
            <pc:sldMk cId="1240566471" sldId="281"/>
            <ac:spMk id="2" creationId="{A4D4C5A2-2F04-4EB2-A731-1BBF8F6F737B}"/>
          </ac:spMkLst>
        </pc:spChg>
        <pc:picChg chg="mod">
          <ac:chgData name="Fiona Baylis" userId="YK614SFGnvqAxB1AG66d2UL/oRYPMTwz+QtgwSOzPVg=" providerId="None" clId="Web-{7C923BFF-2DC4-4623-8266-A106B0821B75}" dt="2023-06-13T12:25:07.084" v="0"/>
          <ac:picMkLst>
            <pc:docMk/>
            <pc:sldMk cId="1240566471" sldId="281"/>
            <ac:picMk id="14" creationId="{E988523A-24A7-0846-AF45-7DFD7EA83CDA}"/>
          </ac:picMkLst>
        </pc:picChg>
      </pc:sldChg>
      <pc:sldChg chg="modSp">
        <pc:chgData name="Fiona Baylis" userId="YK614SFGnvqAxB1AG66d2UL/oRYPMTwz+QtgwSOzPVg=" providerId="None" clId="Web-{7C923BFF-2DC4-4623-8266-A106B0821B75}" dt="2023-06-13T12:29:09.718" v="7"/>
        <pc:sldMkLst>
          <pc:docMk/>
          <pc:sldMk cId="531282047" sldId="442"/>
        </pc:sldMkLst>
        <pc:picChg chg="mod">
          <ac:chgData name="Fiona Baylis" userId="YK614SFGnvqAxB1AG66d2UL/oRYPMTwz+QtgwSOzPVg=" providerId="None" clId="Web-{7C923BFF-2DC4-4623-8266-A106B0821B75}" dt="2023-06-13T12:29:09.718" v="7"/>
          <ac:picMkLst>
            <pc:docMk/>
            <pc:sldMk cId="531282047" sldId="442"/>
            <ac:picMk id="16" creationId="{8B81E845-BE8F-4931-A3E4-045660B3389D}"/>
          </ac:picMkLst>
        </pc:picChg>
      </pc:sldChg>
      <pc:sldChg chg="modSp">
        <pc:chgData name="Fiona Baylis" userId="YK614SFGnvqAxB1AG66d2UL/oRYPMTwz+QtgwSOzPVg=" providerId="None" clId="Web-{7C923BFF-2DC4-4623-8266-A106B0821B75}" dt="2023-06-13T12:28:33.639" v="6"/>
        <pc:sldMkLst>
          <pc:docMk/>
          <pc:sldMk cId="441135190" sldId="456"/>
        </pc:sldMkLst>
        <pc:picChg chg="mod">
          <ac:chgData name="Fiona Baylis" userId="YK614SFGnvqAxB1AG66d2UL/oRYPMTwz+QtgwSOzPVg=" providerId="None" clId="Web-{7C923BFF-2DC4-4623-8266-A106B0821B75}" dt="2023-06-13T12:28:33.639" v="6"/>
          <ac:picMkLst>
            <pc:docMk/>
            <pc:sldMk cId="441135190" sldId="456"/>
            <ac:picMk id="9" creationId="{3BA8A532-B9BD-4BDC-8F4B-24AD6904EDA9}"/>
          </ac:picMkLst>
        </pc:picChg>
      </pc:sldChg>
      <pc:sldChg chg="modSp">
        <pc:chgData name="Fiona Baylis" userId="YK614SFGnvqAxB1AG66d2UL/oRYPMTwz+QtgwSOzPVg=" providerId="None" clId="Web-{7C923BFF-2DC4-4623-8266-A106B0821B75}" dt="2023-06-13T12:27:40.340" v="5"/>
        <pc:sldMkLst>
          <pc:docMk/>
          <pc:sldMk cId="3656180814" sldId="460"/>
        </pc:sldMkLst>
        <pc:picChg chg="mod">
          <ac:chgData name="Fiona Baylis" userId="YK614SFGnvqAxB1AG66d2UL/oRYPMTwz+QtgwSOzPVg=" providerId="None" clId="Web-{7C923BFF-2DC4-4623-8266-A106B0821B75}" dt="2023-06-13T12:27:40.340" v="5"/>
          <ac:picMkLst>
            <pc:docMk/>
            <pc:sldMk cId="3656180814" sldId="460"/>
            <ac:picMk id="9" creationId="{28AAFCA7-20F4-4864-9B2F-04C1E6FB669F}"/>
          </ac:picMkLst>
        </pc:picChg>
      </pc:sldChg>
    </pc:docChg>
  </pc:docChgLst>
  <pc:docChgLst>
    <pc:chgData name="Karl Meyer" userId="qdRvgIgcm0yj2lY9n0D7SdoZ6XEhdgfkI8LiNwbWBPE=" providerId="None" clId="Web-{CA8DDC35-20BA-47BA-A8A5-380595895AB0}"/>
    <pc:docChg chg="addSld delSld modSld">
      <pc:chgData name="Karl Meyer" userId="qdRvgIgcm0yj2lY9n0D7SdoZ6XEhdgfkI8LiNwbWBPE=" providerId="None" clId="Web-{CA8DDC35-20BA-47BA-A8A5-380595895AB0}" dt="2023-02-23T10:28:40.179" v="78" actId="1076"/>
      <pc:docMkLst>
        <pc:docMk/>
      </pc:docMkLst>
      <pc:sldChg chg="addSp delSp modSp">
        <pc:chgData name="Karl Meyer" userId="qdRvgIgcm0yj2lY9n0D7SdoZ6XEhdgfkI8LiNwbWBPE=" providerId="None" clId="Web-{CA8DDC35-20BA-47BA-A8A5-380595895AB0}" dt="2023-02-23T10:25:18.076" v="13" actId="1076"/>
        <pc:sldMkLst>
          <pc:docMk/>
          <pc:sldMk cId="4282162047" sldId="301"/>
        </pc:sldMkLst>
        <pc:picChg chg="add del mod">
          <ac:chgData name="Karl Meyer" userId="qdRvgIgcm0yj2lY9n0D7SdoZ6XEhdgfkI8LiNwbWBPE=" providerId="None" clId="Web-{CA8DDC35-20BA-47BA-A8A5-380595895AB0}" dt="2023-02-23T10:24:01.167" v="7"/>
          <ac:picMkLst>
            <pc:docMk/>
            <pc:sldMk cId="4282162047" sldId="301"/>
            <ac:picMk id="3" creationId="{8701117F-966D-F599-789B-659860E5B27C}"/>
          </ac:picMkLst>
        </pc:picChg>
        <pc:picChg chg="add mod">
          <ac:chgData name="Karl Meyer" userId="qdRvgIgcm0yj2lY9n0D7SdoZ6XEhdgfkI8LiNwbWBPE=" providerId="None" clId="Web-{CA8DDC35-20BA-47BA-A8A5-380595895AB0}" dt="2023-02-23T10:24:09.651" v="10" actId="1076"/>
          <ac:picMkLst>
            <pc:docMk/>
            <pc:sldMk cId="4282162047" sldId="301"/>
            <ac:picMk id="4" creationId="{77BAC261-1D7A-A8F4-29A6-207B4FD7BE63}"/>
          </ac:picMkLst>
        </pc:picChg>
        <pc:picChg chg="add mod">
          <ac:chgData name="Karl Meyer" userId="qdRvgIgcm0yj2lY9n0D7SdoZ6XEhdgfkI8LiNwbWBPE=" providerId="None" clId="Web-{CA8DDC35-20BA-47BA-A8A5-380595895AB0}" dt="2023-02-23T10:25:18.076" v="13" actId="1076"/>
          <ac:picMkLst>
            <pc:docMk/>
            <pc:sldMk cId="4282162047" sldId="301"/>
            <ac:picMk id="5" creationId="{4F262B5C-1A1A-4C3E-3B9A-B64717CDA3C8}"/>
          </ac:picMkLst>
        </pc:picChg>
        <pc:picChg chg="del">
          <ac:chgData name="Karl Meyer" userId="qdRvgIgcm0yj2lY9n0D7SdoZ6XEhdgfkI8LiNwbWBPE=" providerId="None" clId="Web-{CA8DDC35-20BA-47BA-A8A5-380595895AB0}" dt="2023-02-23T10:23:54.416" v="4"/>
          <ac:picMkLst>
            <pc:docMk/>
            <pc:sldMk cId="4282162047" sldId="301"/>
            <ac:picMk id="10" creationId="{0F32C041-7ED5-4ACD-89AF-F1CF21031815}"/>
          </ac:picMkLst>
        </pc:picChg>
        <pc:picChg chg="del">
          <ac:chgData name="Karl Meyer" userId="qdRvgIgcm0yj2lY9n0D7SdoZ6XEhdgfkI8LiNwbWBPE=" providerId="None" clId="Web-{CA8DDC35-20BA-47BA-A8A5-380595895AB0}" dt="2023-02-23T10:24:11.448" v="11"/>
          <ac:picMkLst>
            <pc:docMk/>
            <pc:sldMk cId="4282162047" sldId="301"/>
            <ac:picMk id="11" creationId="{00000000-0000-0000-0000-000000000000}"/>
          </ac:picMkLst>
        </pc:picChg>
      </pc:sldChg>
      <pc:sldChg chg="modSp">
        <pc:chgData name="Karl Meyer" userId="qdRvgIgcm0yj2lY9n0D7SdoZ6XEhdgfkI8LiNwbWBPE=" providerId="None" clId="Web-{CA8DDC35-20BA-47BA-A8A5-380595895AB0}" dt="2023-02-23T10:21:10.425" v="1" actId="20577"/>
        <pc:sldMkLst>
          <pc:docMk/>
          <pc:sldMk cId="1869310838" sldId="333"/>
        </pc:sldMkLst>
        <pc:spChg chg="mod">
          <ac:chgData name="Karl Meyer" userId="qdRvgIgcm0yj2lY9n0D7SdoZ6XEhdgfkI8LiNwbWBPE=" providerId="None" clId="Web-{CA8DDC35-20BA-47BA-A8A5-380595895AB0}" dt="2023-02-23T10:21:10.425" v="1" actId="20577"/>
          <ac:spMkLst>
            <pc:docMk/>
            <pc:sldMk cId="1869310838" sldId="333"/>
            <ac:spMk id="24" creationId="{00000000-0000-0000-0000-000000000000}"/>
          </ac:spMkLst>
        </pc:spChg>
      </pc:sldChg>
      <pc:sldChg chg="del">
        <pc:chgData name="Karl Meyer" userId="qdRvgIgcm0yj2lY9n0D7SdoZ6XEhdgfkI8LiNwbWBPE=" providerId="None" clId="Web-{CA8DDC35-20BA-47BA-A8A5-380595895AB0}" dt="2023-02-23T10:21:38.129" v="2"/>
        <pc:sldMkLst>
          <pc:docMk/>
          <pc:sldMk cId="3672008307" sldId="335"/>
        </pc:sldMkLst>
      </pc:sldChg>
      <pc:sldChg chg="del">
        <pc:chgData name="Karl Meyer" userId="qdRvgIgcm0yj2lY9n0D7SdoZ6XEhdgfkI8LiNwbWBPE=" providerId="None" clId="Web-{CA8DDC35-20BA-47BA-A8A5-380595895AB0}" dt="2023-02-23T10:22:18.334" v="3"/>
        <pc:sldMkLst>
          <pc:docMk/>
          <pc:sldMk cId="3501632715" sldId="366"/>
        </pc:sldMkLst>
      </pc:sldChg>
      <pc:sldChg chg="modSp">
        <pc:chgData name="Karl Meyer" userId="qdRvgIgcm0yj2lY9n0D7SdoZ6XEhdgfkI8LiNwbWBPE=" providerId="None" clId="Web-{CA8DDC35-20BA-47BA-A8A5-380595895AB0}" dt="2023-02-23T10:28:40.179" v="78" actId="1076"/>
        <pc:sldMkLst>
          <pc:docMk/>
          <pc:sldMk cId="3844800640" sldId="419"/>
        </pc:sldMkLst>
        <pc:spChg chg="mod">
          <ac:chgData name="Karl Meyer" userId="qdRvgIgcm0yj2lY9n0D7SdoZ6XEhdgfkI8LiNwbWBPE=" providerId="None" clId="Web-{CA8DDC35-20BA-47BA-A8A5-380595895AB0}" dt="2023-02-23T10:28:30.350" v="77" actId="1076"/>
          <ac:spMkLst>
            <pc:docMk/>
            <pc:sldMk cId="3844800640" sldId="419"/>
            <ac:spMk id="6" creationId="{69B7398F-01A3-450B-9DA4-A1E6AAA3DD69}"/>
          </ac:spMkLst>
        </pc:spChg>
        <pc:picChg chg="mod">
          <ac:chgData name="Karl Meyer" userId="qdRvgIgcm0yj2lY9n0D7SdoZ6XEhdgfkI8LiNwbWBPE=" providerId="None" clId="Web-{CA8DDC35-20BA-47BA-A8A5-380595895AB0}" dt="2023-02-23T10:28:40.179" v="78" actId="1076"/>
          <ac:picMkLst>
            <pc:docMk/>
            <pc:sldMk cId="3844800640" sldId="419"/>
            <ac:picMk id="5" creationId="{F4C43CFE-C32A-4429-AA8A-227934C09985}"/>
          </ac:picMkLst>
        </pc:picChg>
      </pc:sldChg>
      <pc:sldChg chg="delSp modSp add replId">
        <pc:chgData name="Karl Meyer" userId="qdRvgIgcm0yj2lY9n0D7SdoZ6XEhdgfkI8LiNwbWBPE=" providerId="None" clId="Web-{CA8DDC35-20BA-47BA-A8A5-380595895AB0}" dt="2023-02-23T10:27:47.895" v="43" actId="20577"/>
        <pc:sldMkLst>
          <pc:docMk/>
          <pc:sldMk cId="1207712137" sldId="1092"/>
        </pc:sldMkLst>
        <pc:spChg chg="mod">
          <ac:chgData name="Karl Meyer" userId="qdRvgIgcm0yj2lY9n0D7SdoZ6XEhdgfkI8LiNwbWBPE=" providerId="None" clId="Web-{CA8DDC35-20BA-47BA-A8A5-380595895AB0}" dt="2023-02-23T10:26:28.454" v="26" actId="20577"/>
          <ac:spMkLst>
            <pc:docMk/>
            <pc:sldMk cId="1207712137" sldId="1092"/>
            <ac:spMk id="2" creationId="{00000000-0000-0000-0000-000000000000}"/>
          </ac:spMkLst>
        </pc:spChg>
        <pc:spChg chg="del">
          <ac:chgData name="Karl Meyer" userId="qdRvgIgcm0yj2lY9n0D7SdoZ6XEhdgfkI8LiNwbWBPE=" providerId="None" clId="Web-{CA8DDC35-20BA-47BA-A8A5-380595895AB0}" dt="2023-02-23T10:26:16.126" v="19"/>
          <ac:spMkLst>
            <pc:docMk/>
            <pc:sldMk cId="1207712137" sldId="1092"/>
            <ac:spMk id="14" creationId="{00000000-0000-0000-0000-000000000000}"/>
          </ac:spMkLst>
        </pc:spChg>
        <pc:spChg chg="del mod">
          <ac:chgData name="Karl Meyer" userId="qdRvgIgcm0yj2lY9n0D7SdoZ6XEhdgfkI8LiNwbWBPE=" providerId="None" clId="Web-{CA8DDC35-20BA-47BA-A8A5-380595895AB0}" dt="2023-02-23T10:26:18.454" v="21"/>
          <ac:spMkLst>
            <pc:docMk/>
            <pc:sldMk cId="1207712137" sldId="1092"/>
            <ac:spMk id="15" creationId="{00000000-0000-0000-0000-000000000000}"/>
          </ac:spMkLst>
        </pc:spChg>
        <pc:spChg chg="mod">
          <ac:chgData name="Karl Meyer" userId="qdRvgIgcm0yj2lY9n0D7SdoZ6XEhdgfkI8LiNwbWBPE=" providerId="None" clId="Web-{CA8DDC35-20BA-47BA-A8A5-380595895AB0}" dt="2023-02-23T10:27:40.004" v="42" actId="20577"/>
          <ac:spMkLst>
            <pc:docMk/>
            <pc:sldMk cId="1207712137" sldId="1092"/>
            <ac:spMk id="31" creationId="{00000000-0000-0000-0000-000000000000}"/>
          </ac:spMkLst>
        </pc:spChg>
        <pc:spChg chg="mod">
          <ac:chgData name="Karl Meyer" userId="qdRvgIgcm0yj2lY9n0D7SdoZ6XEhdgfkI8LiNwbWBPE=" providerId="None" clId="Web-{CA8DDC35-20BA-47BA-A8A5-380595895AB0}" dt="2023-02-23T10:27:47.895" v="43" actId="20577"/>
          <ac:spMkLst>
            <pc:docMk/>
            <pc:sldMk cId="1207712137" sldId="1092"/>
            <ac:spMk id="32" creationId="{00000000-0000-0000-0000-000000000000}"/>
          </ac:spMkLst>
        </pc:spChg>
        <pc:picChg chg="del">
          <ac:chgData name="Karl Meyer" userId="qdRvgIgcm0yj2lY9n0D7SdoZ6XEhdgfkI8LiNwbWBPE=" providerId="None" clId="Web-{CA8DDC35-20BA-47BA-A8A5-380595895AB0}" dt="2023-02-23T10:26:15.422" v="18"/>
          <ac:picMkLst>
            <pc:docMk/>
            <pc:sldMk cId="1207712137" sldId="1092"/>
            <ac:picMk id="12" creationId="{00000000-0000-0000-0000-000000000000}"/>
          </ac:picMkLst>
        </pc:picChg>
        <pc:picChg chg="del">
          <ac:chgData name="Karl Meyer" userId="qdRvgIgcm0yj2lY9n0D7SdoZ6XEhdgfkI8LiNwbWBPE=" providerId="None" clId="Web-{CA8DDC35-20BA-47BA-A8A5-380595895AB0}" dt="2023-02-23T10:26:19.126" v="22"/>
          <ac:picMkLst>
            <pc:docMk/>
            <pc:sldMk cId="1207712137" sldId="1092"/>
            <ac:picMk id="13" creationId="{00000000-0000-0000-0000-000000000000}"/>
          </ac:picMkLst>
        </pc:picChg>
      </pc:sldChg>
      <pc:sldChg chg="new del">
        <pc:chgData name="Karl Meyer" userId="qdRvgIgcm0yj2lY9n0D7SdoZ6XEhdgfkI8LiNwbWBPE=" providerId="None" clId="Web-{CA8DDC35-20BA-47BA-A8A5-380595895AB0}" dt="2023-02-23T10:26:00.703" v="15"/>
        <pc:sldMkLst>
          <pc:docMk/>
          <pc:sldMk cId="3140574066" sldId="1092"/>
        </pc:sldMkLst>
      </pc:sldChg>
    </pc:docChg>
  </pc:docChgLst>
  <pc:docChgLst>
    <pc:chgData name="Fiona Baylis" clId="Web-{4B273B7D-55C0-461B-894B-3B5FDA8C7190}"/>
    <pc:docChg chg="modSld">
      <pc:chgData name="Fiona Baylis" userId="" providerId="" clId="Web-{4B273B7D-55C0-461B-894B-3B5FDA8C7190}" dt="2023-10-31T10:37:09.403" v="2" actId="1076"/>
      <pc:docMkLst>
        <pc:docMk/>
      </pc:docMkLst>
      <pc:sldChg chg="addSp delSp modSp">
        <pc:chgData name="Fiona Baylis" userId="" providerId="" clId="Web-{4B273B7D-55C0-461B-894B-3B5FDA8C7190}" dt="2023-10-31T10:37:09.403" v="2" actId="1076"/>
        <pc:sldMkLst>
          <pc:docMk/>
          <pc:sldMk cId="3333379757" sldId="260"/>
        </pc:sldMkLst>
        <pc:picChg chg="add mod">
          <ac:chgData name="Fiona Baylis" userId="" providerId="" clId="Web-{4B273B7D-55C0-461B-894B-3B5FDA8C7190}" dt="2023-10-31T10:37:09.403" v="2" actId="1076"/>
          <ac:picMkLst>
            <pc:docMk/>
            <pc:sldMk cId="3333379757" sldId="260"/>
            <ac:picMk id="8" creationId="{6469A539-5F9E-5429-C4A1-203A06C3EAD1}"/>
          </ac:picMkLst>
        </pc:picChg>
        <pc:picChg chg="del">
          <ac:chgData name="Fiona Baylis" userId="" providerId="" clId="Web-{4B273B7D-55C0-461B-894B-3B5FDA8C7190}" dt="2023-10-31T10:36:36.731" v="0"/>
          <ac:picMkLst>
            <pc:docMk/>
            <pc:sldMk cId="3333379757" sldId="260"/>
            <ac:picMk id="97" creationId="{6D90381B-7A13-104E-B1CD-6C02998CC959}"/>
          </ac:picMkLst>
        </pc:picChg>
      </pc:sldChg>
    </pc:docChg>
  </pc:docChgLst>
  <pc:docChgLst>
    <pc:chgData name="Guy Roberts" userId="2bfe25cb-d619-48e2-b57c-f46fa8feddfa" providerId="ADAL" clId="{9544A692-6CB3-D943-ABD3-B0CD85086711}"/>
    <pc:docChg chg="undo custSel addSld delSld modSld sldOrd">
      <pc:chgData name="Guy Roberts" userId="2bfe25cb-d619-48e2-b57c-f46fa8feddfa" providerId="ADAL" clId="{9544A692-6CB3-D943-ABD3-B0CD85086711}" dt="2024-10-03T07:17:30.733" v="689" actId="20577"/>
      <pc:docMkLst>
        <pc:docMk/>
      </pc:docMkLst>
      <pc:sldChg chg="modSp add mod">
        <pc:chgData name="Guy Roberts" userId="2bfe25cb-d619-48e2-b57c-f46fa8feddfa" providerId="ADAL" clId="{9544A692-6CB3-D943-ABD3-B0CD85086711}" dt="2024-10-02T13:37:06.314" v="537" actId="207"/>
        <pc:sldMkLst>
          <pc:docMk/>
          <pc:sldMk cId="3007870542" sldId="259"/>
        </pc:sldMkLst>
        <pc:spChg chg="mod">
          <ac:chgData name="Guy Roberts" userId="2bfe25cb-d619-48e2-b57c-f46fa8feddfa" providerId="ADAL" clId="{9544A692-6CB3-D943-ABD3-B0CD85086711}" dt="2024-10-02T13:37:06.314" v="537" actId="207"/>
          <ac:spMkLst>
            <pc:docMk/>
            <pc:sldMk cId="3007870542" sldId="259"/>
            <ac:spMk id="2" creationId="{0F0B9402-39EF-8C10-ACA6-784A54EEB351}"/>
          </ac:spMkLst>
        </pc:spChg>
      </pc:sldChg>
      <pc:sldChg chg="modSp add mod">
        <pc:chgData name="Guy Roberts" userId="2bfe25cb-d619-48e2-b57c-f46fa8feddfa" providerId="ADAL" clId="{9544A692-6CB3-D943-ABD3-B0CD85086711}" dt="2024-09-25T13:01:28.512" v="517" actId="1076"/>
        <pc:sldMkLst>
          <pc:docMk/>
          <pc:sldMk cId="905727764" sldId="260"/>
        </pc:sldMkLst>
        <pc:spChg chg="mod">
          <ac:chgData name="Guy Roberts" userId="2bfe25cb-d619-48e2-b57c-f46fa8feddfa" providerId="ADAL" clId="{9544A692-6CB3-D943-ABD3-B0CD85086711}" dt="2024-09-25T13:00:37.010" v="493" actId="6549"/>
          <ac:spMkLst>
            <pc:docMk/>
            <pc:sldMk cId="905727764" sldId="260"/>
            <ac:spMk id="2" creationId="{0F0B9402-39EF-8C10-ACA6-784A54EEB351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13" creationId="{59912DF0-551C-BE54-61AA-8E5B7558497D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14" creationId="{6B374F5F-376C-7C1A-8B24-08CE47F99557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15" creationId="{400294C4-F0F8-1F73-A8DA-9FD7046B4895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16" creationId="{B4665F06-5B0E-D746-8C22-6243F57FD7B4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154" creationId="{F33F5BB5-3C8C-7202-F8E0-9A2E0894A85B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158" creationId="{71F92B6B-B702-95FD-DA58-4FF7F8DBD37D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310" creationId="{C7E6B52F-73AE-5CC6-C66E-FE9FB47DFD86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311" creationId="{2B9328A1-6AAE-3088-0793-B7A386FD37FF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313" creationId="{4C609DDD-B2FF-6386-A5FC-CDE04F8ED134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314" creationId="{F2EF6156-F820-7C0C-4688-105D6D1879A2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317" creationId="{2891DE88-56EE-6C0A-0158-C123CB579AC2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319" creationId="{D47BEA9A-9443-6DEE-2D58-3800D6D49617}"/>
          </ac:spMkLst>
        </pc:spChg>
        <pc:grpChg chg="mod">
          <ac:chgData name="Guy Roberts" userId="2bfe25cb-d619-48e2-b57c-f46fa8feddfa" providerId="ADAL" clId="{9544A692-6CB3-D943-ABD3-B0CD85086711}" dt="2024-09-25T13:01:28.512" v="517" actId="1076"/>
          <ac:grpSpMkLst>
            <pc:docMk/>
            <pc:sldMk cId="905727764" sldId="260"/>
            <ac:grpSpMk id="153" creationId="{BCFCC750-8621-7E2D-B0D7-8B02644A9F53}"/>
          </ac:grpSpMkLst>
        </pc:grpChg>
        <pc:grpChg chg="mod">
          <ac:chgData name="Guy Roberts" userId="2bfe25cb-d619-48e2-b57c-f46fa8feddfa" providerId="ADAL" clId="{9544A692-6CB3-D943-ABD3-B0CD85086711}" dt="2024-09-25T13:01:28.512" v="517" actId="1076"/>
          <ac:grpSpMkLst>
            <pc:docMk/>
            <pc:sldMk cId="905727764" sldId="260"/>
            <ac:grpSpMk id="155" creationId="{B3E626C3-04EA-2868-9C52-C9CE2FF86AA5}"/>
          </ac:grpSpMkLst>
        </pc:grpChg>
        <pc:cxnChg chg="mod">
          <ac:chgData name="Guy Roberts" userId="2bfe25cb-d619-48e2-b57c-f46fa8feddfa" providerId="ADAL" clId="{9544A692-6CB3-D943-ABD3-B0CD85086711}" dt="2024-09-25T13:01:28.512" v="517" actId="1076"/>
          <ac:cxnSpMkLst>
            <pc:docMk/>
            <pc:sldMk cId="905727764" sldId="260"/>
            <ac:cxnSpMk id="316" creationId="{60320EBA-5E75-7A3A-1DB3-D38CC3593FDD}"/>
          </ac:cxnSpMkLst>
        </pc:cxnChg>
        <pc:cxnChg chg="mod">
          <ac:chgData name="Guy Roberts" userId="2bfe25cb-d619-48e2-b57c-f46fa8feddfa" providerId="ADAL" clId="{9544A692-6CB3-D943-ABD3-B0CD85086711}" dt="2024-09-25T13:01:28.512" v="517" actId="1076"/>
          <ac:cxnSpMkLst>
            <pc:docMk/>
            <pc:sldMk cId="905727764" sldId="260"/>
            <ac:cxnSpMk id="318" creationId="{A86AE779-3EEF-496F-0BD8-3AA2EC35E286}"/>
          </ac:cxnSpMkLst>
        </pc:cxnChg>
      </pc:sldChg>
      <pc:sldChg chg="modSp add mod">
        <pc:chgData name="Guy Roberts" userId="2bfe25cb-d619-48e2-b57c-f46fa8feddfa" providerId="ADAL" clId="{9544A692-6CB3-D943-ABD3-B0CD85086711}" dt="2024-09-25T13:00:48.139" v="512" actId="1035"/>
        <pc:sldMkLst>
          <pc:docMk/>
          <pc:sldMk cId="3305424517" sldId="265"/>
        </pc:sldMkLst>
        <pc:spChg chg="mod">
          <ac:chgData name="Guy Roberts" userId="2bfe25cb-d619-48e2-b57c-f46fa8feddfa" providerId="ADAL" clId="{9544A692-6CB3-D943-ABD3-B0CD85086711}" dt="2024-09-25T13:00:22.987" v="490" actId="20577"/>
          <ac:spMkLst>
            <pc:docMk/>
            <pc:sldMk cId="3305424517" sldId="265"/>
            <ac:spMk id="2" creationId="{9AACAFD7-F48A-0036-B285-B4E819411C7B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0" creationId="{E304D44F-8B99-41EC-BCB4-637465AFDB24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25" creationId="{661322F9-F3CF-583D-D39D-DAB0A0830B3F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26" creationId="{E10191E1-EF8A-0C44-7B00-7D4F1B68ADB8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27" creationId="{059AB92F-8845-EAB0-02A5-75A9A5D62A08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28" creationId="{6D5E5FF8-998C-DD43-B9C0-ACC6D3F7F203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33" creationId="{519BBDA2-27EE-9406-A599-7216820AFE63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37" creationId="{2F420830-1640-79F9-7509-CC7012F5DAD4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38" creationId="{D5C192EC-B489-3694-A95E-6D814E922957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39" creationId="{F3AFE552-7FCB-6D69-689D-6589640C2060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40" creationId="{A65A1BFD-F9C4-5D83-30FF-691D12FDA307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44" creationId="{860019FF-0412-EFC8-BBA8-48EA94FC6238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49" creationId="{2DEB1154-451D-E5F5-FB81-82A60A79E775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50" creationId="{AF904DFB-19C4-138C-ACD9-3952CF79A6A3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51" creationId="{C646A9DE-F134-A043-ECA9-46051749A4F1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52" creationId="{119B422A-7120-06CC-16E7-FBF1AE1BF4E0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53" creationId="{AF6FDD5A-B0C3-B3D7-4E2A-2998B33AFF7B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54" creationId="{586B990B-5926-F06A-7EEE-4135A78A593C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55" creationId="{D0596E90-8BB4-18EC-55FE-C20356F196A2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72" creationId="{E3B9DDD1-9B4D-EA39-B074-97C114F555B6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99" creationId="{1EFECC97-20BA-44A0-E45C-55091EB4C907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04" creationId="{96F88277-D448-0007-CA2C-8C3BDDB9A430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05" creationId="{2AFDBACA-463C-96A4-EA1F-33F7948D0824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06" creationId="{C7086A11-763D-3B53-C680-A59DF3FF2E12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07" creationId="{72A0947F-648C-B503-D778-0BD91F2469EF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08" creationId="{A3573740-7B20-0B07-F77F-F86156B1BE4D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09" creationId="{2FC410D6-ECC3-A212-687D-3AD4A893271A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10" creationId="{EE654B01-454F-ECFC-96A5-99389EDBF02D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11" creationId="{787F1B60-9E74-955D-C2B7-F80C21612885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12" creationId="{0402C313-3B2C-977A-91FB-C77C1314C283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17" creationId="{74CD065A-9FA9-D2B7-02D9-6D55416BB6DC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22" creationId="{8E2925C1-FE15-271E-5720-D8682EA4412D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23" creationId="{F20A79E0-69E4-872C-6803-CC880247658D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24" creationId="{E08F4520-94B1-2EA7-2745-45C80075596F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25" creationId="{A020A399-FDC7-62D4-7E00-86D713F3E7CA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26" creationId="{07378005-630A-1CB6-5876-4901BC888493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27" creationId="{181A804A-866B-F8D9-01EC-E50128EEF8B1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28" creationId="{974C8040-E44D-7CD0-01DF-FAA7E3291C26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32" creationId="{93CCEAB0-37D3-C2EC-BEDC-C2DFC74928E2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37" creationId="{975B274A-9018-651E-97A6-8B485BEE2C1E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38" creationId="{5F56576C-C6C8-108C-B1C4-C0724F31CE08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41" creationId="{482BB656-8AF8-E7AE-C7EC-E498BD35DD6F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43" creationId="{B6FBA1C7-8EBA-4CD9-6DE2-F9ABFB835006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45" creationId="{FF6AAFEC-51E9-A9EA-FF22-46696F401C36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46" creationId="{45F2F904-F9DC-B767-EE60-D71340AA2DE5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47" creationId="{46CA0EE2-A999-07AF-980E-721D61ED7DEA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48" creationId="{F3792B47-09F8-5482-C62E-C867EF7DF8AF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49" creationId="{3F350D3E-94E6-3028-2C2A-7ECF327EA781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50" creationId="{AAA33447-949A-FA5E-80A6-3364CF20105E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51" creationId="{C1E41FA6-EC8C-2408-CACE-B7A2B75AAB35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80" creationId="{B535D29D-BA9B-3B24-D368-9A60677B3724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87" creationId="{2B7CC6E5-3FFB-5D46-5266-9D4A55325B46}"/>
          </ac:spMkLst>
        </pc:sp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9" creationId="{E3E93470-5CF0-7D92-D555-3CA7A9886450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1" creationId="{1AFCA0D4-B5C7-C694-DC98-DFCA59E83C22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2" creationId="{1CF78E72-9550-B449-420D-8C589270DFC4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3" creationId="{4F917CED-9B14-3DBE-E985-0D4F61BCE1B8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4" creationId="{BC09365F-FDC6-CAC1-0AFD-9CACD9183F49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41" creationId="{F3F68BFE-E96F-D9CF-E44A-6CE91183FBF0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42" creationId="{B200A882-D82C-A94E-04AA-B6ED95893B3C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43" creationId="{BBAC2E41-5011-7109-E3B4-04EA4E0C7DEF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45" creationId="{B44E648C-50E2-5A83-4F80-0AA6AD5F76C1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46" creationId="{DA0B7779-8048-C2B3-9212-66FAD27CCBB9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47" creationId="{5EF94EA3-9A6C-EB5B-9DC8-785EEEEE2899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48" creationId="{F3B70C4E-8963-DF7D-89F2-807EFF649E5C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56" creationId="{55129D59-52B1-8E4B-8B1C-F5EA9487C608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57" creationId="{D3D99709-F53E-2D1D-CC2F-845102DA7BB3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58" creationId="{69A1DFCE-1CE1-2B7F-C4D0-75204365DC76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98" creationId="{74021C1E-ADF7-C1D1-46B9-99A58B16AE14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00" creationId="{6040C25E-CBDA-F103-D0D6-8A13527F0B96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01" creationId="{CC88E3B5-9089-966E-EC68-CFA5658E6469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02" creationId="{777F973A-E5D7-DA57-0A6B-2C017F46486C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03" creationId="{1BDB172C-8307-5319-686E-930F1937F7F9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13" creationId="{E5A2E4D9-C38B-DF07-E6A9-D71E606A6477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14" creationId="{19178B88-46D9-BBC8-E550-EFD23FD1B0A1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15" creationId="{EBBE9CFC-277C-4088-E795-1C6181EB6CFB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18" creationId="{EA2B9DE0-1B25-BD6A-BA3A-A180836F3294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19" creationId="{6137934D-B4CC-0AB4-13D6-17B798F6F3A2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20" creationId="{CE9DF443-7545-6F20-2B39-CA236DED042D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21" creationId="{D7BBBBBB-C519-9C3D-E3C0-07DC9E82FB4B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29" creationId="{D4752549-C99D-7E34-D3D7-8F1E1347F94C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30" creationId="{1A8BA9F3-7161-EA4C-046F-6E2B4159638A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31" creationId="{DDBC84B0-E426-DC65-9F9E-21776B5E157F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33" creationId="{D55326A6-0D7F-F802-CF16-5D2C833530C4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34" creationId="{DEE090F2-AEA8-1950-C939-8E84875CEECF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52" creationId="{DD639A0A-5FD7-CE89-E360-D159AE0ADF25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53" creationId="{2F8A705E-EEB4-EADA-B05C-C9564E1DF76B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54" creationId="{8AB02E0B-A8EC-B339-EFDF-A1433A724FF6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55" creationId="{6448F894-1736-472C-9E5D-1BF67D6C730C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56" creationId="{329585D9-908A-1648-E602-EFAA28B5E380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57" creationId="{5D83F567-F303-4A87-73B5-43B0A43C9AFF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58" creationId="{13A2AD84-B0BD-0B2D-74C3-6DCA50F4640F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59" creationId="{37C13C51-7F1A-37BD-2252-FBD003EA114A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0" creationId="{10BD2249-327D-2421-DDB5-66AF1054D3FB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1" creationId="{8210E915-D4DC-B103-F537-FB3432A02630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2" creationId="{8AE6FF38-569E-61E2-2A55-E04C668BFEAD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3" creationId="{923A7022-6EA6-370D-C621-688186202F06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4" creationId="{2CB74042-C96E-F09E-CED9-BF89D11EC48B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5" creationId="{16BE1B42-5206-D200-7BD3-943A5F4F9E6D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6" creationId="{CBF8A3FA-6849-1602-110C-242EEA0602B5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7" creationId="{75123F92-EEF5-8D16-DF0A-B11F8FB2C723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8" creationId="{D2517E0F-26C4-EB11-5794-A27F4AF80060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9" creationId="{7B25093C-C922-8E51-08BF-CAA7EF2B52BE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0" creationId="{55702841-0C0E-1213-1B87-B11DBB2F7D0B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1" creationId="{5CB29431-0E1F-55F3-CE4C-91A3E3AB6B4A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2" creationId="{10D361F8-F841-F4A2-8467-7E7B4C73618E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3" creationId="{F7D6A558-FE00-95BA-350C-FCD6C64B569B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4" creationId="{AECB2596-E178-BA49-9ECB-11A4E59AE943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5" creationId="{9BBEFAA9-8212-5F2B-175D-EA317ECFFEE0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6" creationId="{28737606-7F7D-142E-C9BB-491A77038AC1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7" creationId="{959EE7CE-80E5-C682-00FC-11AE726B0EDD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8" creationId="{0386C1BF-ADDD-2E41-78CF-F50BCF199AD9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9" creationId="{F4BB474A-9AF5-6C1B-4F41-9C311CC788D5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82" creationId="{A7FA04E3-97F4-2E2F-312B-5F820812609D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83" creationId="{D5F14F0F-78CD-6CA3-70C6-FFC758C9640E}"/>
          </ac:cxnSpMkLst>
        </pc:cxnChg>
      </pc:sldChg>
      <pc:sldChg chg="modSp mod">
        <pc:chgData name="Guy Roberts" userId="2bfe25cb-d619-48e2-b57c-f46fa8feddfa" providerId="ADAL" clId="{9544A692-6CB3-D943-ABD3-B0CD85086711}" dt="2024-09-25T15:43:35.621" v="530" actId="20577"/>
        <pc:sldMkLst>
          <pc:docMk/>
          <pc:sldMk cId="2557349579" sldId="371"/>
        </pc:sldMkLst>
        <pc:spChg chg="mod">
          <ac:chgData name="Guy Roberts" userId="2bfe25cb-d619-48e2-b57c-f46fa8feddfa" providerId="ADAL" clId="{9544A692-6CB3-D943-ABD3-B0CD85086711}" dt="2024-09-25T12:21:38.972" v="99" actId="20577"/>
          <ac:spMkLst>
            <pc:docMk/>
            <pc:sldMk cId="2557349579" sldId="371"/>
            <ac:spMk id="9" creationId="{00000000-0000-0000-0000-000000000000}"/>
          </ac:spMkLst>
        </pc:spChg>
        <pc:spChg chg="mod">
          <ac:chgData name="Guy Roberts" userId="2bfe25cb-d619-48e2-b57c-f46fa8feddfa" providerId="ADAL" clId="{9544A692-6CB3-D943-ABD3-B0CD85086711}" dt="2024-09-25T15:43:35.621" v="530" actId="20577"/>
          <ac:spMkLst>
            <pc:docMk/>
            <pc:sldMk cId="2557349579" sldId="371"/>
            <ac:spMk id="24" creationId="{E4D4F5F2-667F-9F48-BEA4-D811E44CE491}"/>
          </ac:spMkLst>
        </pc:spChg>
        <pc:spChg chg="mod">
          <ac:chgData name="Guy Roberts" userId="2bfe25cb-d619-48e2-b57c-f46fa8feddfa" providerId="ADAL" clId="{9544A692-6CB3-D943-ABD3-B0CD85086711}" dt="2024-09-25T12:22:03.136" v="121" actId="20577"/>
          <ac:spMkLst>
            <pc:docMk/>
            <pc:sldMk cId="2557349579" sldId="371"/>
            <ac:spMk id="31" creationId="{BF97B6D9-9532-6C4C-BD89-9525855C36B1}"/>
          </ac:spMkLst>
        </pc:spChg>
      </pc:sldChg>
      <pc:sldChg chg="modSp mod ord">
        <pc:chgData name="Guy Roberts" userId="2bfe25cb-d619-48e2-b57c-f46fa8feddfa" providerId="ADAL" clId="{9544A692-6CB3-D943-ABD3-B0CD85086711}" dt="2024-10-02T13:38:34.385" v="541" actId="20577"/>
        <pc:sldMkLst>
          <pc:docMk/>
          <pc:sldMk cId="465697075" sldId="458"/>
        </pc:sldMkLst>
        <pc:spChg chg="mod">
          <ac:chgData name="Guy Roberts" userId="2bfe25cb-d619-48e2-b57c-f46fa8feddfa" providerId="ADAL" clId="{9544A692-6CB3-D943-ABD3-B0CD85086711}" dt="2024-10-02T13:38:34.385" v="541" actId="20577"/>
          <ac:spMkLst>
            <pc:docMk/>
            <pc:sldMk cId="465697075" sldId="458"/>
            <ac:spMk id="3" creationId="{BCBE3FD0-1E0B-86BA-5864-4134833EF76F}"/>
          </ac:spMkLst>
        </pc:spChg>
      </pc:sldChg>
      <pc:sldChg chg="ord">
        <pc:chgData name="Guy Roberts" userId="2bfe25cb-d619-48e2-b57c-f46fa8feddfa" providerId="ADAL" clId="{9544A692-6CB3-D943-ABD3-B0CD85086711}" dt="2024-09-25T12:55:31.790" v="482" actId="20578"/>
        <pc:sldMkLst>
          <pc:docMk/>
          <pc:sldMk cId="4068751529" sldId="468"/>
        </pc:sldMkLst>
      </pc:sldChg>
      <pc:sldChg chg="ord">
        <pc:chgData name="Guy Roberts" userId="2bfe25cb-d619-48e2-b57c-f46fa8feddfa" providerId="ADAL" clId="{9544A692-6CB3-D943-ABD3-B0CD85086711}" dt="2024-09-25T12:55:31.790" v="482" actId="20578"/>
        <pc:sldMkLst>
          <pc:docMk/>
          <pc:sldMk cId="1180267791" sldId="469"/>
        </pc:sldMkLst>
      </pc:sldChg>
      <pc:sldChg chg="del">
        <pc:chgData name="Guy Roberts" userId="2bfe25cb-d619-48e2-b57c-f46fa8feddfa" providerId="ADAL" clId="{9544A692-6CB3-D943-ABD3-B0CD85086711}" dt="2024-09-25T12:22:48.171" v="126" actId="2696"/>
        <pc:sldMkLst>
          <pc:docMk/>
          <pc:sldMk cId="1885294477" sldId="550"/>
        </pc:sldMkLst>
      </pc:sldChg>
      <pc:sldChg chg="ord">
        <pc:chgData name="Guy Roberts" userId="2bfe25cb-d619-48e2-b57c-f46fa8feddfa" providerId="ADAL" clId="{9544A692-6CB3-D943-ABD3-B0CD85086711}" dt="2024-10-02T13:38:04.736" v="540" actId="20578"/>
        <pc:sldMkLst>
          <pc:docMk/>
          <pc:sldMk cId="0" sldId="567"/>
        </pc:sldMkLst>
      </pc:sldChg>
      <pc:sldChg chg="del">
        <pc:chgData name="Guy Roberts" userId="2bfe25cb-d619-48e2-b57c-f46fa8feddfa" providerId="ADAL" clId="{9544A692-6CB3-D943-ABD3-B0CD85086711}" dt="2024-09-25T12:23:04.506" v="129" actId="2696"/>
        <pc:sldMkLst>
          <pc:docMk/>
          <pc:sldMk cId="3422440598" sldId="568"/>
        </pc:sldMkLst>
      </pc:sldChg>
      <pc:sldChg chg="ord">
        <pc:chgData name="Guy Roberts" userId="2bfe25cb-d619-48e2-b57c-f46fa8feddfa" providerId="ADAL" clId="{9544A692-6CB3-D943-ABD3-B0CD85086711}" dt="2024-09-25T12:57:58.294" v="483" actId="20578"/>
        <pc:sldMkLst>
          <pc:docMk/>
          <pc:sldMk cId="350067549" sldId="573"/>
        </pc:sldMkLst>
      </pc:sldChg>
      <pc:sldChg chg="modSp mod ord">
        <pc:chgData name="Guy Roberts" userId="2bfe25cb-d619-48e2-b57c-f46fa8feddfa" providerId="ADAL" clId="{9544A692-6CB3-D943-ABD3-B0CD85086711}" dt="2024-09-25T12:48:44.435" v="321" actId="14100"/>
        <pc:sldMkLst>
          <pc:docMk/>
          <pc:sldMk cId="1843496734" sldId="577"/>
        </pc:sldMkLst>
        <pc:spChg chg="mod">
          <ac:chgData name="Guy Roberts" userId="2bfe25cb-d619-48e2-b57c-f46fa8feddfa" providerId="ADAL" clId="{9544A692-6CB3-D943-ABD3-B0CD85086711}" dt="2024-09-25T12:48:44.435" v="321" actId="14100"/>
          <ac:spMkLst>
            <pc:docMk/>
            <pc:sldMk cId="1843496734" sldId="577"/>
            <ac:spMk id="4" creationId="{8C5D413B-357D-ED73-F824-3D92A56A62EA}"/>
          </ac:spMkLst>
        </pc:spChg>
      </pc:sldChg>
      <pc:sldChg chg="del">
        <pc:chgData name="Guy Roberts" userId="2bfe25cb-d619-48e2-b57c-f46fa8feddfa" providerId="ADAL" clId="{9544A692-6CB3-D943-ABD3-B0CD85086711}" dt="2024-09-25T12:23:02.372" v="128" actId="2696"/>
        <pc:sldMkLst>
          <pc:docMk/>
          <pc:sldMk cId="1404966386" sldId="1136"/>
        </pc:sldMkLst>
      </pc:sldChg>
      <pc:sldChg chg="del">
        <pc:chgData name="Guy Roberts" userId="2bfe25cb-d619-48e2-b57c-f46fa8feddfa" providerId="ADAL" clId="{9544A692-6CB3-D943-ABD3-B0CD85086711}" dt="2024-09-25T12:22:21.495" v="122" actId="2696"/>
        <pc:sldMkLst>
          <pc:docMk/>
          <pc:sldMk cId="281618972" sldId="1138"/>
        </pc:sldMkLst>
      </pc:sldChg>
      <pc:sldChg chg="del">
        <pc:chgData name="Guy Roberts" userId="2bfe25cb-d619-48e2-b57c-f46fa8feddfa" providerId="ADAL" clId="{9544A692-6CB3-D943-ABD3-B0CD85086711}" dt="2024-09-25T12:22:27.596" v="124" actId="2696"/>
        <pc:sldMkLst>
          <pc:docMk/>
          <pc:sldMk cId="234219914" sldId="1139"/>
        </pc:sldMkLst>
      </pc:sldChg>
      <pc:sldChg chg="modSp mod">
        <pc:chgData name="Guy Roberts" userId="2bfe25cb-d619-48e2-b57c-f46fa8feddfa" providerId="ADAL" clId="{9544A692-6CB3-D943-ABD3-B0CD85086711}" dt="2024-10-02T13:40:55.767" v="547" actId="20577"/>
        <pc:sldMkLst>
          <pc:docMk/>
          <pc:sldMk cId="1424833713" sldId="1140"/>
        </pc:sldMkLst>
        <pc:spChg chg="mod">
          <ac:chgData name="Guy Roberts" userId="2bfe25cb-d619-48e2-b57c-f46fa8feddfa" providerId="ADAL" clId="{9544A692-6CB3-D943-ABD3-B0CD85086711}" dt="2024-10-02T13:40:55.767" v="547" actId="20577"/>
          <ac:spMkLst>
            <pc:docMk/>
            <pc:sldMk cId="1424833713" sldId="1140"/>
            <ac:spMk id="4" creationId="{16231477-B73A-AB44-D271-78D39F659BD0}"/>
          </ac:spMkLst>
        </pc:spChg>
      </pc:sldChg>
      <pc:sldChg chg="modSp mod">
        <pc:chgData name="Guy Roberts" userId="2bfe25cb-d619-48e2-b57c-f46fa8feddfa" providerId="ADAL" clId="{9544A692-6CB3-D943-ABD3-B0CD85086711}" dt="2024-10-03T07:17:30.733" v="689" actId="20577"/>
        <pc:sldMkLst>
          <pc:docMk/>
          <pc:sldMk cId="2927570660" sldId="1141"/>
        </pc:sldMkLst>
        <pc:spChg chg="mod">
          <ac:chgData name="Guy Roberts" userId="2bfe25cb-d619-48e2-b57c-f46fa8feddfa" providerId="ADAL" clId="{9544A692-6CB3-D943-ABD3-B0CD85086711}" dt="2024-10-03T07:17:30.733" v="689" actId="20577"/>
          <ac:spMkLst>
            <pc:docMk/>
            <pc:sldMk cId="2927570660" sldId="1141"/>
            <ac:spMk id="3" creationId="{8C9FE8AD-7A37-20ED-5F34-F90E2EDFCF79}"/>
          </ac:spMkLst>
        </pc:spChg>
      </pc:sldChg>
      <pc:sldChg chg="del">
        <pc:chgData name="Guy Roberts" userId="2bfe25cb-d619-48e2-b57c-f46fa8feddfa" providerId="ADAL" clId="{9544A692-6CB3-D943-ABD3-B0CD85086711}" dt="2024-09-25T12:22:59.055" v="127" actId="2696"/>
        <pc:sldMkLst>
          <pc:docMk/>
          <pc:sldMk cId="1035892229" sldId="1143"/>
        </pc:sldMkLst>
      </pc:sldChg>
      <pc:sldChg chg="addSp delSp modSp new mod">
        <pc:chgData name="Guy Roberts" userId="2bfe25cb-d619-48e2-b57c-f46fa8feddfa" providerId="ADAL" clId="{9544A692-6CB3-D943-ABD3-B0CD85086711}" dt="2024-10-03T07:16:33.506" v="654" actId="1036"/>
        <pc:sldMkLst>
          <pc:docMk/>
          <pc:sldMk cId="1692305887" sldId="1143"/>
        </pc:sldMkLst>
        <pc:spChg chg="mod">
          <ac:chgData name="Guy Roberts" userId="2bfe25cb-d619-48e2-b57c-f46fa8feddfa" providerId="ADAL" clId="{9544A692-6CB3-D943-ABD3-B0CD85086711}" dt="2024-09-25T12:49:01.886" v="336" actId="20577"/>
          <ac:spMkLst>
            <pc:docMk/>
            <pc:sldMk cId="1692305887" sldId="1143"/>
            <ac:spMk id="2" creationId="{111C7A80-AD32-D58D-FD15-9C07FD5AC7E3}"/>
          </ac:spMkLst>
        </pc:spChg>
        <pc:spChg chg="del">
          <ac:chgData name="Guy Roberts" userId="2bfe25cb-d619-48e2-b57c-f46fa8feddfa" providerId="ADAL" clId="{9544A692-6CB3-D943-ABD3-B0CD85086711}" dt="2024-09-25T12:23:27.129" v="133"/>
          <ac:spMkLst>
            <pc:docMk/>
            <pc:sldMk cId="1692305887" sldId="1143"/>
            <ac:spMk id="3" creationId="{5ADD85D6-C5BE-17A6-30AF-1ADD9AEE460E}"/>
          </ac:spMkLst>
        </pc:spChg>
        <pc:spChg chg="add mod">
          <ac:chgData name="Guy Roberts" userId="2bfe25cb-d619-48e2-b57c-f46fa8feddfa" providerId="ADAL" clId="{9544A692-6CB3-D943-ABD3-B0CD85086711}" dt="2024-10-03T07:16:33.506" v="654" actId="1036"/>
          <ac:spMkLst>
            <pc:docMk/>
            <pc:sldMk cId="1692305887" sldId="1143"/>
            <ac:spMk id="6" creationId="{D1769B66-7F6A-B4EB-3685-54A1213A2D8F}"/>
          </ac:spMkLst>
        </pc:spChg>
        <pc:picChg chg="add mod modCrop">
          <ac:chgData name="Guy Roberts" userId="2bfe25cb-d619-48e2-b57c-f46fa8feddfa" providerId="ADAL" clId="{9544A692-6CB3-D943-ABD3-B0CD85086711}" dt="2024-09-25T12:53:30.399" v="344" actId="1076"/>
          <ac:picMkLst>
            <pc:docMk/>
            <pc:sldMk cId="1692305887" sldId="1143"/>
            <ac:picMk id="5" creationId="{9B454665-4676-243F-262D-BDEA22B5B2B5}"/>
          </ac:picMkLst>
        </pc:picChg>
      </pc:sldChg>
      <pc:sldChg chg="addSp delSp modSp new mod">
        <pc:chgData name="Guy Roberts" userId="2bfe25cb-d619-48e2-b57c-f46fa8feddfa" providerId="ADAL" clId="{9544A692-6CB3-D943-ABD3-B0CD85086711}" dt="2024-09-25T12:30:58.977" v="185" actId="20577"/>
        <pc:sldMkLst>
          <pc:docMk/>
          <pc:sldMk cId="1257386857" sldId="1144"/>
        </pc:sldMkLst>
        <pc:spChg chg="del mod">
          <ac:chgData name="Guy Roberts" userId="2bfe25cb-d619-48e2-b57c-f46fa8feddfa" providerId="ADAL" clId="{9544A692-6CB3-D943-ABD3-B0CD85086711}" dt="2024-09-25T12:30:11.439" v="161" actId="478"/>
          <ac:spMkLst>
            <pc:docMk/>
            <pc:sldMk cId="1257386857" sldId="1144"/>
            <ac:spMk id="2" creationId="{AA062705-12CE-A9FC-00F9-367FB0930E7A}"/>
          </ac:spMkLst>
        </pc:spChg>
        <pc:spChg chg="add mod">
          <ac:chgData name="Guy Roberts" userId="2bfe25cb-d619-48e2-b57c-f46fa8feddfa" providerId="ADAL" clId="{9544A692-6CB3-D943-ABD3-B0CD85086711}" dt="2024-09-25T12:30:58.977" v="185" actId="20577"/>
          <ac:spMkLst>
            <pc:docMk/>
            <pc:sldMk cId="1257386857" sldId="1144"/>
            <ac:spMk id="5" creationId="{A5960D77-673A-4D5F-8F26-947B972B47B2}"/>
          </ac:spMkLst>
        </pc:spChg>
        <pc:picChg chg="add mod modCrop">
          <ac:chgData name="Guy Roberts" userId="2bfe25cb-d619-48e2-b57c-f46fa8feddfa" providerId="ADAL" clId="{9544A692-6CB3-D943-ABD3-B0CD85086711}" dt="2024-09-25T12:30:46.562" v="167" actId="14100"/>
          <ac:picMkLst>
            <pc:docMk/>
            <pc:sldMk cId="1257386857" sldId="1144"/>
            <ac:picMk id="4" creationId="{533186BA-830E-CAC3-7DDF-32DDE43F775B}"/>
          </ac:picMkLst>
        </pc:picChg>
      </pc:sldChg>
      <pc:sldChg chg="del">
        <pc:chgData name="Guy Roberts" userId="2bfe25cb-d619-48e2-b57c-f46fa8feddfa" providerId="ADAL" clId="{9544A692-6CB3-D943-ABD3-B0CD85086711}" dt="2024-09-25T12:22:23.278" v="123" actId="2696"/>
        <pc:sldMkLst>
          <pc:docMk/>
          <pc:sldMk cId="3577260104" sldId="1144"/>
        </pc:sldMkLst>
      </pc:sldChg>
      <pc:sldChg chg="del">
        <pc:chgData name="Guy Roberts" userId="2bfe25cb-d619-48e2-b57c-f46fa8feddfa" providerId="ADAL" clId="{9544A692-6CB3-D943-ABD3-B0CD85086711}" dt="2024-09-25T12:22:45.107" v="125" actId="2696"/>
        <pc:sldMkLst>
          <pc:docMk/>
          <pc:sldMk cId="2925891912" sldId="1146"/>
        </pc:sldMkLst>
      </pc:sldChg>
    </pc:docChg>
  </pc:docChgLst>
  <pc:docChgLst>
    <pc:chgData name="Guy Roberts" userId="2bfe25cb-d619-48e2-b57c-f46fa8feddfa" providerId="ADAL" clId="{B1D1120C-DAC0-F84D-BE12-7F5AFD72BF82}"/>
    <pc:docChg chg="undo custSel addSld delSld modSld sldOrd">
      <pc:chgData name="Guy Roberts" userId="2bfe25cb-d619-48e2-b57c-f46fa8feddfa" providerId="ADAL" clId="{B1D1120C-DAC0-F84D-BE12-7F5AFD72BF82}" dt="2024-09-11T11:26:53.001" v="1705" actId="404"/>
      <pc:docMkLst>
        <pc:docMk/>
      </pc:docMkLst>
      <pc:sldChg chg="ord">
        <pc:chgData name="Guy Roberts" userId="2bfe25cb-d619-48e2-b57c-f46fa8feddfa" providerId="ADAL" clId="{B1D1120C-DAC0-F84D-BE12-7F5AFD72BF82}" dt="2024-09-10T15:19:41.033" v="1002" actId="20578"/>
        <pc:sldMkLst>
          <pc:docMk/>
          <pc:sldMk cId="4068751529" sldId="468"/>
        </pc:sldMkLst>
      </pc:sldChg>
      <pc:sldChg chg="modSp add mod">
        <pc:chgData name="Guy Roberts" userId="2bfe25cb-d619-48e2-b57c-f46fa8feddfa" providerId="ADAL" clId="{B1D1120C-DAC0-F84D-BE12-7F5AFD72BF82}" dt="2024-09-11T11:26:53.001" v="1705" actId="404"/>
        <pc:sldMkLst>
          <pc:docMk/>
          <pc:sldMk cId="0" sldId="567"/>
        </pc:sldMkLst>
        <pc:graphicFrameChg chg="mod modGraphic">
          <ac:chgData name="Guy Roberts" userId="2bfe25cb-d619-48e2-b57c-f46fa8feddfa" providerId="ADAL" clId="{B1D1120C-DAC0-F84D-BE12-7F5AFD72BF82}" dt="2024-09-11T11:26:53.001" v="1705" actId="404"/>
          <ac:graphicFrameMkLst>
            <pc:docMk/>
            <pc:sldMk cId="0" sldId="567"/>
            <ac:graphicFrameMk id="4" creationId="{6A9FF455-8FDE-4EAD-49BE-63B5E6395C85}"/>
          </ac:graphicFrameMkLst>
        </pc:graphicFrameChg>
      </pc:sldChg>
      <pc:sldChg chg="modSp add mod">
        <pc:chgData name="Guy Roberts" userId="2bfe25cb-d619-48e2-b57c-f46fa8feddfa" providerId="ADAL" clId="{B1D1120C-DAC0-F84D-BE12-7F5AFD72BF82}" dt="2024-09-11T10:09:01.844" v="1639" actId="20577"/>
        <pc:sldMkLst>
          <pc:docMk/>
          <pc:sldMk cId="0" sldId="569"/>
        </pc:sldMkLst>
        <pc:spChg chg="mod">
          <ac:chgData name="Guy Roberts" userId="2bfe25cb-d619-48e2-b57c-f46fa8feddfa" providerId="ADAL" clId="{B1D1120C-DAC0-F84D-BE12-7F5AFD72BF82}" dt="2024-09-11T10:09:01.844" v="1639" actId="20577"/>
          <ac:spMkLst>
            <pc:docMk/>
            <pc:sldMk cId="0" sldId="569"/>
            <ac:spMk id="2" creationId="{00000000-0000-0000-0000-000000000000}"/>
          </ac:spMkLst>
        </pc:spChg>
      </pc:sldChg>
      <pc:sldChg chg="del">
        <pc:chgData name="Guy Roberts" userId="2bfe25cb-d619-48e2-b57c-f46fa8feddfa" providerId="ADAL" clId="{B1D1120C-DAC0-F84D-BE12-7F5AFD72BF82}" dt="2024-09-10T14:39:05.524" v="39" actId="2696"/>
        <pc:sldMkLst>
          <pc:docMk/>
          <pc:sldMk cId="1191661701" sldId="576"/>
        </pc:sldMkLst>
      </pc:sldChg>
      <pc:sldChg chg="del">
        <pc:chgData name="Guy Roberts" userId="2bfe25cb-d619-48e2-b57c-f46fa8feddfa" providerId="ADAL" clId="{B1D1120C-DAC0-F84D-BE12-7F5AFD72BF82}" dt="2024-09-10T14:38:28.788" v="35" actId="2696"/>
        <pc:sldMkLst>
          <pc:docMk/>
          <pc:sldMk cId="3518271287" sldId="1131"/>
        </pc:sldMkLst>
      </pc:sldChg>
      <pc:sldChg chg="del">
        <pc:chgData name="Guy Roberts" userId="2bfe25cb-d619-48e2-b57c-f46fa8feddfa" providerId="ADAL" clId="{B1D1120C-DAC0-F84D-BE12-7F5AFD72BF82}" dt="2024-09-10T14:38:34.165" v="36" actId="2696"/>
        <pc:sldMkLst>
          <pc:docMk/>
          <pc:sldMk cId="3113811867" sldId="1132"/>
        </pc:sldMkLst>
      </pc:sldChg>
      <pc:sldChg chg="del">
        <pc:chgData name="Guy Roberts" userId="2bfe25cb-d619-48e2-b57c-f46fa8feddfa" providerId="ADAL" clId="{B1D1120C-DAC0-F84D-BE12-7F5AFD72BF82}" dt="2024-09-10T14:38:36.857" v="37" actId="2696"/>
        <pc:sldMkLst>
          <pc:docMk/>
          <pc:sldMk cId="2548330721" sldId="1133"/>
        </pc:sldMkLst>
      </pc:sldChg>
      <pc:sldChg chg="modSp ord">
        <pc:chgData name="Guy Roberts" userId="2bfe25cb-d619-48e2-b57c-f46fa8feddfa" providerId="ADAL" clId="{B1D1120C-DAC0-F84D-BE12-7F5AFD72BF82}" dt="2024-09-10T14:48:26.297" v="41" actId="20578"/>
        <pc:sldMkLst>
          <pc:docMk/>
          <pc:sldMk cId="234219914" sldId="1139"/>
        </pc:sldMkLst>
        <pc:spChg chg="mod">
          <ac:chgData name="Guy Roberts" userId="2bfe25cb-d619-48e2-b57c-f46fa8feddfa" providerId="ADAL" clId="{B1D1120C-DAC0-F84D-BE12-7F5AFD72BF82}" dt="2024-09-10T10:24:52.890" v="33" actId="20577"/>
          <ac:spMkLst>
            <pc:docMk/>
            <pc:sldMk cId="234219914" sldId="1139"/>
            <ac:spMk id="3" creationId="{5FB9D2C1-1E99-0BBA-2759-1AA5D60FAC21}"/>
          </ac:spMkLst>
        </pc:spChg>
      </pc:sldChg>
      <pc:sldChg chg="modSp add mod">
        <pc:chgData name="Guy Roberts" userId="2bfe25cb-d619-48e2-b57c-f46fa8feddfa" providerId="ADAL" clId="{B1D1120C-DAC0-F84D-BE12-7F5AFD72BF82}" dt="2024-09-10T15:38:39.084" v="1305" actId="1076"/>
        <pc:sldMkLst>
          <pc:docMk/>
          <pc:sldMk cId="1424833713" sldId="1140"/>
        </pc:sldMkLst>
        <pc:spChg chg="mod">
          <ac:chgData name="Guy Roberts" userId="2bfe25cb-d619-48e2-b57c-f46fa8feddfa" providerId="ADAL" clId="{B1D1120C-DAC0-F84D-BE12-7F5AFD72BF82}" dt="2024-09-10T15:38:39.084" v="1305" actId="1076"/>
          <ac:spMkLst>
            <pc:docMk/>
            <pc:sldMk cId="1424833713" sldId="1140"/>
            <ac:spMk id="4" creationId="{16231477-B73A-AB44-D271-78D39F659BD0}"/>
          </ac:spMkLst>
        </pc:spChg>
      </pc:sldChg>
      <pc:sldChg chg="add">
        <pc:chgData name="Guy Roberts" userId="2bfe25cb-d619-48e2-b57c-f46fa8feddfa" providerId="ADAL" clId="{B1D1120C-DAC0-F84D-BE12-7F5AFD72BF82}" dt="2024-09-10T14:39:02.130" v="38"/>
        <pc:sldMkLst>
          <pc:docMk/>
          <pc:sldMk cId="2927570660" sldId="1141"/>
        </pc:sldMkLst>
      </pc:sldChg>
      <pc:sldChg chg="add">
        <pc:chgData name="Guy Roberts" userId="2bfe25cb-d619-48e2-b57c-f46fa8feddfa" providerId="ADAL" clId="{B1D1120C-DAC0-F84D-BE12-7F5AFD72BF82}" dt="2024-09-10T14:39:02.130" v="38"/>
        <pc:sldMkLst>
          <pc:docMk/>
          <pc:sldMk cId="446784551" sldId="1142"/>
        </pc:sldMkLst>
      </pc:sldChg>
      <pc:sldChg chg="addSp modSp new mod">
        <pc:chgData name="Guy Roberts" userId="2bfe25cb-d619-48e2-b57c-f46fa8feddfa" providerId="ADAL" clId="{B1D1120C-DAC0-F84D-BE12-7F5AFD72BF82}" dt="2024-09-10T15:03:18.142" v="743" actId="113"/>
        <pc:sldMkLst>
          <pc:docMk/>
          <pc:sldMk cId="1035892229" sldId="1143"/>
        </pc:sldMkLst>
        <pc:spChg chg="mod">
          <ac:chgData name="Guy Roberts" userId="2bfe25cb-d619-48e2-b57c-f46fa8feddfa" providerId="ADAL" clId="{B1D1120C-DAC0-F84D-BE12-7F5AFD72BF82}" dt="2024-09-10T14:49:36.274" v="95" actId="20577"/>
          <ac:spMkLst>
            <pc:docMk/>
            <pc:sldMk cId="1035892229" sldId="1143"/>
            <ac:spMk id="2" creationId="{D51BDCC1-526A-D59D-D7DA-FA52AFB0EA48}"/>
          </ac:spMkLst>
        </pc:spChg>
        <pc:spChg chg="mod">
          <ac:chgData name="Guy Roberts" userId="2bfe25cb-d619-48e2-b57c-f46fa8feddfa" providerId="ADAL" clId="{B1D1120C-DAC0-F84D-BE12-7F5AFD72BF82}" dt="2024-09-10T15:03:18.142" v="743" actId="113"/>
          <ac:spMkLst>
            <pc:docMk/>
            <pc:sldMk cId="1035892229" sldId="1143"/>
            <ac:spMk id="3" creationId="{3921142E-9AB3-811F-7E23-FBF4CA7F1C84}"/>
          </ac:spMkLst>
        </pc:spChg>
        <pc:picChg chg="add mod">
          <ac:chgData name="Guy Roberts" userId="2bfe25cb-d619-48e2-b57c-f46fa8feddfa" providerId="ADAL" clId="{B1D1120C-DAC0-F84D-BE12-7F5AFD72BF82}" dt="2024-09-10T15:01:43.269" v="728" actId="14100"/>
          <ac:picMkLst>
            <pc:docMk/>
            <pc:sldMk cId="1035892229" sldId="1143"/>
            <ac:picMk id="1026" creationId="{C2117457-D5C3-2983-3D49-8265DB1BD14D}"/>
          </ac:picMkLst>
        </pc:picChg>
        <pc:picChg chg="add mod">
          <ac:chgData name="Guy Roberts" userId="2bfe25cb-d619-48e2-b57c-f46fa8feddfa" providerId="ADAL" clId="{B1D1120C-DAC0-F84D-BE12-7F5AFD72BF82}" dt="2024-09-10T15:01:39.131" v="727" actId="14100"/>
          <ac:picMkLst>
            <pc:docMk/>
            <pc:sldMk cId="1035892229" sldId="1143"/>
            <ac:picMk id="1028" creationId="{67906594-6D47-19C7-7361-7CAAC834AC85}"/>
          </ac:picMkLst>
        </pc:picChg>
      </pc:sldChg>
      <pc:sldChg chg="addSp delSp modSp new mod modNotesTx">
        <pc:chgData name="Guy Roberts" userId="2bfe25cb-d619-48e2-b57c-f46fa8feddfa" providerId="ADAL" clId="{B1D1120C-DAC0-F84D-BE12-7F5AFD72BF82}" dt="2024-09-11T10:12:42.550" v="1693" actId="20577"/>
        <pc:sldMkLst>
          <pc:docMk/>
          <pc:sldMk cId="3577260104" sldId="1144"/>
        </pc:sldMkLst>
        <pc:spChg chg="mod">
          <ac:chgData name="Guy Roberts" userId="2bfe25cb-d619-48e2-b57c-f46fa8feddfa" providerId="ADAL" clId="{B1D1120C-DAC0-F84D-BE12-7F5AFD72BF82}" dt="2024-09-10T15:18:15.983" v="985" actId="20577"/>
          <ac:spMkLst>
            <pc:docMk/>
            <pc:sldMk cId="3577260104" sldId="1144"/>
            <ac:spMk id="2" creationId="{5D4DD5A6-FD39-C39D-5D2E-13818CD74427}"/>
          </ac:spMkLst>
        </pc:spChg>
        <pc:spChg chg="del">
          <ac:chgData name="Guy Roberts" userId="2bfe25cb-d619-48e2-b57c-f46fa8feddfa" providerId="ADAL" clId="{B1D1120C-DAC0-F84D-BE12-7F5AFD72BF82}" dt="2024-09-10T15:09:18.854" v="748"/>
          <ac:spMkLst>
            <pc:docMk/>
            <pc:sldMk cId="3577260104" sldId="1144"/>
            <ac:spMk id="3" creationId="{BB6DDE17-871C-CD70-A879-AD637D4F33F3}"/>
          </ac:spMkLst>
        </pc:spChg>
        <pc:spChg chg="add mod">
          <ac:chgData name="Guy Roberts" userId="2bfe25cb-d619-48e2-b57c-f46fa8feddfa" providerId="ADAL" clId="{B1D1120C-DAC0-F84D-BE12-7F5AFD72BF82}" dt="2024-09-10T15:19:08.427" v="1001" actId="1076"/>
          <ac:spMkLst>
            <pc:docMk/>
            <pc:sldMk cId="3577260104" sldId="1144"/>
            <ac:spMk id="6" creationId="{E6086BDB-A317-0988-685B-5E37CA53C57A}"/>
          </ac:spMkLst>
        </pc:spChg>
        <pc:picChg chg="add mod modCrop">
          <ac:chgData name="Guy Roberts" userId="2bfe25cb-d619-48e2-b57c-f46fa8feddfa" providerId="ADAL" clId="{B1D1120C-DAC0-F84D-BE12-7F5AFD72BF82}" dt="2024-09-10T15:09:53.507" v="756" actId="1076"/>
          <ac:picMkLst>
            <pc:docMk/>
            <pc:sldMk cId="3577260104" sldId="1144"/>
            <ac:picMk id="5" creationId="{FB408489-BA31-3546-FDCF-99CC8A8733F8}"/>
          </ac:picMkLst>
        </pc:picChg>
        <pc:picChg chg="add del mod">
          <ac:chgData name="Guy Roberts" userId="2bfe25cb-d619-48e2-b57c-f46fa8feddfa" providerId="ADAL" clId="{B1D1120C-DAC0-F84D-BE12-7F5AFD72BF82}" dt="2024-09-10T15:08:36.504" v="747" actId="478"/>
          <ac:picMkLst>
            <pc:docMk/>
            <pc:sldMk cId="3577260104" sldId="1144"/>
            <ac:picMk id="2050" creationId="{8F5B1124-D363-C22B-A94F-540D438A9698}"/>
          </ac:picMkLst>
        </pc:picChg>
      </pc:sldChg>
      <pc:sldChg chg="modSp new del mod">
        <pc:chgData name="Guy Roberts" userId="2bfe25cb-d619-48e2-b57c-f46fa8feddfa" providerId="ADAL" clId="{B1D1120C-DAC0-F84D-BE12-7F5AFD72BF82}" dt="2024-09-10T15:22:05.833" v="1006" actId="2696"/>
        <pc:sldMkLst>
          <pc:docMk/>
          <pc:sldMk cId="1339538581" sldId="1145"/>
        </pc:sldMkLst>
        <pc:spChg chg="mod">
          <ac:chgData name="Guy Roberts" userId="2bfe25cb-d619-48e2-b57c-f46fa8feddfa" providerId="ADAL" clId="{B1D1120C-DAC0-F84D-BE12-7F5AFD72BF82}" dt="2024-09-10T15:22:01.620" v="1005" actId="27636"/>
          <ac:spMkLst>
            <pc:docMk/>
            <pc:sldMk cId="1339538581" sldId="1145"/>
            <ac:spMk id="2" creationId="{48731FEA-A4C9-878A-99FE-7040F21678F2}"/>
          </ac:spMkLst>
        </pc:spChg>
      </pc:sldChg>
      <pc:sldChg chg="addSp delSp modSp add mod ord">
        <pc:chgData name="Guy Roberts" userId="2bfe25cb-d619-48e2-b57c-f46fa8feddfa" providerId="ADAL" clId="{B1D1120C-DAC0-F84D-BE12-7F5AFD72BF82}" dt="2024-09-11T08:27:46.304" v="1611" actId="1076"/>
        <pc:sldMkLst>
          <pc:docMk/>
          <pc:sldMk cId="2925891912" sldId="1146"/>
        </pc:sldMkLst>
        <pc:spChg chg="mod">
          <ac:chgData name="Guy Roberts" userId="2bfe25cb-d619-48e2-b57c-f46fa8feddfa" providerId="ADAL" clId="{B1D1120C-DAC0-F84D-BE12-7F5AFD72BF82}" dt="2024-09-10T15:37:42.826" v="1297" actId="20577"/>
          <ac:spMkLst>
            <pc:docMk/>
            <pc:sldMk cId="2925891912" sldId="1146"/>
            <ac:spMk id="2" creationId="{8ED7BF61-0915-33B4-2682-894DAA4D2A9C}"/>
          </ac:spMkLst>
        </pc:spChg>
        <pc:spChg chg="mod">
          <ac:chgData name="Guy Roberts" userId="2bfe25cb-d619-48e2-b57c-f46fa8feddfa" providerId="ADAL" clId="{B1D1120C-DAC0-F84D-BE12-7F5AFD72BF82}" dt="2024-09-11T08:27:34.995" v="1609"/>
          <ac:spMkLst>
            <pc:docMk/>
            <pc:sldMk cId="2925891912" sldId="1146"/>
            <ac:spMk id="3" creationId="{40D8C2FE-4F2A-281C-6B52-5532393D4C2F}"/>
          </ac:spMkLst>
        </pc:spChg>
        <pc:spChg chg="add del mod">
          <ac:chgData name="Guy Roberts" userId="2bfe25cb-d619-48e2-b57c-f46fa8feddfa" providerId="ADAL" clId="{B1D1120C-DAC0-F84D-BE12-7F5AFD72BF82}" dt="2024-09-10T15:27:21.743" v="1261" actId="478"/>
          <ac:spMkLst>
            <pc:docMk/>
            <pc:sldMk cId="2925891912" sldId="1146"/>
            <ac:spMk id="5" creationId="{5475719A-3440-D2C6-CC2F-8A10F43CABA5}"/>
          </ac:spMkLst>
        </pc:spChg>
        <pc:picChg chg="add mod">
          <ac:chgData name="Guy Roberts" userId="2bfe25cb-d619-48e2-b57c-f46fa8feddfa" providerId="ADAL" clId="{B1D1120C-DAC0-F84D-BE12-7F5AFD72BF82}" dt="2024-09-11T08:27:46.304" v="1611" actId="1076"/>
          <ac:picMkLst>
            <pc:docMk/>
            <pc:sldMk cId="2925891912" sldId="1146"/>
            <ac:picMk id="4" creationId="{A0D5C7CF-A59A-C9FA-CA4C-8FC0CC6C6291}"/>
          </ac:picMkLst>
        </pc:picChg>
        <pc:picChg chg="add mod">
          <ac:chgData name="Guy Roberts" userId="2bfe25cb-d619-48e2-b57c-f46fa8feddfa" providerId="ADAL" clId="{B1D1120C-DAC0-F84D-BE12-7F5AFD72BF82}" dt="2024-09-11T08:21:14.883" v="1530" actId="1076"/>
          <ac:picMkLst>
            <pc:docMk/>
            <pc:sldMk cId="2925891912" sldId="1146"/>
            <ac:picMk id="3074" creationId="{15BCDCCA-1FCB-7D19-7A3C-E83D7BA5B375}"/>
          </ac:picMkLst>
        </pc:picChg>
        <pc:picChg chg="add mod">
          <ac:chgData name="Guy Roberts" userId="2bfe25cb-d619-48e2-b57c-f46fa8feddfa" providerId="ADAL" clId="{B1D1120C-DAC0-F84D-BE12-7F5AFD72BF82}" dt="2024-09-11T08:21:13.622" v="1529" actId="1076"/>
          <ac:picMkLst>
            <pc:docMk/>
            <pc:sldMk cId="2925891912" sldId="1146"/>
            <ac:picMk id="3076" creationId="{17CB6721-72C9-12B8-F88E-E83E7CCB7299}"/>
          </ac:picMkLst>
        </pc:picChg>
      </pc:sldChg>
    </pc:docChg>
  </pc:docChgLst>
  <pc:docChgLst>
    <pc:chgData name="Karl Meyer" clId="Web-{04DA9B90-61AB-4800-9705-E007D47A8C23}"/>
    <pc:docChg chg="modSld">
      <pc:chgData name="Karl Meyer" userId="" providerId="" clId="Web-{04DA9B90-61AB-4800-9705-E007D47A8C23}" dt="2024-01-26T09:14:36.702" v="69" actId="1076"/>
      <pc:docMkLst>
        <pc:docMk/>
      </pc:docMkLst>
      <pc:sldChg chg="delSp modSp">
        <pc:chgData name="Karl Meyer" userId="" providerId="" clId="Web-{04DA9B90-61AB-4800-9705-E007D47A8C23}" dt="2024-01-26T09:12:06.713" v="27" actId="1076"/>
        <pc:sldMkLst>
          <pc:docMk/>
          <pc:sldMk cId="3986541638" sldId="339"/>
        </pc:sldMkLst>
        <pc:spChg chg="mod">
          <ac:chgData name="Karl Meyer" userId="" providerId="" clId="Web-{04DA9B90-61AB-4800-9705-E007D47A8C23}" dt="2024-01-26T09:11:55.556" v="24" actId="20577"/>
          <ac:spMkLst>
            <pc:docMk/>
            <pc:sldMk cId="3986541638" sldId="339"/>
            <ac:spMk id="3" creationId="{00000000-0000-0000-0000-000000000000}"/>
          </ac:spMkLst>
        </pc:spChg>
        <pc:spChg chg="del mod">
          <ac:chgData name="Karl Meyer" userId="" providerId="" clId="Web-{04DA9B90-61AB-4800-9705-E007D47A8C23}" dt="2024-01-26T09:12:02.431" v="26"/>
          <ac:spMkLst>
            <pc:docMk/>
            <pc:sldMk cId="3986541638" sldId="339"/>
            <ac:spMk id="10" creationId="{00000000-0000-0000-0000-000000000000}"/>
          </ac:spMkLst>
        </pc:spChg>
        <pc:picChg chg="mod">
          <ac:chgData name="Karl Meyer" userId="" providerId="" clId="Web-{04DA9B90-61AB-4800-9705-E007D47A8C23}" dt="2024-01-26T09:12:06.713" v="27" actId="1076"/>
          <ac:picMkLst>
            <pc:docMk/>
            <pc:sldMk cId="3986541638" sldId="339"/>
            <ac:picMk id="2" creationId="{FADAA26C-EB0B-4185-B8FD-5BEAC3569AAD}"/>
          </ac:picMkLst>
        </pc:picChg>
      </pc:sldChg>
      <pc:sldChg chg="modSp">
        <pc:chgData name="Karl Meyer" userId="" providerId="" clId="Web-{04DA9B90-61AB-4800-9705-E007D47A8C23}" dt="2024-01-26T09:11:39.384" v="16" actId="20577"/>
        <pc:sldMkLst>
          <pc:docMk/>
          <pc:sldMk cId="3152635065" sldId="340"/>
        </pc:sldMkLst>
        <pc:spChg chg="mod">
          <ac:chgData name="Karl Meyer" userId="" providerId="" clId="Web-{04DA9B90-61AB-4800-9705-E007D47A8C23}" dt="2024-01-26T09:11:39.384" v="16" actId="20577"/>
          <ac:spMkLst>
            <pc:docMk/>
            <pc:sldMk cId="3152635065" sldId="340"/>
            <ac:spMk id="25" creationId="{00000000-0000-0000-0000-000000000000}"/>
          </ac:spMkLst>
        </pc:spChg>
      </pc:sldChg>
      <pc:sldChg chg="modSp">
        <pc:chgData name="Karl Meyer" userId="" providerId="" clId="Web-{04DA9B90-61AB-4800-9705-E007D47A8C23}" dt="2024-01-26T09:14:05.279" v="52" actId="20577"/>
        <pc:sldMkLst>
          <pc:docMk/>
          <pc:sldMk cId="3844800640" sldId="419"/>
        </pc:sldMkLst>
        <pc:spChg chg="mod">
          <ac:chgData name="Karl Meyer" userId="" providerId="" clId="Web-{04DA9B90-61AB-4800-9705-E007D47A8C23}" dt="2024-01-26T09:14:05.279" v="52" actId="20577"/>
          <ac:spMkLst>
            <pc:docMk/>
            <pc:sldMk cId="3844800640" sldId="419"/>
            <ac:spMk id="6" creationId="{69B7398F-01A3-450B-9DA4-A1E6AAA3DD69}"/>
          </ac:spMkLst>
        </pc:spChg>
      </pc:sldChg>
      <pc:sldChg chg="addSp delSp modSp">
        <pc:chgData name="Karl Meyer" userId="" providerId="" clId="Web-{04DA9B90-61AB-4800-9705-E007D47A8C23}" dt="2024-01-26T09:13:28.825" v="50" actId="20577"/>
        <pc:sldMkLst>
          <pc:docMk/>
          <pc:sldMk cId="3588059881" sldId="420"/>
        </pc:sldMkLst>
        <pc:spChg chg="mod">
          <ac:chgData name="Karl Meyer" userId="" providerId="" clId="Web-{04DA9B90-61AB-4800-9705-E007D47A8C23}" dt="2024-01-26T09:13:28.825" v="50" actId="20577"/>
          <ac:spMkLst>
            <pc:docMk/>
            <pc:sldMk cId="3588059881" sldId="420"/>
            <ac:spMk id="5" creationId="{CF08E7C3-9F23-4944-85E2-7FBDBEA74542}"/>
          </ac:spMkLst>
        </pc:spChg>
        <pc:picChg chg="add mod">
          <ac:chgData name="Karl Meyer" userId="" providerId="" clId="Web-{04DA9B90-61AB-4800-9705-E007D47A8C23}" dt="2024-01-26T09:13:01.480" v="31" actId="1076"/>
          <ac:picMkLst>
            <pc:docMk/>
            <pc:sldMk cId="3588059881" sldId="420"/>
            <ac:picMk id="2" creationId="{1EFE6C22-5C0E-2B35-3639-A3A2E134705A}"/>
          </ac:picMkLst>
        </pc:picChg>
        <pc:picChg chg="del">
          <ac:chgData name="Karl Meyer" userId="" providerId="" clId="Web-{04DA9B90-61AB-4800-9705-E007D47A8C23}" dt="2024-01-26T09:12:10.556" v="28"/>
          <ac:picMkLst>
            <pc:docMk/>
            <pc:sldMk cId="3588059881" sldId="420"/>
            <ac:picMk id="6" creationId="{633F24B4-A1B0-41B4-A5C8-7CFE3984B989}"/>
          </ac:picMkLst>
        </pc:picChg>
      </pc:sldChg>
      <pc:sldChg chg="modSp">
        <pc:chgData name="Karl Meyer" userId="" providerId="" clId="Web-{04DA9B90-61AB-4800-9705-E007D47A8C23}" dt="2024-01-26T09:14:36.702" v="69" actId="1076"/>
        <pc:sldMkLst>
          <pc:docMk/>
          <pc:sldMk cId="423420297" sldId="421"/>
        </pc:sldMkLst>
        <pc:spChg chg="mod">
          <ac:chgData name="Karl Meyer" userId="" providerId="" clId="Web-{04DA9B90-61AB-4800-9705-E007D47A8C23}" dt="2024-01-26T09:14:36.702" v="69" actId="1076"/>
          <ac:spMkLst>
            <pc:docMk/>
            <pc:sldMk cId="423420297" sldId="421"/>
            <ac:spMk id="8" creationId="{E2332684-32B0-49FF-9E2C-B1B8BF6F8441}"/>
          </ac:spMkLst>
        </pc:spChg>
      </pc:sldChg>
    </pc:docChg>
  </pc:docChgLst>
  <pc:docChgLst>
    <pc:chgData name="Fiona Baylis" userId="YK614SFGnvqAxB1AG66d2UL/oRYPMTwz+QtgwSOzPVg=" providerId="None" clId="Web-{006D847B-CE28-499C-A141-8DDC28895EAE}"/>
    <pc:docChg chg="modSld">
      <pc:chgData name="Fiona Baylis" userId="YK614SFGnvqAxB1AG66d2UL/oRYPMTwz+QtgwSOzPVg=" providerId="None" clId="Web-{006D847B-CE28-499C-A141-8DDC28895EAE}" dt="2023-06-29T12:07:11.444" v="3" actId="1076"/>
      <pc:docMkLst>
        <pc:docMk/>
      </pc:docMkLst>
      <pc:sldChg chg="modSp">
        <pc:chgData name="Fiona Baylis" userId="YK614SFGnvqAxB1AG66d2UL/oRYPMTwz+QtgwSOzPVg=" providerId="None" clId="Web-{006D847B-CE28-499C-A141-8DDC28895EAE}" dt="2023-06-29T12:07:11.444" v="3" actId="1076"/>
        <pc:sldMkLst>
          <pc:docMk/>
          <pc:sldMk cId="1501581103" sldId="326"/>
        </pc:sldMkLst>
        <pc:picChg chg="mod">
          <ac:chgData name="Fiona Baylis" userId="YK614SFGnvqAxB1AG66d2UL/oRYPMTwz+QtgwSOzPVg=" providerId="None" clId="Web-{006D847B-CE28-499C-A141-8DDC28895EAE}" dt="2023-06-29T12:07:11.444" v="3" actId="1076"/>
          <ac:picMkLst>
            <pc:docMk/>
            <pc:sldMk cId="1501581103" sldId="326"/>
            <ac:picMk id="4" creationId="{2827B34F-F83B-4B5D-AAFC-0A9C4A1FD76A}"/>
          </ac:picMkLst>
        </pc:picChg>
      </pc:sldChg>
      <pc:sldChg chg="modSp">
        <pc:chgData name="Fiona Baylis" userId="YK614SFGnvqAxB1AG66d2UL/oRYPMTwz+QtgwSOzPVg=" providerId="None" clId="Web-{006D847B-CE28-499C-A141-8DDC28895EAE}" dt="2023-06-29T12:03:27.001" v="2"/>
        <pc:sldMkLst>
          <pc:docMk/>
          <pc:sldMk cId="2404317965" sldId="361"/>
        </pc:sldMkLst>
        <pc:spChg chg="mod">
          <ac:chgData name="Fiona Baylis" userId="YK614SFGnvqAxB1AG66d2UL/oRYPMTwz+QtgwSOzPVg=" providerId="None" clId="Web-{006D847B-CE28-499C-A141-8DDC28895EAE}" dt="2023-06-29T12:01:42.515" v="1" actId="14100"/>
          <ac:spMkLst>
            <pc:docMk/>
            <pc:sldMk cId="2404317965" sldId="361"/>
            <ac:spMk id="9" creationId="{00000000-0000-0000-0000-000000000000}"/>
          </ac:spMkLst>
        </pc:spChg>
        <pc:picChg chg="mod">
          <ac:chgData name="Fiona Baylis" userId="YK614SFGnvqAxB1AG66d2UL/oRYPMTwz+QtgwSOzPVg=" providerId="None" clId="Web-{006D847B-CE28-499C-A141-8DDC28895EAE}" dt="2023-06-29T12:03:27.001" v="2"/>
          <ac:picMkLst>
            <pc:docMk/>
            <pc:sldMk cId="2404317965" sldId="361"/>
            <ac:picMk id="4" creationId="{D196FA91-2095-1E53-5FAD-87BE8D0BA8FD}"/>
          </ac:picMkLst>
        </pc:picChg>
      </pc:sldChg>
    </pc:docChg>
  </pc:docChgLst>
  <pc:docChgLst>
    <pc:chgData name="Fiona Baylis" userId="YK614SFGnvqAxB1AG66d2UL/oRYPMTwz+QtgwSOzPVg=" providerId="None" clId="Web-{DA8A6237-14F4-4B88-9A6B-BBA88F442445}"/>
    <pc:docChg chg="modSld">
      <pc:chgData name="Fiona Baylis" userId="YK614SFGnvqAxB1AG66d2UL/oRYPMTwz+QtgwSOzPVg=" providerId="None" clId="Web-{DA8A6237-14F4-4B88-9A6B-BBA88F442445}" dt="2022-12-14T09:58:58.821" v="2" actId="1076"/>
      <pc:docMkLst>
        <pc:docMk/>
      </pc:docMkLst>
      <pc:sldChg chg="addSp modSp">
        <pc:chgData name="Fiona Baylis" userId="YK614SFGnvqAxB1AG66d2UL/oRYPMTwz+QtgwSOzPVg=" providerId="None" clId="Web-{DA8A6237-14F4-4B88-9A6B-BBA88F442445}" dt="2022-12-14T09:58:58.821" v="2" actId="1076"/>
        <pc:sldMkLst>
          <pc:docMk/>
          <pc:sldMk cId="3333379757" sldId="260"/>
        </pc:sldMkLst>
        <pc:picChg chg="add mod">
          <ac:chgData name="Fiona Baylis" userId="YK614SFGnvqAxB1AG66d2UL/oRYPMTwz+QtgwSOzPVg=" providerId="None" clId="Web-{DA8A6237-14F4-4B88-9A6B-BBA88F442445}" dt="2022-12-14T09:58:58.821" v="2" actId="1076"/>
          <ac:picMkLst>
            <pc:docMk/>
            <pc:sldMk cId="3333379757" sldId="260"/>
            <ac:picMk id="3" creationId="{0EDED916-9029-5F2A-D5EE-4948AD06DC7C}"/>
          </ac:picMkLst>
        </pc:picChg>
      </pc:sldChg>
    </pc:docChg>
  </pc:docChgLst>
  <pc:docChgLst>
    <pc:chgData name="Karl Meyer" userId="qdRvgIgcm0yj2lY9n0D7SdoZ6XEhdgfkI8LiNwbWBPE=" providerId="None" clId="Web-{3E86762B-B2A5-4B39-A5C4-D1B739AA9E95}"/>
    <pc:docChg chg="modSld">
      <pc:chgData name="Karl Meyer" userId="qdRvgIgcm0yj2lY9n0D7SdoZ6XEhdgfkI8LiNwbWBPE=" providerId="None" clId="Web-{3E86762B-B2A5-4B39-A5C4-D1B739AA9E95}" dt="2022-10-18T08:41:19.265" v="18" actId="20577"/>
      <pc:docMkLst>
        <pc:docMk/>
      </pc:docMkLst>
      <pc:sldChg chg="modSp">
        <pc:chgData name="Karl Meyer" userId="qdRvgIgcm0yj2lY9n0D7SdoZ6XEhdgfkI8LiNwbWBPE=" providerId="None" clId="Web-{3E86762B-B2A5-4B39-A5C4-D1B739AA9E95}" dt="2022-10-18T08:41:19.265" v="18" actId="20577"/>
        <pc:sldMkLst>
          <pc:docMk/>
          <pc:sldMk cId="3179814455" sldId="336"/>
        </pc:sldMkLst>
        <pc:spChg chg="mod">
          <ac:chgData name="Karl Meyer" userId="qdRvgIgcm0yj2lY9n0D7SdoZ6XEhdgfkI8LiNwbWBPE=" providerId="None" clId="Web-{3E86762B-B2A5-4B39-A5C4-D1B739AA9E95}" dt="2022-10-18T08:41:19.265" v="18" actId="20577"/>
          <ac:spMkLst>
            <pc:docMk/>
            <pc:sldMk cId="3179814455" sldId="336"/>
            <ac:spMk id="9" creationId="{00000000-0000-0000-0000-000000000000}"/>
          </ac:spMkLst>
        </pc:spChg>
      </pc:sldChg>
    </pc:docChg>
  </pc:docChgLst>
  <pc:docChgLst>
    <pc:chgData name="Fiona Baylis" userId="YK614SFGnvqAxB1AG66d2UL/oRYPMTwz+QtgwSOzPVg=" providerId="None" clId="Web-{66CE32A5-FE4D-46D8-8DF2-30CE9B02C7CE}"/>
    <pc:docChg chg="modSld">
      <pc:chgData name="Fiona Baylis" userId="YK614SFGnvqAxB1AG66d2UL/oRYPMTwz+QtgwSOzPVg=" providerId="None" clId="Web-{66CE32A5-FE4D-46D8-8DF2-30CE9B02C7CE}" dt="2022-11-29T10:16:23.678" v="43" actId="1076"/>
      <pc:docMkLst>
        <pc:docMk/>
      </pc:docMkLst>
      <pc:sldChg chg="delSp modSp">
        <pc:chgData name="Fiona Baylis" userId="YK614SFGnvqAxB1AG66d2UL/oRYPMTwz+QtgwSOzPVg=" providerId="None" clId="Web-{66CE32A5-FE4D-46D8-8DF2-30CE9B02C7CE}" dt="2022-11-29T10:16:23.678" v="43" actId="1076"/>
        <pc:sldMkLst>
          <pc:docMk/>
          <pc:sldMk cId="3333379757" sldId="260"/>
        </pc:sldMkLst>
        <pc:picChg chg="mod">
          <ac:chgData name="Fiona Baylis" userId="YK614SFGnvqAxB1AG66d2UL/oRYPMTwz+QtgwSOzPVg=" providerId="None" clId="Web-{66CE32A5-FE4D-46D8-8DF2-30CE9B02C7CE}" dt="2022-11-29T10:14:43.987" v="19" actId="1076"/>
          <ac:picMkLst>
            <pc:docMk/>
            <pc:sldMk cId="3333379757" sldId="260"/>
            <ac:picMk id="2" creationId="{4597F356-6E2C-1A60-E7BD-456C11E23EC5}"/>
          </ac:picMkLst>
        </pc:picChg>
        <pc:picChg chg="del">
          <ac:chgData name="Fiona Baylis" userId="YK614SFGnvqAxB1AG66d2UL/oRYPMTwz+QtgwSOzPVg=" providerId="None" clId="Web-{66CE32A5-FE4D-46D8-8DF2-30CE9B02C7CE}" dt="2022-11-29T10:03:13.702" v="0"/>
          <ac:picMkLst>
            <pc:docMk/>
            <pc:sldMk cId="3333379757" sldId="260"/>
            <ac:picMk id="4" creationId="{53653A0C-B7E8-42B6-9CBE-9156A16539D4}"/>
          </ac:picMkLst>
        </pc:picChg>
        <pc:picChg chg="mod">
          <ac:chgData name="Fiona Baylis" userId="YK614SFGnvqAxB1AG66d2UL/oRYPMTwz+QtgwSOzPVg=" providerId="None" clId="Web-{66CE32A5-FE4D-46D8-8DF2-30CE9B02C7CE}" dt="2022-11-29T10:15:47.974" v="37" actId="1076"/>
          <ac:picMkLst>
            <pc:docMk/>
            <pc:sldMk cId="3333379757" sldId="260"/>
            <ac:picMk id="5" creationId="{49EF4AE9-A354-4817-93CF-C1D8599ACF63}"/>
          </ac:picMkLst>
        </pc:picChg>
        <pc:picChg chg="mod">
          <ac:chgData name="Fiona Baylis" userId="YK614SFGnvqAxB1AG66d2UL/oRYPMTwz+QtgwSOzPVg=" providerId="None" clId="Web-{66CE32A5-FE4D-46D8-8DF2-30CE9B02C7CE}" dt="2022-11-29T10:15:41.786" v="35" actId="1076"/>
          <ac:picMkLst>
            <pc:docMk/>
            <pc:sldMk cId="3333379757" sldId="260"/>
            <ac:picMk id="6" creationId="{62AC0016-14D3-4A1B-9141-21FEB1AA42B7}"/>
          </ac:picMkLst>
        </pc:picChg>
        <pc:picChg chg="mod">
          <ac:chgData name="Fiona Baylis" userId="YK614SFGnvqAxB1AG66d2UL/oRYPMTwz+QtgwSOzPVg=" providerId="None" clId="Web-{66CE32A5-FE4D-46D8-8DF2-30CE9B02C7CE}" dt="2022-11-29T10:14:09.721" v="12" actId="1076"/>
          <ac:picMkLst>
            <pc:docMk/>
            <pc:sldMk cId="3333379757" sldId="260"/>
            <ac:picMk id="7" creationId="{3921B2CB-6A1C-4F19-553B-646239774B2E}"/>
          </ac:picMkLst>
        </pc:picChg>
        <pc:picChg chg="mod">
          <ac:chgData name="Fiona Baylis" userId="YK614SFGnvqAxB1AG66d2UL/oRYPMTwz+QtgwSOzPVg=" providerId="None" clId="Web-{66CE32A5-FE4D-46D8-8DF2-30CE9B02C7CE}" dt="2022-11-29T10:16:15.896" v="41" actId="1076"/>
          <ac:picMkLst>
            <pc:docMk/>
            <pc:sldMk cId="3333379757" sldId="260"/>
            <ac:picMk id="10" creationId="{D1DB4CE7-BD9C-4A5A-BEBD-C07DFCEE9F1B}"/>
          </ac:picMkLst>
        </pc:picChg>
        <pc:picChg chg="mod">
          <ac:chgData name="Fiona Baylis" userId="YK614SFGnvqAxB1AG66d2UL/oRYPMTwz+QtgwSOzPVg=" providerId="None" clId="Web-{66CE32A5-FE4D-46D8-8DF2-30CE9B02C7CE}" dt="2022-11-29T10:15:27.598" v="30" actId="1076"/>
          <ac:picMkLst>
            <pc:docMk/>
            <pc:sldMk cId="3333379757" sldId="260"/>
            <ac:picMk id="13" creationId="{C89E3620-B617-4B4A-A5A4-3446169FEA77}"/>
          </ac:picMkLst>
        </pc:picChg>
        <pc:picChg chg="mod">
          <ac:chgData name="Fiona Baylis" userId="YK614SFGnvqAxB1AG66d2UL/oRYPMTwz+QtgwSOzPVg=" providerId="None" clId="Web-{66CE32A5-FE4D-46D8-8DF2-30CE9B02C7CE}" dt="2022-11-29T10:14:31.081" v="16" actId="1076"/>
          <ac:picMkLst>
            <pc:docMk/>
            <pc:sldMk cId="3333379757" sldId="260"/>
            <ac:picMk id="26" creationId="{34F76697-5ED9-4006-8BE1-81C2397D8AC7}"/>
          </ac:picMkLst>
        </pc:picChg>
        <pc:picChg chg="mod">
          <ac:chgData name="Fiona Baylis" userId="YK614SFGnvqAxB1AG66d2UL/oRYPMTwz+QtgwSOzPVg=" providerId="None" clId="Web-{66CE32A5-FE4D-46D8-8DF2-30CE9B02C7CE}" dt="2022-11-29T10:14:48.003" v="20" actId="1076"/>
          <ac:picMkLst>
            <pc:docMk/>
            <pc:sldMk cId="3333379757" sldId="260"/>
            <ac:picMk id="30" creationId="{4C956ECE-953C-44EB-B38E-9568B140907C}"/>
          </ac:picMkLst>
        </pc:picChg>
        <pc:picChg chg="mod">
          <ac:chgData name="Fiona Baylis" userId="YK614SFGnvqAxB1AG66d2UL/oRYPMTwz+QtgwSOzPVg=" providerId="None" clId="Web-{66CE32A5-FE4D-46D8-8DF2-30CE9B02C7CE}" dt="2022-11-29T10:14:21.565" v="14" actId="1076"/>
          <ac:picMkLst>
            <pc:docMk/>
            <pc:sldMk cId="3333379757" sldId="260"/>
            <ac:picMk id="34" creationId="{D50AAF62-BD0C-4CD1-8F65-054B296517B2}"/>
          </ac:picMkLst>
        </pc:picChg>
        <pc:picChg chg="mod">
          <ac:chgData name="Fiona Baylis" userId="YK614SFGnvqAxB1AG66d2UL/oRYPMTwz+QtgwSOzPVg=" providerId="None" clId="Web-{66CE32A5-FE4D-46D8-8DF2-30CE9B02C7CE}" dt="2022-11-29T10:16:06.912" v="39" actId="1076"/>
          <ac:picMkLst>
            <pc:docMk/>
            <pc:sldMk cId="3333379757" sldId="260"/>
            <ac:picMk id="57" creationId="{CAA0AFD1-1228-6847-9916-96E034C3AB7E}"/>
          </ac:picMkLst>
        </pc:picChg>
        <pc:picChg chg="mod">
          <ac:chgData name="Fiona Baylis" userId="YK614SFGnvqAxB1AG66d2UL/oRYPMTwz+QtgwSOzPVg=" providerId="None" clId="Web-{66CE32A5-FE4D-46D8-8DF2-30CE9B02C7CE}" dt="2022-11-29T10:15:25.082" v="29" actId="1076"/>
          <ac:picMkLst>
            <pc:docMk/>
            <pc:sldMk cId="3333379757" sldId="260"/>
            <ac:picMk id="65" creationId="{F00ED9CD-2D9B-B642-9EC2-E1B15E5BA65F}"/>
          </ac:picMkLst>
        </pc:picChg>
        <pc:picChg chg="mod">
          <ac:chgData name="Fiona Baylis" userId="YK614SFGnvqAxB1AG66d2UL/oRYPMTwz+QtgwSOzPVg=" providerId="None" clId="Web-{66CE32A5-FE4D-46D8-8DF2-30CE9B02C7CE}" dt="2022-11-29T10:15:22.317" v="28" actId="1076"/>
          <ac:picMkLst>
            <pc:docMk/>
            <pc:sldMk cId="3333379757" sldId="260"/>
            <ac:picMk id="71" creationId="{577A0401-6501-BC45-AB91-F51E72914B73}"/>
          </ac:picMkLst>
        </pc:picChg>
        <pc:picChg chg="mod">
          <ac:chgData name="Fiona Baylis" userId="YK614SFGnvqAxB1AG66d2UL/oRYPMTwz+QtgwSOzPVg=" providerId="None" clId="Web-{66CE32A5-FE4D-46D8-8DF2-30CE9B02C7CE}" dt="2022-11-29T10:14:27.675" v="15" actId="1076"/>
          <ac:picMkLst>
            <pc:docMk/>
            <pc:sldMk cId="3333379757" sldId="260"/>
            <ac:picMk id="73" creationId="{D36C991D-E845-FB4A-AC98-C9A17DF5E539}"/>
          </ac:picMkLst>
        </pc:picChg>
        <pc:picChg chg="mod">
          <ac:chgData name="Fiona Baylis" userId="YK614SFGnvqAxB1AG66d2UL/oRYPMTwz+QtgwSOzPVg=" providerId="None" clId="Web-{66CE32A5-FE4D-46D8-8DF2-30CE9B02C7CE}" dt="2022-11-29T10:15:15.129" v="27" actId="1076"/>
          <ac:picMkLst>
            <pc:docMk/>
            <pc:sldMk cId="3333379757" sldId="260"/>
            <ac:picMk id="80" creationId="{2FAEFF42-F128-F04B-BF1E-51E28A683AFA}"/>
          </ac:picMkLst>
        </pc:picChg>
        <pc:picChg chg="mod">
          <ac:chgData name="Fiona Baylis" userId="YK614SFGnvqAxB1AG66d2UL/oRYPMTwz+QtgwSOzPVg=" providerId="None" clId="Web-{66CE32A5-FE4D-46D8-8DF2-30CE9B02C7CE}" dt="2022-11-29T10:14:56.410" v="22" actId="1076"/>
          <ac:picMkLst>
            <pc:docMk/>
            <pc:sldMk cId="3333379757" sldId="260"/>
            <ac:picMk id="83" creationId="{54E31B8E-3E1F-B54B-8727-18AE299ACB2B}"/>
          </ac:picMkLst>
        </pc:picChg>
        <pc:picChg chg="mod">
          <ac:chgData name="Fiona Baylis" userId="YK614SFGnvqAxB1AG66d2UL/oRYPMTwz+QtgwSOzPVg=" providerId="None" clId="Web-{66CE32A5-FE4D-46D8-8DF2-30CE9B02C7CE}" dt="2022-11-29T10:15:02.191" v="23" actId="1076"/>
          <ac:picMkLst>
            <pc:docMk/>
            <pc:sldMk cId="3333379757" sldId="260"/>
            <ac:picMk id="84" creationId="{7D583094-5957-FB48-B691-DCF94E948EDD}"/>
          </ac:picMkLst>
        </pc:picChg>
        <pc:picChg chg="mod">
          <ac:chgData name="Fiona Baylis" userId="YK614SFGnvqAxB1AG66d2UL/oRYPMTwz+QtgwSOzPVg=" providerId="None" clId="Web-{66CE32A5-FE4D-46D8-8DF2-30CE9B02C7CE}" dt="2022-11-29T10:15:05.785" v="24" actId="1076"/>
          <ac:picMkLst>
            <pc:docMk/>
            <pc:sldMk cId="3333379757" sldId="260"/>
            <ac:picMk id="85" creationId="{444C4FFE-A214-9C4F-A7E5-E08DABE50734}"/>
          </ac:picMkLst>
        </pc:picChg>
        <pc:picChg chg="mod">
          <ac:chgData name="Fiona Baylis" userId="YK614SFGnvqAxB1AG66d2UL/oRYPMTwz+QtgwSOzPVg=" providerId="None" clId="Web-{66CE32A5-FE4D-46D8-8DF2-30CE9B02C7CE}" dt="2022-11-29T10:14:51.191" v="21" actId="1076"/>
          <ac:picMkLst>
            <pc:docMk/>
            <pc:sldMk cId="3333379757" sldId="260"/>
            <ac:picMk id="86" creationId="{5A43D722-7ACA-114B-B284-525BB2A2BA18}"/>
          </ac:picMkLst>
        </pc:picChg>
        <pc:picChg chg="mod">
          <ac:chgData name="Fiona Baylis" userId="YK614SFGnvqAxB1AG66d2UL/oRYPMTwz+QtgwSOzPVg=" providerId="None" clId="Web-{66CE32A5-FE4D-46D8-8DF2-30CE9B02C7CE}" dt="2022-11-29T10:15:29.708" v="31" actId="1076"/>
          <ac:picMkLst>
            <pc:docMk/>
            <pc:sldMk cId="3333379757" sldId="260"/>
            <ac:picMk id="87" creationId="{D43E9A0F-D9BF-A947-9994-B1115698CEB6}"/>
          </ac:picMkLst>
        </pc:picChg>
        <pc:picChg chg="mod">
          <ac:chgData name="Fiona Baylis" userId="YK614SFGnvqAxB1AG66d2UL/oRYPMTwz+QtgwSOzPVg=" providerId="None" clId="Web-{66CE32A5-FE4D-46D8-8DF2-30CE9B02C7CE}" dt="2022-11-29T10:16:20.100" v="42" actId="1076"/>
          <ac:picMkLst>
            <pc:docMk/>
            <pc:sldMk cId="3333379757" sldId="260"/>
            <ac:picMk id="88" creationId="{8B76D448-F29D-4140-86FF-B26EEE886678}"/>
          </ac:picMkLst>
        </pc:picChg>
        <pc:picChg chg="mod">
          <ac:chgData name="Fiona Baylis" userId="YK614SFGnvqAxB1AG66d2UL/oRYPMTwz+QtgwSOzPVg=" providerId="None" clId="Web-{66CE32A5-FE4D-46D8-8DF2-30CE9B02C7CE}" dt="2022-11-29T10:03:52" v="5" actId="1076"/>
          <ac:picMkLst>
            <pc:docMk/>
            <pc:sldMk cId="3333379757" sldId="260"/>
            <ac:picMk id="89" creationId="{725DF365-B4C6-664D-8F84-F79BA239DBFB}"/>
          </ac:picMkLst>
        </pc:picChg>
        <pc:picChg chg="mod">
          <ac:chgData name="Fiona Baylis" userId="YK614SFGnvqAxB1AG66d2UL/oRYPMTwz+QtgwSOzPVg=" providerId="None" clId="Web-{66CE32A5-FE4D-46D8-8DF2-30CE9B02C7CE}" dt="2022-11-29T10:16:23.678" v="43" actId="1076"/>
          <ac:picMkLst>
            <pc:docMk/>
            <pc:sldMk cId="3333379757" sldId="260"/>
            <ac:picMk id="98" creationId="{E4D571F5-8D2B-6B47-BBA1-4853E814BB8C}"/>
          </ac:picMkLst>
        </pc:picChg>
        <pc:picChg chg="mod">
          <ac:chgData name="Fiona Baylis" userId="YK614SFGnvqAxB1AG66d2UL/oRYPMTwz+QtgwSOzPVg=" providerId="None" clId="Web-{66CE32A5-FE4D-46D8-8DF2-30CE9B02C7CE}" dt="2022-11-29T10:16:12.381" v="40" actId="1076"/>
          <ac:picMkLst>
            <pc:docMk/>
            <pc:sldMk cId="3333379757" sldId="260"/>
            <ac:picMk id="100" creationId="{DA5D785A-5C67-6143-8EF1-0897F776951D}"/>
          </ac:picMkLst>
        </pc:picChg>
        <pc:picChg chg="mod">
          <ac:chgData name="Fiona Baylis" userId="YK614SFGnvqAxB1AG66d2UL/oRYPMTwz+QtgwSOzPVg=" providerId="None" clId="Web-{66CE32A5-FE4D-46D8-8DF2-30CE9B02C7CE}" dt="2022-11-29T10:03:56.485" v="6" actId="1076"/>
          <ac:picMkLst>
            <pc:docMk/>
            <pc:sldMk cId="3333379757" sldId="260"/>
            <ac:picMk id="101" creationId="{F8975E15-A70E-504A-A4E7-37B26B3177B3}"/>
          </ac:picMkLst>
        </pc:picChg>
        <pc:picChg chg="mod">
          <ac:chgData name="Fiona Baylis" userId="YK614SFGnvqAxB1AG66d2UL/oRYPMTwz+QtgwSOzPVg=" providerId="None" clId="Web-{66CE32A5-FE4D-46D8-8DF2-30CE9B02C7CE}" dt="2022-11-29T10:04:04.485" v="7" actId="1076"/>
          <ac:picMkLst>
            <pc:docMk/>
            <pc:sldMk cId="3333379757" sldId="260"/>
            <ac:picMk id="102" creationId="{4F81B001-3531-DC40-A91D-9CF4F0E63878}"/>
          </ac:picMkLst>
        </pc:picChg>
        <pc:picChg chg="mod">
          <ac:chgData name="Fiona Baylis" userId="YK614SFGnvqAxB1AG66d2UL/oRYPMTwz+QtgwSOzPVg=" providerId="None" clId="Web-{66CE32A5-FE4D-46D8-8DF2-30CE9B02C7CE}" dt="2022-11-29T10:15:38.552" v="34" actId="1076"/>
          <ac:picMkLst>
            <pc:docMk/>
            <pc:sldMk cId="3333379757" sldId="260"/>
            <ac:picMk id="104" creationId="{E0227811-BF32-6448-8533-040E1C8A09AA}"/>
          </ac:picMkLst>
        </pc:picChg>
        <pc:picChg chg="del">
          <ac:chgData name="Fiona Baylis" userId="YK614SFGnvqAxB1AG66d2UL/oRYPMTwz+QtgwSOzPVg=" providerId="None" clId="Web-{66CE32A5-FE4D-46D8-8DF2-30CE9B02C7CE}" dt="2022-11-29T10:05:26.550" v="8"/>
          <ac:picMkLst>
            <pc:docMk/>
            <pc:sldMk cId="3333379757" sldId="260"/>
            <ac:picMk id="105" creationId="{B6323793-63B5-C144-8E19-95F3999840DA}"/>
          </ac:picMkLst>
        </pc:picChg>
        <pc:picChg chg="mod">
          <ac:chgData name="Fiona Baylis" userId="YK614SFGnvqAxB1AG66d2UL/oRYPMTwz+QtgwSOzPVg=" providerId="None" clId="Web-{66CE32A5-FE4D-46D8-8DF2-30CE9B02C7CE}" dt="2022-11-29T10:14:39.769" v="18" actId="1076"/>
          <ac:picMkLst>
            <pc:docMk/>
            <pc:sldMk cId="3333379757" sldId="260"/>
            <ac:picMk id="106" creationId="{86F30BFF-50E1-4443-9F52-3D6EB476ECC3}"/>
          </ac:picMkLst>
        </pc:picChg>
        <pc:picChg chg="mod">
          <ac:chgData name="Fiona Baylis" userId="YK614SFGnvqAxB1AG66d2UL/oRYPMTwz+QtgwSOzPVg=" providerId="None" clId="Web-{66CE32A5-FE4D-46D8-8DF2-30CE9B02C7CE}" dt="2022-11-29T10:15:36.067" v="33" actId="1076"/>
          <ac:picMkLst>
            <pc:docMk/>
            <pc:sldMk cId="3333379757" sldId="260"/>
            <ac:picMk id="108" creationId="{AFCAC56B-D4A7-234A-9994-78D2BADF68A1}"/>
          </ac:picMkLst>
        </pc:picChg>
        <pc:picChg chg="mod">
          <ac:chgData name="Fiona Baylis" userId="YK614SFGnvqAxB1AG66d2UL/oRYPMTwz+QtgwSOzPVg=" providerId="None" clId="Web-{66CE32A5-FE4D-46D8-8DF2-30CE9B02C7CE}" dt="2022-11-29T10:15:12.051" v="26" actId="1076"/>
          <ac:picMkLst>
            <pc:docMk/>
            <pc:sldMk cId="3333379757" sldId="260"/>
            <ac:picMk id="109" creationId="{861679C5-F29E-364A-A38B-025957563BB7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665246-3B4F-AA4D-AB9D-DAC8BBAD52E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EC4B486-3FC6-C54D-BF97-E2A61C8D0E3A}">
      <dgm:prSet custT="1"/>
      <dgm:spPr>
        <a:solidFill>
          <a:schemeClr val="bg1">
            <a:lumMod val="95000"/>
          </a:schemeClr>
        </a:solidFill>
        <a:ln>
          <a:noFill/>
        </a:ln>
      </dgm:spPr>
      <dgm:t>
        <a:bodyPr/>
        <a:lstStyle/>
        <a:p>
          <a:r>
            <a:rPr lang="en-US" sz="2000" dirty="0">
              <a:solidFill>
                <a:schemeClr val="tx1"/>
              </a:solidFill>
            </a:rPr>
            <a:t>2014-16</a:t>
          </a:r>
          <a:endParaRPr lang="en-GB" sz="2000" dirty="0">
            <a:solidFill>
              <a:schemeClr val="tx1"/>
            </a:solidFill>
          </a:endParaRPr>
        </a:p>
      </dgm:t>
    </dgm:pt>
    <dgm:pt modelId="{3343CA17-9542-574E-B058-CEDACB9940AA}" type="parTrans" cxnId="{2058381C-6E33-F248-899B-0358240FEF57}">
      <dgm:prSet/>
      <dgm:spPr/>
      <dgm:t>
        <a:bodyPr/>
        <a:lstStyle/>
        <a:p>
          <a:endParaRPr lang="en-GB"/>
        </a:p>
      </dgm:t>
    </dgm:pt>
    <dgm:pt modelId="{B9FF9861-0C69-7846-B119-E230E5C8B597}" type="sibTrans" cxnId="{2058381C-6E33-F248-899B-0358240FEF57}">
      <dgm:prSet/>
      <dgm:spPr/>
      <dgm:t>
        <a:bodyPr/>
        <a:lstStyle/>
        <a:p>
          <a:endParaRPr lang="en-GB"/>
        </a:p>
      </dgm:t>
    </dgm:pt>
    <dgm:pt modelId="{8B0A1AFA-EE67-2945-B36F-108C281071FB}">
      <dgm:prSet custT="1"/>
      <dgm:spPr>
        <a:solidFill>
          <a:schemeClr val="bg1">
            <a:lumMod val="85000"/>
          </a:schemeClr>
        </a:solidFill>
        <a:ln>
          <a:noFill/>
        </a:ln>
      </dgm:spPr>
      <dgm:t>
        <a:bodyPr/>
        <a:lstStyle/>
        <a:p>
          <a:r>
            <a:rPr lang="en-US" sz="2000" dirty="0">
              <a:solidFill>
                <a:schemeClr val="tx1"/>
              </a:solidFill>
            </a:rPr>
            <a:t>2017-19</a:t>
          </a:r>
          <a:endParaRPr lang="en-GB" sz="2000" dirty="0">
            <a:solidFill>
              <a:schemeClr val="tx1"/>
            </a:solidFill>
          </a:endParaRPr>
        </a:p>
      </dgm:t>
    </dgm:pt>
    <dgm:pt modelId="{B4DF36E0-8DFD-E546-BC97-6E070BAA9511}" type="parTrans" cxnId="{1A0963D0-0301-F04F-B36B-31D81F92B7AA}">
      <dgm:prSet/>
      <dgm:spPr/>
      <dgm:t>
        <a:bodyPr/>
        <a:lstStyle/>
        <a:p>
          <a:endParaRPr lang="en-GB"/>
        </a:p>
      </dgm:t>
    </dgm:pt>
    <dgm:pt modelId="{A4F6DAB1-3AEB-384D-A9C1-C799BA90A2E9}" type="sibTrans" cxnId="{1A0963D0-0301-F04F-B36B-31D81F92B7AA}">
      <dgm:prSet/>
      <dgm:spPr/>
      <dgm:t>
        <a:bodyPr/>
        <a:lstStyle/>
        <a:p>
          <a:endParaRPr lang="en-GB"/>
        </a:p>
      </dgm:t>
    </dgm:pt>
    <dgm:pt modelId="{4333B940-F1DA-6145-8E17-2A79AEFC57FB}">
      <dgm:prSet custT="1"/>
      <dgm:spPr>
        <a:solidFill>
          <a:schemeClr val="bg1">
            <a:lumMod val="85000"/>
          </a:schemeClr>
        </a:solidFill>
        <a:ln>
          <a:noFill/>
        </a:ln>
      </dgm:spPr>
      <dgm:t>
        <a:bodyPr/>
        <a:lstStyle/>
        <a:p>
          <a:r>
            <a:rPr lang="en-US" sz="2000" dirty="0">
              <a:solidFill>
                <a:schemeClr val="tx1"/>
              </a:solidFill>
            </a:rPr>
            <a:t>2020-23</a:t>
          </a:r>
          <a:endParaRPr lang="en-GB" sz="2000" dirty="0">
            <a:solidFill>
              <a:schemeClr val="tx1"/>
            </a:solidFill>
          </a:endParaRPr>
        </a:p>
      </dgm:t>
    </dgm:pt>
    <dgm:pt modelId="{469E08BF-BFCB-6743-8D4F-25C6D8140FC8}" type="parTrans" cxnId="{61AEA229-87E8-1C47-BDBC-83526D93713F}">
      <dgm:prSet/>
      <dgm:spPr/>
      <dgm:t>
        <a:bodyPr/>
        <a:lstStyle/>
        <a:p>
          <a:endParaRPr lang="en-GB"/>
        </a:p>
      </dgm:t>
    </dgm:pt>
    <dgm:pt modelId="{0027560F-B226-864C-B938-15B8977C4FB5}" type="sibTrans" cxnId="{61AEA229-87E8-1C47-BDBC-83526D93713F}">
      <dgm:prSet/>
      <dgm:spPr/>
      <dgm:t>
        <a:bodyPr/>
        <a:lstStyle/>
        <a:p>
          <a:endParaRPr lang="en-GB"/>
        </a:p>
      </dgm:t>
    </dgm:pt>
    <dgm:pt modelId="{94507403-D92F-B048-8D8D-D050A3E53424}">
      <dgm:prSet custT="1"/>
      <dgm:spPr>
        <a:solidFill>
          <a:schemeClr val="bg1">
            <a:lumMod val="75000"/>
          </a:schemeClr>
        </a:solidFill>
        <a:ln>
          <a:noFill/>
        </a:ln>
      </dgm:spPr>
      <dgm:t>
        <a:bodyPr/>
        <a:lstStyle/>
        <a:p>
          <a:r>
            <a:rPr lang="en-US" sz="2000" dirty="0">
              <a:solidFill>
                <a:schemeClr val="tx1"/>
              </a:solidFill>
            </a:rPr>
            <a:t>Feb 2024</a:t>
          </a:r>
          <a:endParaRPr lang="en-GB" sz="2000" dirty="0">
            <a:solidFill>
              <a:schemeClr val="tx1"/>
            </a:solidFill>
          </a:endParaRPr>
        </a:p>
      </dgm:t>
    </dgm:pt>
    <dgm:pt modelId="{0C3B84DA-28F9-224E-9B9C-EF547356C454}" type="parTrans" cxnId="{B8237416-EE6C-9E44-8F1C-5237E9449164}">
      <dgm:prSet/>
      <dgm:spPr/>
      <dgm:t>
        <a:bodyPr/>
        <a:lstStyle/>
        <a:p>
          <a:endParaRPr lang="en-GB"/>
        </a:p>
      </dgm:t>
    </dgm:pt>
    <dgm:pt modelId="{B1CD6935-30A6-AD4E-93AD-EA317178A726}" type="sibTrans" cxnId="{B8237416-EE6C-9E44-8F1C-5237E9449164}">
      <dgm:prSet/>
      <dgm:spPr/>
      <dgm:t>
        <a:bodyPr/>
        <a:lstStyle/>
        <a:p>
          <a:endParaRPr lang="en-GB"/>
        </a:p>
      </dgm:t>
    </dgm:pt>
    <dgm:pt modelId="{89CA6B5E-6EE6-9244-B14B-EA58333E97E8}">
      <dgm:prSet/>
      <dgm:spPr>
        <a:solidFill>
          <a:schemeClr val="bg1">
            <a:lumMod val="65000"/>
          </a:schemeClr>
        </a:solidFill>
        <a:ln>
          <a:noFill/>
        </a:ln>
      </dgm:spPr>
      <dgm:t>
        <a:bodyPr/>
        <a:lstStyle/>
        <a:p>
          <a:r>
            <a:rPr lang="en-US" sz="2000" dirty="0">
              <a:solidFill>
                <a:schemeClr val="tx1"/>
              </a:solidFill>
            </a:rPr>
            <a:t>June2024</a:t>
          </a:r>
          <a:endParaRPr lang="en-GB" sz="2000" dirty="0">
            <a:solidFill>
              <a:schemeClr val="tx1"/>
            </a:solidFill>
          </a:endParaRPr>
        </a:p>
      </dgm:t>
    </dgm:pt>
    <dgm:pt modelId="{2FB88011-BD41-124A-952E-372BDE8DA28A}" type="parTrans" cxnId="{D7BECD3B-70E3-A545-9F62-6D52B6CD0F4F}">
      <dgm:prSet/>
      <dgm:spPr/>
      <dgm:t>
        <a:bodyPr/>
        <a:lstStyle/>
        <a:p>
          <a:endParaRPr lang="en-GB"/>
        </a:p>
      </dgm:t>
    </dgm:pt>
    <dgm:pt modelId="{7F85ED41-5437-4E4D-8E71-380BD5816D61}" type="sibTrans" cxnId="{D7BECD3B-70E3-A545-9F62-6D52B6CD0F4F}">
      <dgm:prSet/>
      <dgm:spPr/>
      <dgm:t>
        <a:bodyPr/>
        <a:lstStyle/>
        <a:p>
          <a:endParaRPr lang="en-GB"/>
        </a:p>
      </dgm:t>
    </dgm:pt>
    <dgm:pt modelId="{922DFC04-8210-B248-BBE9-240BD4B3FF8E}">
      <dgm:prSet/>
      <dgm:spPr>
        <a:ln>
          <a:noFill/>
        </a:ln>
      </dgm:spPr>
      <dgm:t>
        <a:bodyPr/>
        <a:lstStyle/>
        <a:p>
          <a:pPr>
            <a:buNone/>
          </a:pPr>
          <a:r>
            <a:rPr lang="en-US" dirty="0">
              <a:solidFill>
                <a:srgbClr val="365C71"/>
              </a:solidFill>
            </a:rPr>
            <a:t>REFIMEVE+ frequency links. </a:t>
          </a:r>
          <a:r>
            <a:rPr lang="en-US" dirty="0" err="1">
              <a:solidFill>
                <a:srgbClr val="365C71"/>
              </a:solidFill>
            </a:rPr>
            <a:t>MuQuans</a:t>
          </a:r>
          <a:r>
            <a:rPr lang="en-US" dirty="0">
              <a:solidFill>
                <a:srgbClr val="365C71"/>
              </a:solidFill>
            </a:rPr>
            <a:t> founded</a:t>
          </a:r>
          <a:endParaRPr lang="en-GB" dirty="0">
            <a:solidFill>
              <a:srgbClr val="365C71"/>
            </a:solidFill>
          </a:endParaRPr>
        </a:p>
      </dgm:t>
    </dgm:pt>
    <dgm:pt modelId="{3D361C6D-F374-A347-8AA2-7D0217EED834}" type="parTrans" cxnId="{B8203EBC-45F1-4B40-9AAB-7AE490D3DDE4}">
      <dgm:prSet/>
      <dgm:spPr/>
      <dgm:t>
        <a:bodyPr/>
        <a:lstStyle/>
        <a:p>
          <a:endParaRPr lang="en-GB"/>
        </a:p>
      </dgm:t>
    </dgm:pt>
    <dgm:pt modelId="{69045CDF-D651-C348-BB2B-78C4DFC7C561}" type="sibTrans" cxnId="{B8203EBC-45F1-4B40-9AAB-7AE490D3DDE4}">
      <dgm:prSet/>
      <dgm:spPr/>
      <dgm:t>
        <a:bodyPr/>
        <a:lstStyle/>
        <a:p>
          <a:endParaRPr lang="en-GB"/>
        </a:p>
      </dgm:t>
    </dgm:pt>
    <dgm:pt modelId="{2C99461D-3F09-9D4B-8BE9-E52F8B462589}">
      <dgm:prSet/>
      <dgm:spPr>
        <a:ln>
          <a:noFill/>
        </a:ln>
      </dgm:spPr>
      <dgm:t>
        <a:bodyPr/>
        <a:lstStyle/>
        <a:p>
          <a:pPr>
            <a:buNone/>
          </a:pPr>
          <a:r>
            <a:rPr lang="en-US" dirty="0">
              <a:solidFill>
                <a:srgbClr val="365C71"/>
              </a:solidFill>
            </a:rPr>
            <a:t>NPL-SYRTE </a:t>
          </a:r>
          <a:r>
            <a:rPr lang="en-US" dirty="0" err="1">
              <a:solidFill>
                <a:srgbClr val="365C71"/>
              </a:solidFill>
            </a:rPr>
            <a:t>fibre</a:t>
          </a:r>
          <a:r>
            <a:rPr lang="en-US" dirty="0">
              <a:solidFill>
                <a:srgbClr val="365C71"/>
              </a:solidFill>
            </a:rPr>
            <a:t> link built </a:t>
          </a:r>
          <a:endParaRPr lang="en-GB" dirty="0">
            <a:solidFill>
              <a:srgbClr val="365C71"/>
            </a:solidFill>
          </a:endParaRPr>
        </a:p>
      </dgm:t>
    </dgm:pt>
    <dgm:pt modelId="{C1DA0A24-A5DA-2C45-B5EC-5B1F4191FF98}" type="parTrans" cxnId="{F03845D4-17A0-8A44-AC4D-A1675F3E88E8}">
      <dgm:prSet/>
      <dgm:spPr/>
      <dgm:t>
        <a:bodyPr/>
        <a:lstStyle/>
        <a:p>
          <a:endParaRPr lang="en-GB"/>
        </a:p>
      </dgm:t>
    </dgm:pt>
    <dgm:pt modelId="{83C83F42-B71D-9C40-BAA1-E2EBCE8BD378}" type="sibTrans" cxnId="{F03845D4-17A0-8A44-AC4D-A1675F3E88E8}">
      <dgm:prSet/>
      <dgm:spPr/>
      <dgm:t>
        <a:bodyPr/>
        <a:lstStyle/>
        <a:p>
          <a:endParaRPr lang="en-GB"/>
        </a:p>
      </dgm:t>
    </dgm:pt>
    <dgm:pt modelId="{BD937A9E-A943-3242-B34F-8F9BF7F3966B}">
      <dgm:prSet/>
      <dgm:spPr>
        <a:ln>
          <a:noFill/>
        </a:ln>
      </dgm:spPr>
      <dgm:t>
        <a:bodyPr/>
        <a:lstStyle/>
        <a:p>
          <a:pPr>
            <a:buNone/>
          </a:pPr>
          <a:r>
            <a:rPr lang="en-US" dirty="0">
              <a:solidFill>
                <a:srgbClr val="365C71"/>
              </a:solidFill>
            </a:rPr>
            <a:t>CLONETS project</a:t>
          </a:r>
          <a:endParaRPr lang="en-GB" dirty="0">
            <a:solidFill>
              <a:srgbClr val="365C71"/>
            </a:solidFill>
          </a:endParaRPr>
        </a:p>
      </dgm:t>
    </dgm:pt>
    <dgm:pt modelId="{459A8A9F-61E9-744A-93D6-839F171A0010}" type="parTrans" cxnId="{0B68CC24-D0F5-014C-9F60-131A61678BBB}">
      <dgm:prSet/>
      <dgm:spPr/>
      <dgm:t>
        <a:bodyPr/>
        <a:lstStyle/>
        <a:p>
          <a:endParaRPr lang="en-GB"/>
        </a:p>
      </dgm:t>
    </dgm:pt>
    <dgm:pt modelId="{7B023EAF-965C-744C-B202-2CE5EB8E5606}" type="sibTrans" cxnId="{0B68CC24-D0F5-014C-9F60-131A61678BBB}">
      <dgm:prSet/>
      <dgm:spPr/>
      <dgm:t>
        <a:bodyPr/>
        <a:lstStyle/>
        <a:p>
          <a:endParaRPr lang="en-GB"/>
        </a:p>
      </dgm:t>
    </dgm:pt>
    <dgm:pt modelId="{DDA26BBE-B057-A648-A905-82B495FC651A}">
      <dgm:prSet/>
      <dgm:spPr>
        <a:ln>
          <a:noFill/>
        </a:ln>
      </dgm:spPr>
      <dgm:t>
        <a:bodyPr/>
        <a:lstStyle/>
        <a:p>
          <a:pPr>
            <a:buNone/>
          </a:pPr>
          <a:r>
            <a:rPr lang="en-US" dirty="0">
              <a:solidFill>
                <a:srgbClr val="365C71"/>
              </a:solidFill>
            </a:rPr>
            <a:t>CLONETS-Design Study</a:t>
          </a:r>
          <a:endParaRPr lang="en-GB" dirty="0">
            <a:solidFill>
              <a:srgbClr val="365C71"/>
            </a:solidFill>
          </a:endParaRPr>
        </a:p>
      </dgm:t>
    </dgm:pt>
    <dgm:pt modelId="{C3098712-F615-9F48-971B-6E68F3B5FA90}" type="parTrans" cxnId="{8B1446FC-1919-6747-BC7C-D0CE1357C150}">
      <dgm:prSet/>
      <dgm:spPr/>
      <dgm:t>
        <a:bodyPr/>
        <a:lstStyle/>
        <a:p>
          <a:endParaRPr lang="en-GB"/>
        </a:p>
      </dgm:t>
    </dgm:pt>
    <dgm:pt modelId="{B1ED77F3-9EB0-594B-99DC-A6871D59A2E7}" type="sibTrans" cxnId="{8B1446FC-1919-6747-BC7C-D0CE1357C150}">
      <dgm:prSet/>
      <dgm:spPr/>
      <dgm:t>
        <a:bodyPr/>
        <a:lstStyle/>
        <a:p>
          <a:endParaRPr lang="en-GB"/>
        </a:p>
      </dgm:t>
    </dgm:pt>
    <dgm:pt modelId="{D7524970-4F00-F44B-8509-42CD9FCC20A1}">
      <dgm:prSet/>
      <dgm:spPr>
        <a:ln>
          <a:noFill/>
        </a:ln>
      </dgm:spPr>
      <dgm:t>
        <a:bodyPr/>
        <a:lstStyle/>
        <a:p>
          <a:pPr>
            <a:buNone/>
          </a:pPr>
          <a:r>
            <a:rPr lang="en-US" dirty="0">
              <a:solidFill>
                <a:srgbClr val="365C71"/>
              </a:solidFill>
            </a:rPr>
            <a:t>CERN workshop</a:t>
          </a:r>
          <a:endParaRPr lang="en-GB" dirty="0">
            <a:solidFill>
              <a:srgbClr val="365C71"/>
            </a:solidFill>
          </a:endParaRPr>
        </a:p>
      </dgm:t>
    </dgm:pt>
    <dgm:pt modelId="{297B6E9C-B186-4343-8116-7C21590ECB0E}" type="parTrans" cxnId="{726EFA02-68D6-7948-B886-3159BD75FB24}">
      <dgm:prSet/>
      <dgm:spPr/>
      <dgm:t>
        <a:bodyPr/>
        <a:lstStyle/>
        <a:p>
          <a:endParaRPr lang="en-GB"/>
        </a:p>
      </dgm:t>
    </dgm:pt>
    <dgm:pt modelId="{F68EA026-7804-B44D-96D9-FBCB9FA4E588}" type="sibTrans" cxnId="{726EFA02-68D6-7948-B886-3159BD75FB24}">
      <dgm:prSet/>
      <dgm:spPr/>
      <dgm:t>
        <a:bodyPr/>
        <a:lstStyle/>
        <a:p>
          <a:endParaRPr lang="en-GB"/>
        </a:p>
      </dgm:t>
    </dgm:pt>
    <dgm:pt modelId="{36F61D58-5F0B-8C4E-85C9-66EA37FAC6B2}">
      <dgm:prSet/>
      <dgm:spPr>
        <a:ln>
          <a:noFill/>
        </a:ln>
      </dgm:spPr>
      <dgm:t>
        <a:bodyPr/>
        <a:lstStyle/>
        <a:p>
          <a:pPr>
            <a:buNone/>
          </a:pPr>
          <a:r>
            <a:rPr lang="en-GB" dirty="0">
              <a:solidFill>
                <a:srgbClr val="365C71"/>
              </a:solidFill>
            </a:rPr>
            <a:t>Launch SIG-TFN</a:t>
          </a:r>
        </a:p>
      </dgm:t>
    </dgm:pt>
    <dgm:pt modelId="{6602564E-9171-E540-92BA-915B8DF63410}" type="parTrans" cxnId="{21029450-747D-BB4A-B973-C7735DD41A13}">
      <dgm:prSet/>
      <dgm:spPr/>
      <dgm:t>
        <a:bodyPr/>
        <a:lstStyle/>
        <a:p>
          <a:endParaRPr lang="en-GB"/>
        </a:p>
      </dgm:t>
    </dgm:pt>
    <dgm:pt modelId="{065B039B-F62A-B749-87B2-308065AF2D0E}" type="sibTrans" cxnId="{21029450-747D-BB4A-B973-C7735DD41A13}">
      <dgm:prSet/>
      <dgm:spPr/>
      <dgm:t>
        <a:bodyPr/>
        <a:lstStyle/>
        <a:p>
          <a:endParaRPr lang="en-GB"/>
        </a:p>
      </dgm:t>
    </dgm:pt>
    <dgm:pt modelId="{5ABD2E6C-68CF-5349-BD01-6184E42A8785}">
      <dgm:prSet custT="1"/>
      <dgm:spPr>
        <a:solidFill>
          <a:schemeClr val="bg1">
            <a:lumMod val="95000"/>
          </a:schemeClr>
        </a:solidFill>
        <a:ln>
          <a:noFill/>
        </a:ln>
      </dgm:spPr>
      <dgm:t>
        <a:bodyPr/>
        <a:lstStyle/>
        <a:p>
          <a:r>
            <a:rPr lang="en-US" sz="2000" dirty="0">
              <a:solidFill>
                <a:schemeClr val="tx1"/>
              </a:solidFill>
            </a:rPr>
            <a:t>2012</a:t>
          </a:r>
          <a:endParaRPr lang="en-GB" sz="2300" dirty="0">
            <a:solidFill>
              <a:schemeClr val="tx1"/>
            </a:solidFill>
          </a:endParaRPr>
        </a:p>
      </dgm:t>
    </dgm:pt>
    <dgm:pt modelId="{7A7A4B21-23D1-3C48-B147-C9C455805734}" type="sibTrans" cxnId="{C15209B0-CED8-7240-B705-8FAE08538623}">
      <dgm:prSet/>
      <dgm:spPr/>
      <dgm:t>
        <a:bodyPr/>
        <a:lstStyle/>
        <a:p>
          <a:endParaRPr lang="en-GB"/>
        </a:p>
      </dgm:t>
    </dgm:pt>
    <dgm:pt modelId="{6B3FA55C-FB4A-F340-A417-C122B6374B2B}" type="parTrans" cxnId="{C15209B0-CED8-7240-B705-8FAE08538623}">
      <dgm:prSet/>
      <dgm:spPr/>
      <dgm:t>
        <a:bodyPr/>
        <a:lstStyle/>
        <a:p>
          <a:endParaRPr lang="en-GB"/>
        </a:p>
      </dgm:t>
    </dgm:pt>
    <dgm:pt modelId="{B0E6A8D8-48B3-4346-ACF8-2F8F696F60A5}" type="pres">
      <dgm:prSet presAssocID="{D3665246-3B4F-AA4D-AB9D-DAC8BBAD52EE}" presName="linearFlow" presStyleCnt="0">
        <dgm:presLayoutVars>
          <dgm:dir/>
          <dgm:animLvl val="lvl"/>
          <dgm:resizeHandles val="exact"/>
        </dgm:presLayoutVars>
      </dgm:prSet>
      <dgm:spPr/>
    </dgm:pt>
    <dgm:pt modelId="{37EC4AFA-CA77-DE4E-AC37-CBD95BD430BE}" type="pres">
      <dgm:prSet presAssocID="{5ABD2E6C-68CF-5349-BD01-6184E42A8785}" presName="composite" presStyleCnt="0"/>
      <dgm:spPr/>
    </dgm:pt>
    <dgm:pt modelId="{DF0D5A50-A77D-704D-A006-5B885E7879CE}" type="pres">
      <dgm:prSet presAssocID="{5ABD2E6C-68CF-5349-BD01-6184E42A8785}" presName="parentText" presStyleLbl="alignNode1" presStyleIdx="0" presStyleCnt="6" custScaleX="171685">
        <dgm:presLayoutVars>
          <dgm:chMax val="1"/>
          <dgm:bulletEnabled val="1"/>
        </dgm:presLayoutVars>
      </dgm:prSet>
      <dgm:spPr/>
    </dgm:pt>
    <dgm:pt modelId="{0B4B9818-78B2-A643-A639-D6162A3E9F99}" type="pres">
      <dgm:prSet presAssocID="{5ABD2E6C-68CF-5349-BD01-6184E42A8785}" presName="descendantText" presStyleLbl="alignAcc1" presStyleIdx="0" presStyleCnt="6" custScaleX="83116" custScaleY="100000" custLinFactNeighborX="-2786" custLinFactNeighborY="13315">
        <dgm:presLayoutVars>
          <dgm:bulletEnabled val="1"/>
        </dgm:presLayoutVars>
      </dgm:prSet>
      <dgm:spPr/>
    </dgm:pt>
    <dgm:pt modelId="{882E2F2A-EA63-B342-ADA8-3E7C37EB22B5}" type="pres">
      <dgm:prSet presAssocID="{7A7A4B21-23D1-3C48-B147-C9C455805734}" presName="sp" presStyleCnt="0"/>
      <dgm:spPr/>
    </dgm:pt>
    <dgm:pt modelId="{AA223B54-28BB-634B-91E9-A617D120E436}" type="pres">
      <dgm:prSet presAssocID="{0EC4B486-3FC6-C54D-BF97-E2A61C8D0E3A}" presName="composite" presStyleCnt="0"/>
      <dgm:spPr/>
    </dgm:pt>
    <dgm:pt modelId="{18061C52-903E-8E43-81F6-C8C3404D623F}" type="pres">
      <dgm:prSet presAssocID="{0EC4B486-3FC6-C54D-BF97-E2A61C8D0E3A}" presName="parentText" presStyleLbl="alignNode1" presStyleIdx="1" presStyleCnt="6" custScaleX="171517">
        <dgm:presLayoutVars>
          <dgm:chMax val="1"/>
          <dgm:bulletEnabled val="1"/>
        </dgm:presLayoutVars>
      </dgm:prSet>
      <dgm:spPr/>
    </dgm:pt>
    <dgm:pt modelId="{BB7B6E8E-210C-9540-BED7-D0CB622EFC6E}" type="pres">
      <dgm:prSet presAssocID="{0EC4B486-3FC6-C54D-BF97-E2A61C8D0E3A}" presName="descendantText" presStyleLbl="alignAcc1" presStyleIdx="1" presStyleCnt="6" custScaleX="92772" custLinFactNeighborX="1227" custLinFactNeighborY="-133">
        <dgm:presLayoutVars>
          <dgm:bulletEnabled val="1"/>
        </dgm:presLayoutVars>
      </dgm:prSet>
      <dgm:spPr/>
    </dgm:pt>
    <dgm:pt modelId="{70F55207-B882-054B-A535-6F36B79051A7}" type="pres">
      <dgm:prSet presAssocID="{B9FF9861-0C69-7846-B119-E230E5C8B597}" presName="sp" presStyleCnt="0"/>
      <dgm:spPr/>
    </dgm:pt>
    <dgm:pt modelId="{99A4D031-05D1-9D46-B8F1-4CE5D7268571}" type="pres">
      <dgm:prSet presAssocID="{8B0A1AFA-EE67-2945-B36F-108C281071FB}" presName="composite" presStyleCnt="0"/>
      <dgm:spPr/>
    </dgm:pt>
    <dgm:pt modelId="{49BF1114-5781-D84A-8242-0D726AFA81B0}" type="pres">
      <dgm:prSet presAssocID="{8B0A1AFA-EE67-2945-B36F-108C281071FB}" presName="parentText" presStyleLbl="alignNode1" presStyleIdx="2" presStyleCnt="6" custScaleX="171685">
        <dgm:presLayoutVars>
          <dgm:chMax val="1"/>
          <dgm:bulletEnabled val="1"/>
        </dgm:presLayoutVars>
      </dgm:prSet>
      <dgm:spPr/>
    </dgm:pt>
    <dgm:pt modelId="{22952000-DD73-5A43-BDA0-122292C5B1A9}" type="pres">
      <dgm:prSet presAssocID="{8B0A1AFA-EE67-2945-B36F-108C281071FB}" presName="descendantText" presStyleLbl="alignAcc1" presStyleIdx="2" presStyleCnt="6" custScaleX="90004">
        <dgm:presLayoutVars>
          <dgm:bulletEnabled val="1"/>
        </dgm:presLayoutVars>
      </dgm:prSet>
      <dgm:spPr/>
    </dgm:pt>
    <dgm:pt modelId="{82731F40-A263-FF4B-B46C-0B0149D23866}" type="pres">
      <dgm:prSet presAssocID="{A4F6DAB1-3AEB-384D-A9C1-C799BA90A2E9}" presName="sp" presStyleCnt="0"/>
      <dgm:spPr/>
    </dgm:pt>
    <dgm:pt modelId="{5FFD486E-0AB0-2C4A-8B69-D9F39D9910A6}" type="pres">
      <dgm:prSet presAssocID="{4333B940-F1DA-6145-8E17-2A79AEFC57FB}" presName="composite" presStyleCnt="0"/>
      <dgm:spPr/>
    </dgm:pt>
    <dgm:pt modelId="{3243065A-C36D-3F4A-BF7C-3731A768223C}" type="pres">
      <dgm:prSet presAssocID="{4333B940-F1DA-6145-8E17-2A79AEFC57FB}" presName="parentText" presStyleLbl="alignNode1" presStyleIdx="3" presStyleCnt="6" custScaleX="171685">
        <dgm:presLayoutVars>
          <dgm:chMax val="1"/>
          <dgm:bulletEnabled val="1"/>
        </dgm:presLayoutVars>
      </dgm:prSet>
      <dgm:spPr/>
    </dgm:pt>
    <dgm:pt modelId="{8FB91117-DA8F-1A4C-8870-0021A8C94025}" type="pres">
      <dgm:prSet presAssocID="{4333B940-F1DA-6145-8E17-2A79AEFC57FB}" presName="descendantText" presStyleLbl="alignAcc1" presStyleIdx="3" presStyleCnt="6" custScaleX="88897" custLinFactNeighborX="-798" custLinFactNeighborY="2076">
        <dgm:presLayoutVars>
          <dgm:bulletEnabled val="1"/>
        </dgm:presLayoutVars>
      </dgm:prSet>
      <dgm:spPr/>
    </dgm:pt>
    <dgm:pt modelId="{530A64F0-BC53-994C-A0DC-502D0D8C6E69}" type="pres">
      <dgm:prSet presAssocID="{0027560F-B226-864C-B938-15B8977C4FB5}" presName="sp" presStyleCnt="0"/>
      <dgm:spPr/>
    </dgm:pt>
    <dgm:pt modelId="{0C8692BC-E66C-E248-968B-65BFB79BD76C}" type="pres">
      <dgm:prSet presAssocID="{94507403-D92F-B048-8D8D-D050A3E53424}" presName="composite" presStyleCnt="0"/>
      <dgm:spPr/>
    </dgm:pt>
    <dgm:pt modelId="{333CD7B6-7130-B14F-BC3D-E4795449AE48}" type="pres">
      <dgm:prSet presAssocID="{94507403-D92F-B048-8D8D-D050A3E53424}" presName="parentText" presStyleLbl="alignNode1" presStyleIdx="4" presStyleCnt="6" custScaleX="171685">
        <dgm:presLayoutVars>
          <dgm:chMax val="1"/>
          <dgm:bulletEnabled val="1"/>
        </dgm:presLayoutVars>
      </dgm:prSet>
      <dgm:spPr/>
    </dgm:pt>
    <dgm:pt modelId="{0068ED62-5ED8-5E44-8DEE-EC2158C19235}" type="pres">
      <dgm:prSet presAssocID="{94507403-D92F-B048-8D8D-D050A3E53424}" presName="descendantText" presStyleLbl="alignAcc1" presStyleIdx="4" presStyleCnt="6" custScaleX="78085" custLinFactNeighborX="-5286" custLinFactNeighborY="1">
        <dgm:presLayoutVars>
          <dgm:bulletEnabled val="1"/>
        </dgm:presLayoutVars>
      </dgm:prSet>
      <dgm:spPr/>
    </dgm:pt>
    <dgm:pt modelId="{85403883-778B-6C44-9179-15281218394C}" type="pres">
      <dgm:prSet presAssocID="{B1CD6935-30A6-AD4E-93AD-EA317178A726}" presName="sp" presStyleCnt="0"/>
      <dgm:spPr/>
    </dgm:pt>
    <dgm:pt modelId="{C66D5E98-A3AF-C944-87E5-F7DC45C326FB}" type="pres">
      <dgm:prSet presAssocID="{89CA6B5E-6EE6-9244-B14B-EA58333E97E8}" presName="composite" presStyleCnt="0"/>
      <dgm:spPr/>
    </dgm:pt>
    <dgm:pt modelId="{F8A3839F-11FF-034B-983D-4CEF1708AD81}" type="pres">
      <dgm:prSet presAssocID="{89CA6B5E-6EE6-9244-B14B-EA58333E97E8}" presName="parentText" presStyleLbl="alignNode1" presStyleIdx="5" presStyleCnt="6" custScaleX="171685">
        <dgm:presLayoutVars>
          <dgm:chMax val="1"/>
          <dgm:bulletEnabled val="1"/>
        </dgm:presLayoutVars>
      </dgm:prSet>
      <dgm:spPr/>
    </dgm:pt>
    <dgm:pt modelId="{567A6B4B-8022-8048-9695-96587384565F}" type="pres">
      <dgm:prSet presAssocID="{89CA6B5E-6EE6-9244-B14B-EA58333E97E8}" presName="descendantText" presStyleLbl="alignAcc1" presStyleIdx="5" presStyleCnt="6" custScaleX="88897" custLinFactNeighborX="-399">
        <dgm:presLayoutVars>
          <dgm:bulletEnabled val="1"/>
        </dgm:presLayoutVars>
      </dgm:prSet>
      <dgm:spPr/>
    </dgm:pt>
  </dgm:ptLst>
  <dgm:cxnLst>
    <dgm:cxn modelId="{726EFA02-68D6-7948-B886-3159BD75FB24}" srcId="{94507403-D92F-B048-8D8D-D050A3E53424}" destId="{D7524970-4F00-F44B-8509-42CD9FCC20A1}" srcOrd="0" destOrd="0" parTransId="{297B6E9C-B186-4343-8116-7C21590ECB0E}" sibTransId="{F68EA026-7804-B44D-96D9-FBCB9FA4E588}"/>
    <dgm:cxn modelId="{B8237416-EE6C-9E44-8F1C-5237E9449164}" srcId="{D3665246-3B4F-AA4D-AB9D-DAC8BBAD52EE}" destId="{94507403-D92F-B048-8D8D-D050A3E53424}" srcOrd="4" destOrd="0" parTransId="{0C3B84DA-28F9-224E-9B9C-EF547356C454}" sibTransId="{B1CD6935-30A6-AD4E-93AD-EA317178A726}"/>
    <dgm:cxn modelId="{2058381C-6E33-F248-899B-0358240FEF57}" srcId="{D3665246-3B4F-AA4D-AB9D-DAC8BBAD52EE}" destId="{0EC4B486-3FC6-C54D-BF97-E2A61C8D0E3A}" srcOrd="1" destOrd="0" parTransId="{3343CA17-9542-574E-B058-CEDACB9940AA}" sibTransId="{B9FF9861-0C69-7846-B119-E230E5C8B597}"/>
    <dgm:cxn modelId="{0B68CC24-D0F5-014C-9F60-131A61678BBB}" srcId="{8B0A1AFA-EE67-2945-B36F-108C281071FB}" destId="{BD937A9E-A943-3242-B34F-8F9BF7F3966B}" srcOrd="0" destOrd="0" parTransId="{459A8A9F-61E9-744A-93D6-839F171A0010}" sibTransId="{7B023EAF-965C-744C-B202-2CE5EB8E5606}"/>
    <dgm:cxn modelId="{61AEA229-87E8-1C47-BDBC-83526D93713F}" srcId="{D3665246-3B4F-AA4D-AB9D-DAC8BBAD52EE}" destId="{4333B940-F1DA-6145-8E17-2A79AEFC57FB}" srcOrd="3" destOrd="0" parTransId="{469E08BF-BFCB-6743-8D4F-25C6D8140FC8}" sibTransId="{0027560F-B226-864C-B938-15B8977C4FB5}"/>
    <dgm:cxn modelId="{D7BECD3B-70E3-A545-9F62-6D52B6CD0F4F}" srcId="{D3665246-3B4F-AA4D-AB9D-DAC8BBAD52EE}" destId="{89CA6B5E-6EE6-9244-B14B-EA58333E97E8}" srcOrd="5" destOrd="0" parTransId="{2FB88011-BD41-124A-952E-372BDE8DA28A}" sibTransId="{7F85ED41-5437-4E4D-8E71-380BD5816D61}"/>
    <dgm:cxn modelId="{64F4DB49-6898-BF48-AD97-E4B1D6E705DD}" type="presOf" srcId="{0EC4B486-3FC6-C54D-BF97-E2A61C8D0E3A}" destId="{18061C52-903E-8E43-81F6-C8C3404D623F}" srcOrd="0" destOrd="0" presId="urn:microsoft.com/office/officeart/2005/8/layout/chevron2"/>
    <dgm:cxn modelId="{21029450-747D-BB4A-B973-C7735DD41A13}" srcId="{89CA6B5E-6EE6-9244-B14B-EA58333E97E8}" destId="{36F61D58-5F0B-8C4E-85C9-66EA37FAC6B2}" srcOrd="0" destOrd="0" parTransId="{6602564E-9171-E540-92BA-915B8DF63410}" sibTransId="{065B039B-F62A-B749-87B2-308065AF2D0E}"/>
    <dgm:cxn modelId="{B93A9159-26B9-7B44-BAB0-E407A2793A76}" type="presOf" srcId="{922DFC04-8210-B248-BBE9-240BD4B3FF8E}" destId="{0B4B9818-78B2-A643-A639-D6162A3E9F99}" srcOrd="0" destOrd="0" presId="urn:microsoft.com/office/officeart/2005/8/layout/chevron2"/>
    <dgm:cxn modelId="{5711635D-B7BC-B148-9E3A-C8DF1AD0B59E}" type="presOf" srcId="{2C99461D-3F09-9D4B-8BE9-E52F8B462589}" destId="{BB7B6E8E-210C-9540-BED7-D0CB622EFC6E}" srcOrd="0" destOrd="0" presId="urn:microsoft.com/office/officeart/2005/8/layout/chevron2"/>
    <dgm:cxn modelId="{72DD0763-C3BB-E346-B136-A47F9BFEB05B}" type="presOf" srcId="{DDA26BBE-B057-A648-A905-82B495FC651A}" destId="{8FB91117-DA8F-1A4C-8870-0021A8C94025}" srcOrd="0" destOrd="0" presId="urn:microsoft.com/office/officeart/2005/8/layout/chevron2"/>
    <dgm:cxn modelId="{C6D0C674-1E84-DE45-A8E6-CCFF19A3CA60}" type="presOf" srcId="{D3665246-3B4F-AA4D-AB9D-DAC8BBAD52EE}" destId="{B0E6A8D8-48B3-4346-ACF8-2F8F696F60A5}" srcOrd="0" destOrd="0" presId="urn:microsoft.com/office/officeart/2005/8/layout/chevron2"/>
    <dgm:cxn modelId="{5ED13986-0506-824D-86FB-8DD6818C612D}" type="presOf" srcId="{36F61D58-5F0B-8C4E-85C9-66EA37FAC6B2}" destId="{567A6B4B-8022-8048-9695-96587384565F}" srcOrd="0" destOrd="0" presId="urn:microsoft.com/office/officeart/2005/8/layout/chevron2"/>
    <dgm:cxn modelId="{6E8E378A-6A89-C94A-9A58-4C5EDACFCECF}" type="presOf" srcId="{5ABD2E6C-68CF-5349-BD01-6184E42A8785}" destId="{DF0D5A50-A77D-704D-A006-5B885E7879CE}" srcOrd="0" destOrd="0" presId="urn:microsoft.com/office/officeart/2005/8/layout/chevron2"/>
    <dgm:cxn modelId="{9ED2BB9E-0624-B943-9340-5A63D956BDD8}" type="presOf" srcId="{4333B940-F1DA-6145-8E17-2A79AEFC57FB}" destId="{3243065A-C36D-3F4A-BF7C-3731A768223C}" srcOrd="0" destOrd="0" presId="urn:microsoft.com/office/officeart/2005/8/layout/chevron2"/>
    <dgm:cxn modelId="{E85B849F-3904-A54B-BFE3-49B50735C108}" type="presOf" srcId="{94507403-D92F-B048-8D8D-D050A3E53424}" destId="{333CD7B6-7130-B14F-BC3D-E4795449AE48}" srcOrd="0" destOrd="0" presId="urn:microsoft.com/office/officeart/2005/8/layout/chevron2"/>
    <dgm:cxn modelId="{C15209B0-CED8-7240-B705-8FAE08538623}" srcId="{D3665246-3B4F-AA4D-AB9D-DAC8BBAD52EE}" destId="{5ABD2E6C-68CF-5349-BD01-6184E42A8785}" srcOrd="0" destOrd="0" parTransId="{6B3FA55C-FB4A-F340-A417-C122B6374B2B}" sibTransId="{7A7A4B21-23D1-3C48-B147-C9C455805734}"/>
    <dgm:cxn modelId="{B8203EBC-45F1-4B40-9AAB-7AE490D3DDE4}" srcId="{5ABD2E6C-68CF-5349-BD01-6184E42A8785}" destId="{922DFC04-8210-B248-BBE9-240BD4B3FF8E}" srcOrd="0" destOrd="0" parTransId="{3D361C6D-F374-A347-8AA2-7D0217EED834}" sibTransId="{69045CDF-D651-C348-BB2B-78C4DFC7C561}"/>
    <dgm:cxn modelId="{5BA4E2C3-B0D6-6540-915B-2B4FC7147625}" type="presOf" srcId="{D7524970-4F00-F44B-8509-42CD9FCC20A1}" destId="{0068ED62-5ED8-5E44-8DEE-EC2158C19235}" srcOrd="0" destOrd="0" presId="urn:microsoft.com/office/officeart/2005/8/layout/chevron2"/>
    <dgm:cxn modelId="{B3E6E2CD-D916-704D-A2FD-E4B519EAFE88}" type="presOf" srcId="{8B0A1AFA-EE67-2945-B36F-108C281071FB}" destId="{49BF1114-5781-D84A-8242-0D726AFA81B0}" srcOrd="0" destOrd="0" presId="urn:microsoft.com/office/officeart/2005/8/layout/chevron2"/>
    <dgm:cxn modelId="{1A0963D0-0301-F04F-B36B-31D81F92B7AA}" srcId="{D3665246-3B4F-AA4D-AB9D-DAC8BBAD52EE}" destId="{8B0A1AFA-EE67-2945-B36F-108C281071FB}" srcOrd="2" destOrd="0" parTransId="{B4DF36E0-8DFD-E546-BC97-6E070BAA9511}" sibTransId="{A4F6DAB1-3AEB-384D-A9C1-C799BA90A2E9}"/>
    <dgm:cxn modelId="{F03845D4-17A0-8A44-AC4D-A1675F3E88E8}" srcId="{0EC4B486-3FC6-C54D-BF97-E2A61C8D0E3A}" destId="{2C99461D-3F09-9D4B-8BE9-E52F8B462589}" srcOrd="0" destOrd="0" parTransId="{C1DA0A24-A5DA-2C45-B5EC-5B1F4191FF98}" sibTransId="{83C83F42-B71D-9C40-BAA1-E2EBCE8BD378}"/>
    <dgm:cxn modelId="{C38A9EE6-7781-4746-99EC-D9144248E257}" type="presOf" srcId="{BD937A9E-A943-3242-B34F-8F9BF7F3966B}" destId="{22952000-DD73-5A43-BDA0-122292C5B1A9}" srcOrd="0" destOrd="0" presId="urn:microsoft.com/office/officeart/2005/8/layout/chevron2"/>
    <dgm:cxn modelId="{572E22F0-808F-FF4A-8630-0E5EEE4B524B}" type="presOf" srcId="{89CA6B5E-6EE6-9244-B14B-EA58333E97E8}" destId="{F8A3839F-11FF-034B-983D-4CEF1708AD81}" srcOrd="0" destOrd="0" presId="urn:microsoft.com/office/officeart/2005/8/layout/chevron2"/>
    <dgm:cxn modelId="{8B1446FC-1919-6747-BC7C-D0CE1357C150}" srcId="{4333B940-F1DA-6145-8E17-2A79AEFC57FB}" destId="{DDA26BBE-B057-A648-A905-82B495FC651A}" srcOrd="0" destOrd="0" parTransId="{C3098712-F615-9F48-971B-6E68F3B5FA90}" sibTransId="{B1ED77F3-9EB0-594B-99DC-A6871D59A2E7}"/>
    <dgm:cxn modelId="{B2A4EF2A-2D77-6944-A9ED-05540118C301}" type="presParOf" srcId="{B0E6A8D8-48B3-4346-ACF8-2F8F696F60A5}" destId="{37EC4AFA-CA77-DE4E-AC37-CBD95BD430BE}" srcOrd="0" destOrd="0" presId="urn:microsoft.com/office/officeart/2005/8/layout/chevron2"/>
    <dgm:cxn modelId="{38BA5273-BA04-2D4B-9F53-E1114E1D5818}" type="presParOf" srcId="{37EC4AFA-CA77-DE4E-AC37-CBD95BD430BE}" destId="{DF0D5A50-A77D-704D-A006-5B885E7879CE}" srcOrd="0" destOrd="0" presId="urn:microsoft.com/office/officeart/2005/8/layout/chevron2"/>
    <dgm:cxn modelId="{EAC8787C-F597-7E45-A135-CDEA8D651B59}" type="presParOf" srcId="{37EC4AFA-CA77-DE4E-AC37-CBD95BD430BE}" destId="{0B4B9818-78B2-A643-A639-D6162A3E9F99}" srcOrd="1" destOrd="0" presId="urn:microsoft.com/office/officeart/2005/8/layout/chevron2"/>
    <dgm:cxn modelId="{358CB0CF-77B8-9746-8D7E-E4307491F805}" type="presParOf" srcId="{B0E6A8D8-48B3-4346-ACF8-2F8F696F60A5}" destId="{882E2F2A-EA63-B342-ADA8-3E7C37EB22B5}" srcOrd="1" destOrd="0" presId="urn:microsoft.com/office/officeart/2005/8/layout/chevron2"/>
    <dgm:cxn modelId="{E7A7B288-CF6B-ED49-BB5A-7A2C6889CEBB}" type="presParOf" srcId="{B0E6A8D8-48B3-4346-ACF8-2F8F696F60A5}" destId="{AA223B54-28BB-634B-91E9-A617D120E436}" srcOrd="2" destOrd="0" presId="urn:microsoft.com/office/officeart/2005/8/layout/chevron2"/>
    <dgm:cxn modelId="{F2F64121-AA62-ED4F-8291-6197D0E7B26A}" type="presParOf" srcId="{AA223B54-28BB-634B-91E9-A617D120E436}" destId="{18061C52-903E-8E43-81F6-C8C3404D623F}" srcOrd="0" destOrd="0" presId="urn:microsoft.com/office/officeart/2005/8/layout/chevron2"/>
    <dgm:cxn modelId="{AD27A902-5983-E844-ADB1-F3CB094FC9DE}" type="presParOf" srcId="{AA223B54-28BB-634B-91E9-A617D120E436}" destId="{BB7B6E8E-210C-9540-BED7-D0CB622EFC6E}" srcOrd="1" destOrd="0" presId="urn:microsoft.com/office/officeart/2005/8/layout/chevron2"/>
    <dgm:cxn modelId="{6B5703C1-7414-5B49-AC07-B4F5ED79CC48}" type="presParOf" srcId="{B0E6A8D8-48B3-4346-ACF8-2F8F696F60A5}" destId="{70F55207-B882-054B-A535-6F36B79051A7}" srcOrd="3" destOrd="0" presId="urn:microsoft.com/office/officeart/2005/8/layout/chevron2"/>
    <dgm:cxn modelId="{0D295380-F3D3-094F-ABF1-F9002DC0493A}" type="presParOf" srcId="{B0E6A8D8-48B3-4346-ACF8-2F8F696F60A5}" destId="{99A4D031-05D1-9D46-B8F1-4CE5D7268571}" srcOrd="4" destOrd="0" presId="urn:microsoft.com/office/officeart/2005/8/layout/chevron2"/>
    <dgm:cxn modelId="{C9F5F305-2D8E-F940-9483-854B108F3A01}" type="presParOf" srcId="{99A4D031-05D1-9D46-B8F1-4CE5D7268571}" destId="{49BF1114-5781-D84A-8242-0D726AFA81B0}" srcOrd="0" destOrd="0" presId="urn:microsoft.com/office/officeart/2005/8/layout/chevron2"/>
    <dgm:cxn modelId="{3DE7AEFB-810A-9246-B9D6-F91B394B77B1}" type="presParOf" srcId="{99A4D031-05D1-9D46-B8F1-4CE5D7268571}" destId="{22952000-DD73-5A43-BDA0-122292C5B1A9}" srcOrd="1" destOrd="0" presId="urn:microsoft.com/office/officeart/2005/8/layout/chevron2"/>
    <dgm:cxn modelId="{61EF276F-D59F-9144-8757-B86B95A606BA}" type="presParOf" srcId="{B0E6A8D8-48B3-4346-ACF8-2F8F696F60A5}" destId="{82731F40-A263-FF4B-B46C-0B0149D23866}" srcOrd="5" destOrd="0" presId="urn:microsoft.com/office/officeart/2005/8/layout/chevron2"/>
    <dgm:cxn modelId="{6ED83867-C32A-4444-87CE-F837738CC41D}" type="presParOf" srcId="{B0E6A8D8-48B3-4346-ACF8-2F8F696F60A5}" destId="{5FFD486E-0AB0-2C4A-8B69-D9F39D9910A6}" srcOrd="6" destOrd="0" presId="urn:microsoft.com/office/officeart/2005/8/layout/chevron2"/>
    <dgm:cxn modelId="{EDEEF4A0-8930-924F-AF41-E9D4A7AFDC0F}" type="presParOf" srcId="{5FFD486E-0AB0-2C4A-8B69-D9F39D9910A6}" destId="{3243065A-C36D-3F4A-BF7C-3731A768223C}" srcOrd="0" destOrd="0" presId="urn:microsoft.com/office/officeart/2005/8/layout/chevron2"/>
    <dgm:cxn modelId="{BD069B8C-A6A7-684B-BDC3-1DF3972BAA83}" type="presParOf" srcId="{5FFD486E-0AB0-2C4A-8B69-D9F39D9910A6}" destId="{8FB91117-DA8F-1A4C-8870-0021A8C94025}" srcOrd="1" destOrd="0" presId="urn:microsoft.com/office/officeart/2005/8/layout/chevron2"/>
    <dgm:cxn modelId="{9FC4E57A-2111-B64F-AF4C-FCF074C51C56}" type="presParOf" srcId="{B0E6A8D8-48B3-4346-ACF8-2F8F696F60A5}" destId="{530A64F0-BC53-994C-A0DC-502D0D8C6E69}" srcOrd="7" destOrd="0" presId="urn:microsoft.com/office/officeart/2005/8/layout/chevron2"/>
    <dgm:cxn modelId="{176F6EEC-1EEB-8B49-8C77-0E03278A4035}" type="presParOf" srcId="{B0E6A8D8-48B3-4346-ACF8-2F8F696F60A5}" destId="{0C8692BC-E66C-E248-968B-65BFB79BD76C}" srcOrd="8" destOrd="0" presId="urn:microsoft.com/office/officeart/2005/8/layout/chevron2"/>
    <dgm:cxn modelId="{CB01D2B8-4670-024A-BB75-F2E3579B95DE}" type="presParOf" srcId="{0C8692BC-E66C-E248-968B-65BFB79BD76C}" destId="{333CD7B6-7130-B14F-BC3D-E4795449AE48}" srcOrd="0" destOrd="0" presId="urn:microsoft.com/office/officeart/2005/8/layout/chevron2"/>
    <dgm:cxn modelId="{6EF37B5C-6DF1-574D-8D91-E304510A0F6E}" type="presParOf" srcId="{0C8692BC-E66C-E248-968B-65BFB79BD76C}" destId="{0068ED62-5ED8-5E44-8DEE-EC2158C19235}" srcOrd="1" destOrd="0" presId="urn:microsoft.com/office/officeart/2005/8/layout/chevron2"/>
    <dgm:cxn modelId="{419D18DB-BB22-A04C-8352-8AD36AC4BFBD}" type="presParOf" srcId="{B0E6A8D8-48B3-4346-ACF8-2F8F696F60A5}" destId="{85403883-778B-6C44-9179-15281218394C}" srcOrd="9" destOrd="0" presId="urn:microsoft.com/office/officeart/2005/8/layout/chevron2"/>
    <dgm:cxn modelId="{6D64491B-5C23-104E-9525-299E477A73D9}" type="presParOf" srcId="{B0E6A8D8-48B3-4346-ACF8-2F8F696F60A5}" destId="{C66D5E98-A3AF-C944-87E5-F7DC45C326FB}" srcOrd="10" destOrd="0" presId="urn:microsoft.com/office/officeart/2005/8/layout/chevron2"/>
    <dgm:cxn modelId="{7543D513-93C9-5B4D-8800-EE8DFED4CD8C}" type="presParOf" srcId="{C66D5E98-A3AF-C944-87E5-F7DC45C326FB}" destId="{F8A3839F-11FF-034B-983D-4CEF1708AD81}" srcOrd="0" destOrd="0" presId="urn:microsoft.com/office/officeart/2005/8/layout/chevron2"/>
    <dgm:cxn modelId="{823EAFDB-7C88-A243-AF93-9DC65E14D684}" type="presParOf" srcId="{C66D5E98-A3AF-C944-87E5-F7DC45C326FB}" destId="{567A6B4B-8022-8048-9695-96587384565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1672BC-5197-49B4-8F0F-36C6B878AABA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DB93DEAC-DDDB-4221-AD91-FC7860B775AA}">
      <dgm:prSet phldrT="[Text]" custT="1"/>
      <dgm:spPr>
        <a:solidFill>
          <a:schemeClr val="accent2"/>
        </a:solidFill>
      </dgm:spPr>
      <dgm:t>
        <a:bodyPr/>
        <a:lstStyle/>
        <a:p>
          <a:pPr>
            <a:lnSpc>
              <a:spcPct val="200000"/>
            </a:lnSpc>
          </a:pPr>
          <a:r>
            <a:rPr lang="en-GB" sz="2000" b="1" dirty="0">
              <a:solidFill>
                <a:schemeClr val="bg1"/>
              </a:solidFill>
            </a:rPr>
            <a:t>GÉANT</a:t>
          </a:r>
        </a:p>
      </dgm:t>
    </dgm:pt>
    <dgm:pt modelId="{21672F5B-ED22-4561-B5F8-D58D369AF3AE}" type="parTrans" cxnId="{25ABE178-D18D-4211-8061-D1F04EA34F00}">
      <dgm:prSet/>
      <dgm:spPr/>
      <dgm:t>
        <a:bodyPr/>
        <a:lstStyle/>
        <a:p>
          <a:endParaRPr lang="en-GB"/>
        </a:p>
      </dgm:t>
    </dgm:pt>
    <dgm:pt modelId="{FA4B718E-3FE8-4C24-AAEA-462C77864959}" type="sibTrans" cxnId="{25ABE178-D18D-4211-8061-D1F04EA34F00}">
      <dgm:prSet/>
      <dgm:spPr/>
      <dgm:t>
        <a:bodyPr/>
        <a:lstStyle/>
        <a:p>
          <a:endParaRPr lang="en-GB"/>
        </a:p>
      </dgm:t>
    </dgm:pt>
    <dgm:pt modelId="{2D449C8C-47E7-48A7-B8FB-495E4023EEAD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bg1"/>
              </a:solidFill>
            </a:rPr>
            <a:t>NMIs / NRENs</a:t>
          </a:r>
        </a:p>
      </dgm:t>
    </dgm:pt>
    <dgm:pt modelId="{EAE8A4DF-99CF-485D-879E-CEA1A8DAF9FE}" type="parTrans" cxnId="{F139B17C-168B-4D8D-A6EB-4F71CE3C6D38}">
      <dgm:prSet/>
      <dgm:spPr/>
      <dgm:t>
        <a:bodyPr/>
        <a:lstStyle/>
        <a:p>
          <a:endParaRPr lang="en-GB"/>
        </a:p>
      </dgm:t>
    </dgm:pt>
    <dgm:pt modelId="{463CB290-DC02-43B6-9A61-4D8264E0F17D}" type="sibTrans" cxnId="{F139B17C-168B-4D8D-A6EB-4F71CE3C6D38}">
      <dgm:prSet/>
      <dgm:spPr/>
      <dgm:t>
        <a:bodyPr/>
        <a:lstStyle/>
        <a:p>
          <a:endParaRPr lang="en-GB"/>
        </a:p>
      </dgm:t>
    </dgm:pt>
    <dgm:pt modelId="{C5F836E9-B2BB-40B2-B015-D7F40B62072C}">
      <dgm:prSet phldrT="[Text]" custT="1"/>
      <dgm:spPr>
        <a:solidFill>
          <a:schemeClr val="accent1">
            <a:lumMod val="75000"/>
            <a:alpha val="80856"/>
          </a:schemeClr>
        </a:solidFill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Civil / Commercial / Research</a:t>
          </a:r>
        </a:p>
      </dgm:t>
    </dgm:pt>
    <dgm:pt modelId="{A68A6F32-7568-45B2-9E54-5DECD23CADD6}" type="parTrans" cxnId="{4C5C618A-80AA-4DC7-B0D2-DDC893DEB1D9}">
      <dgm:prSet/>
      <dgm:spPr/>
      <dgm:t>
        <a:bodyPr/>
        <a:lstStyle/>
        <a:p>
          <a:endParaRPr lang="en-GB"/>
        </a:p>
      </dgm:t>
    </dgm:pt>
    <dgm:pt modelId="{C75056A9-301A-4F0D-8201-00D8C54DB0CB}" type="sibTrans" cxnId="{4C5C618A-80AA-4DC7-B0D2-DDC893DEB1D9}">
      <dgm:prSet/>
      <dgm:spPr/>
      <dgm:t>
        <a:bodyPr/>
        <a:lstStyle/>
        <a:p>
          <a:endParaRPr lang="en-GB"/>
        </a:p>
      </dgm:t>
    </dgm:pt>
    <dgm:pt modelId="{9E9676B1-1EE7-477F-974E-1664CD234008}">
      <dgm:prSet custT="1"/>
      <dgm:spPr>
        <a:solidFill>
          <a:schemeClr val="accent1">
            <a:lumMod val="75000"/>
            <a:alpha val="57000"/>
          </a:schemeClr>
        </a:solidFill>
      </dgm:spPr>
      <dgm:t>
        <a:bodyPr/>
        <a:lstStyle/>
        <a:p>
          <a:r>
            <a:rPr lang="en-GB" sz="4600" b="1" dirty="0">
              <a:solidFill>
                <a:schemeClr val="bg1"/>
              </a:solidFill>
            </a:rPr>
            <a:t>General public</a:t>
          </a:r>
        </a:p>
      </dgm:t>
    </dgm:pt>
    <dgm:pt modelId="{D2698FFF-6894-4234-A100-955FA9C4C420}" type="parTrans" cxnId="{BD8F9FDB-E4FD-4E9A-95D4-D868B5748E4C}">
      <dgm:prSet/>
      <dgm:spPr/>
      <dgm:t>
        <a:bodyPr/>
        <a:lstStyle/>
        <a:p>
          <a:endParaRPr lang="en-GB"/>
        </a:p>
      </dgm:t>
    </dgm:pt>
    <dgm:pt modelId="{4F856DCD-F74C-44EF-AD13-DF469B02C38C}" type="sibTrans" cxnId="{BD8F9FDB-E4FD-4E9A-95D4-D868B5748E4C}">
      <dgm:prSet/>
      <dgm:spPr/>
      <dgm:t>
        <a:bodyPr/>
        <a:lstStyle/>
        <a:p>
          <a:endParaRPr lang="en-GB"/>
        </a:p>
      </dgm:t>
    </dgm:pt>
    <dgm:pt modelId="{12B453A5-D519-4322-9FB8-C9D84E638279}" type="pres">
      <dgm:prSet presAssocID="{DF1672BC-5197-49B4-8F0F-36C6B878AABA}" presName="Name0" presStyleCnt="0">
        <dgm:presLayoutVars>
          <dgm:dir/>
          <dgm:animLvl val="lvl"/>
          <dgm:resizeHandles val="exact"/>
        </dgm:presLayoutVars>
      </dgm:prSet>
      <dgm:spPr/>
    </dgm:pt>
    <dgm:pt modelId="{92938B40-2C9A-48FF-858F-CA4DD784B9DF}" type="pres">
      <dgm:prSet presAssocID="{DB93DEAC-DDDB-4221-AD91-FC7860B775AA}" presName="Name8" presStyleCnt="0"/>
      <dgm:spPr/>
    </dgm:pt>
    <dgm:pt modelId="{7BB1C86C-D5F5-4148-9364-B7523FD55894}" type="pres">
      <dgm:prSet presAssocID="{DB93DEAC-DDDB-4221-AD91-FC7860B775AA}" presName="level" presStyleLbl="node1" presStyleIdx="0" presStyleCnt="4">
        <dgm:presLayoutVars>
          <dgm:chMax val="1"/>
          <dgm:bulletEnabled val="1"/>
        </dgm:presLayoutVars>
      </dgm:prSet>
      <dgm:spPr/>
    </dgm:pt>
    <dgm:pt modelId="{53D26A8F-AD1B-4C87-A3DD-0A61AB79A74D}" type="pres">
      <dgm:prSet presAssocID="{DB93DEAC-DDDB-4221-AD91-FC7860B775A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2675548-7484-473F-9BD2-BAF6FDDE3E7B}" type="pres">
      <dgm:prSet presAssocID="{2D449C8C-47E7-48A7-B8FB-495E4023EEAD}" presName="Name8" presStyleCnt="0"/>
      <dgm:spPr/>
    </dgm:pt>
    <dgm:pt modelId="{99B68E5F-0CED-44B4-95D0-CEC97E2B2434}" type="pres">
      <dgm:prSet presAssocID="{2D449C8C-47E7-48A7-B8FB-495E4023EEAD}" presName="level" presStyleLbl="node1" presStyleIdx="1" presStyleCnt="4">
        <dgm:presLayoutVars>
          <dgm:chMax val="1"/>
          <dgm:bulletEnabled val="1"/>
        </dgm:presLayoutVars>
      </dgm:prSet>
      <dgm:spPr/>
    </dgm:pt>
    <dgm:pt modelId="{EC6E68AC-F1C4-46DB-AAC5-FF98225BFE49}" type="pres">
      <dgm:prSet presAssocID="{2D449C8C-47E7-48A7-B8FB-495E4023EEA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7A4B06D-CAF7-454A-A70A-DBDC1D957192}" type="pres">
      <dgm:prSet presAssocID="{C5F836E9-B2BB-40B2-B015-D7F40B62072C}" presName="Name8" presStyleCnt="0"/>
      <dgm:spPr/>
    </dgm:pt>
    <dgm:pt modelId="{69AC3BA0-8E9E-4E30-BB0B-2E236578980D}" type="pres">
      <dgm:prSet presAssocID="{C5F836E9-B2BB-40B2-B015-D7F40B62072C}" presName="level" presStyleLbl="node1" presStyleIdx="2" presStyleCnt="4">
        <dgm:presLayoutVars>
          <dgm:chMax val="1"/>
          <dgm:bulletEnabled val="1"/>
        </dgm:presLayoutVars>
      </dgm:prSet>
      <dgm:spPr/>
    </dgm:pt>
    <dgm:pt modelId="{9945E8E2-F51C-483B-A6B2-C5B8650A24C5}" type="pres">
      <dgm:prSet presAssocID="{C5F836E9-B2BB-40B2-B015-D7F40B62072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8DDCA4F-F5C9-478E-9AA8-97981B7E2C8C}" type="pres">
      <dgm:prSet presAssocID="{9E9676B1-1EE7-477F-974E-1664CD234008}" presName="Name8" presStyleCnt="0"/>
      <dgm:spPr/>
    </dgm:pt>
    <dgm:pt modelId="{AE478E7B-82A5-43EF-A3C5-7E937CBA17B6}" type="pres">
      <dgm:prSet presAssocID="{9E9676B1-1EE7-477F-974E-1664CD234008}" presName="level" presStyleLbl="node1" presStyleIdx="3" presStyleCnt="4">
        <dgm:presLayoutVars>
          <dgm:chMax val="1"/>
          <dgm:bulletEnabled val="1"/>
        </dgm:presLayoutVars>
      </dgm:prSet>
      <dgm:spPr/>
    </dgm:pt>
    <dgm:pt modelId="{95C22156-928D-4BDB-8421-94E3C75911D1}" type="pres">
      <dgm:prSet presAssocID="{9E9676B1-1EE7-477F-974E-1664CD234008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B4A26C04-A9A7-4399-B8D1-760DE22D93C9}" type="presOf" srcId="{C5F836E9-B2BB-40B2-B015-D7F40B62072C}" destId="{9945E8E2-F51C-483B-A6B2-C5B8650A24C5}" srcOrd="1" destOrd="0" presId="urn:microsoft.com/office/officeart/2005/8/layout/pyramid1"/>
    <dgm:cxn modelId="{CC9FA213-0FD1-4418-9C9A-6037612582EF}" type="presOf" srcId="{DB93DEAC-DDDB-4221-AD91-FC7860B775AA}" destId="{53D26A8F-AD1B-4C87-A3DD-0A61AB79A74D}" srcOrd="1" destOrd="0" presId="urn:microsoft.com/office/officeart/2005/8/layout/pyramid1"/>
    <dgm:cxn modelId="{7DA6D420-72C9-47C0-A857-B5E52A89BC2B}" type="presOf" srcId="{2D449C8C-47E7-48A7-B8FB-495E4023EEAD}" destId="{99B68E5F-0CED-44B4-95D0-CEC97E2B2434}" srcOrd="0" destOrd="0" presId="urn:microsoft.com/office/officeart/2005/8/layout/pyramid1"/>
    <dgm:cxn modelId="{D9777632-1FCC-41C4-B6F9-9D278DAC21A9}" type="presOf" srcId="{2D449C8C-47E7-48A7-B8FB-495E4023EEAD}" destId="{EC6E68AC-F1C4-46DB-AAC5-FF98225BFE49}" srcOrd="1" destOrd="0" presId="urn:microsoft.com/office/officeart/2005/8/layout/pyramid1"/>
    <dgm:cxn modelId="{040F9648-C329-4021-AEEB-04EB1A40FA33}" type="presOf" srcId="{DF1672BC-5197-49B4-8F0F-36C6B878AABA}" destId="{12B453A5-D519-4322-9FB8-C9D84E638279}" srcOrd="0" destOrd="0" presId="urn:microsoft.com/office/officeart/2005/8/layout/pyramid1"/>
    <dgm:cxn modelId="{4ACF1577-C2A6-4C4D-BE42-DEDE3234956E}" type="presOf" srcId="{9E9676B1-1EE7-477F-974E-1664CD234008}" destId="{AE478E7B-82A5-43EF-A3C5-7E937CBA17B6}" srcOrd="0" destOrd="0" presId="urn:microsoft.com/office/officeart/2005/8/layout/pyramid1"/>
    <dgm:cxn modelId="{25ABE178-D18D-4211-8061-D1F04EA34F00}" srcId="{DF1672BC-5197-49B4-8F0F-36C6B878AABA}" destId="{DB93DEAC-DDDB-4221-AD91-FC7860B775AA}" srcOrd="0" destOrd="0" parTransId="{21672F5B-ED22-4561-B5F8-D58D369AF3AE}" sibTransId="{FA4B718E-3FE8-4C24-AAEA-462C77864959}"/>
    <dgm:cxn modelId="{FF19517B-369B-49B9-872A-DE24A7D6C5CE}" type="presOf" srcId="{DB93DEAC-DDDB-4221-AD91-FC7860B775AA}" destId="{7BB1C86C-D5F5-4148-9364-B7523FD55894}" srcOrd="0" destOrd="0" presId="urn:microsoft.com/office/officeart/2005/8/layout/pyramid1"/>
    <dgm:cxn modelId="{F139B17C-168B-4D8D-A6EB-4F71CE3C6D38}" srcId="{DF1672BC-5197-49B4-8F0F-36C6B878AABA}" destId="{2D449C8C-47E7-48A7-B8FB-495E4023EEAD}" srcOrd="1" destOrd="0" parTransId="{EAE8A4DF-99CF-485D-879E-CEA1A8DAF9FE}" sibTransId="{463CB290-DC02-43B6-9A61-4D8264E0F17D}"/>
    <dgm:cxn modelId="{FA72F384-43A4-476B-8269-D5895CF11BB9}" type="presOf" srcId="{9E9676B1-1EE7-477F-974E-1664CD234008}" destId="{95C22156-928D-4BDB-8421-94E3C75911D1}" srcOrd="1" destOrd="0" presId="urn:microsoft.com/office/officeart/2005/8/layout/pyramid1"/>
    <dgm:cxn modelId="{4C5C618A-80AA-4DC7-B0D2-DDC893DEB1D9}" srcId="{DF1672BC-5197-49B4-8F0F-36C6B878AABA}" destId="{C5F836E9-B2BB-40B2-B015-D7F40B62072C}" srcOrd="2" destOrd="0" parTransId="{A68A6F32-7568-45B2-9E54-5DECD23CADD6}" sibTransId="{C75056A9-301A-4F0D-8201-00D8C54DB0CB}"/>
    <dgm:cxn modelId="{4E255BB0-0A29-4541-9C5D-7C4EA8334F82}" type="presOf" srcId="{C5F836E9-B2BB-40B2-B015-D7F40B62072C}" destId="{69AC3BA0-8E9E-4E30-BB0B-2E236578980D}" srcOrd="0" destOrd="0" presId="urn:microsoft.com/office/officeart/2005/8/layout/pyramid1"/>
    <dgm:cxn modelId="{BD8F9FDB-E4FD-4E9A-95D4-D868B5748E4C}" srcId="{DF1672BC-5197-49B4-8F0F-36C6B878AABA}" destId="{9E9676B1-1EE7-477F-974E-1664CD234008}" srcOrd="3" destOrd="0" parTransId="{D2698FFF-6894-4234-A100-955FA9C4C420}" sibTransId="{4F856DCD-F74C-44EF-AD13-DF469B02C38C}"/>
    <dgm:cxn modelId="{6139DBD5-AEDB-43FC-BC5B-CAC40106E431}" type="presParOf" srcId="{12B453A5-D519-4322-9FB8-C9D84E638279}" destId="{92938B40-2C9A-48FF-858F-CA4DD784B9DF}" srcOrd="0" destOrd="0" presId="urn:microsoft.com/office/officeart/2005/8/layout/pyramid1"/>
    <dgm:cxn modelId="{95BAADAA-BA2A-4333-8555-EAA9A5EA6DA4}" type="presParOf" srcId="{92938B40-2C9A-48FF-858F-CA4DD784B9DF}" destId="{7BB1C86C-D5F5-4148-9364-B7523FD55894}" srcOrd="0" destOrd="0" presId="urn:microsoft.com/office/officeart/2005/8/layout/pyramid1"/>
    <dgm:cxn modelId="{1A588509-1678-4E4B-B2D5-9F92E40B30C9}" type="presParOf" srcId="{92938B40-2C9A-48FF-858F-CA4DD784B9DF}" destId="{53D26A8F-AD1B-4C87-A3DD-0A61AB79A74D}" srcOrd="1" destOrd="0" presId="urn:microsoft.com/office/officeart/2005/8/layout/pyramid1"/>
    <dgm:cxn modelId="{23DEE811-92CE-487D-A710-0A8ACA4F42FE}" type="presParOf" srcId="{12B453A5-D519-4322-9FB8-C9D84E638279}" destId="{02675548-7484-473F-9BD2-BAF6FDDE3E7B}" srcOrd="1" destOrd="0" presId="urn:microsoft.com/office/officeart/2005/8/layout/pyramid1"/>
    <dgm:cxn modelId="{9B11A0D9-1BEC-4567-9C31-1975B2E18309}" type="presParOf" srcId="{02675548-7484-473F-9BD2-BAF6FDDE3E7B}" destId="{99B68E5F-0CED-44B4-95D0-CEC97E2B2434}" srcOrd="0" destOrd="0" presId="urn:microsoft.com/office/officeart/2005/8/layout/pyramid1"/>
    <dgm:cxn modelId="{B9C715E5-C5E5-4C20-9109-B333D1A2A6E7}" type="presParOf" srcId="{02675548-7484-473F-9BD2-BAF6FDDE3E7B}" destId="{EC6E68AC-F1C4-46DB-AAC5-FF98225BFE49}" srcOrd="1" destOrd="0" presId="urn:microsoft.com/office/officeart/2005/8/layout/pyramid1"/>
    <dgm:cxn modelId="{6160BA49-B9F7-4F5F-82F7-793EBB5975AA}" type="presParOf" srcId="{12B453A5-D519-4322-9FB8-C9D84E638279}" destId="{47A4B06D-CAF7-454A-A70A-DBDC1D957192}" srcOrd="2" destOrd="0" presId="urn:microsoft.com/office/officeart/2005/8/layout/pyramid1"/>
    <dgm:cxn modelId="{46A20CC7-7254-43E1-A718-E5E84FF039DB}" type="presParOf" srcId="{47A4B06D-CAF7-454A-A70A-DBDC1D957192}" destId="{69AC3BA0-8E9E-4E30-BB0B-2E236578980D}" srcOrd="0" destOrd="0" presId="urn:microsoft.com/office/officeart/2005/8/layout/pyramid1"/>
    <dgm:cxn modelId="{A34E306A-FB90-4560-9A5F-A216DB452672}" type="presParOf" srcId="{47A4B06D-CAF7-454A-A70A-DBDC1D957192}" destId="{9945E8E2-F51C-483B-A6B2-C5B8650A24C5}" srcOrd="1" destOrd="0" presId="urn:microsoft.com/office/officeart/2005/8/layout/pyramid1"/>
    <dgm:cxn modelId="{003FC9C9-0682-452D-9B62-B51043278FA6}" type="presParOf" srcId="{12B453A5-D519-4322-9FB8-C9D84E638279}" destId="{48DDCA4F-F5C9-478E-9AA8-97981B7E2C8C}" srcOrd="3" destOrd="0" presId="urn:microsoft.com/office/officeart/2005/8/layout/pyramid1"/>
    <dgm:cxn modelId="{70679414-CC41-4B1C-9127-2142D4035218}" type="presParOf" srcId="{48DDCA4F-F5C9-478E-9AA8-97981B7E2C8C}" destId="{AE478E7B-82A5-43EF-A3C5-7E937CBA17B6}" srcOrd="0" destOrd="0" presId="urn:microsoft.com/office/officeart/2005/8/layout/pyramid1"/>
    <dgm:cxn modelId="{A233ED34-88AF-40C1-A333-FAFE97EADC85}" type="presParOf" srcId="{48DDCA4F-F5C9-478E-9AA8-97981B7E2C8C}" destId="{95C22156-928D-4BDB-8421-94E3C75911D1}" srcOrd="1" destOrd="0" presId="urn:microsoft.com/office/officeart/2005/8/layout/pyramid1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0D5A50-A77D-704D-A006-5B885E7879CE}">
      <dsp:nvSpPr>
        <dsp:cNvPr id="0" name=""/>
        <dsp:cNvSpPr/>
      </dsp:nvSpPr>
      <dsp:spPr>
        <a:xfrm rot="5400000">
          <a:off x="203427" y="-84205"/>
          <a:ext cx="879955" cy="1057525"/>
        </a:xfrm>
        <a:prstGeom prst="chevron">
          <a:avLst/>
        </a:prstGeom>
        <a:solidFill>
          <a:schemeClr val="bg1">
            <a:lumMod val="9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2012</a:t>
          </a:r>
          <a:endParaRPr lang="en-GB" sz="2300" kern="1200" dirty="0">
            <a:solidFill>
              <a:schemeClr val="tx1"/>
            </a:solidFill>
          </a:endParaRPr>
        </a:p>
      </dsp:txBody>
      <dsp:txXfrm rot="-5400000">
        <a:off x="114642" y="4580"/>
        <a:ext cx="1057525" cy="879955"/>
      </dsp:txXfrm>
    </dsp:sp>
    <dsp:sp modelId="{0B4B9818-78B2-A643-A639-D6162A3E9F99}">
      <dsp:nvSpPr>
        <dsp:cNvPr id="0" name=""/>
        <dsp:cNvSpPr/>
      </dsp:nvSpPr>
      <dsp:spPr>
        <a:xfrm rot="5400000">
          <a:off x="4617070" y="-3111495"/>
          <a:ext cx="572271" cy="69568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700" kern="1200" dirty="0">
              <a:solidFill>
                <a:srgbClr val="365C71"/>
              </a:solidFill>
            </a:rPr>
            <a:t>REFIMEVE+ frequency links. </a:t>
          </a:r>
          <a:r>
            <a:rPr lang="en-US" sz="2700" kern="1200" dirty="0" err="1">
              <a:solidFill>
                <a:srgbClr val="365C71"/>
              </a:solidFill>
            </a:rPr>
            <a:t>MuQuans</a:t>
          </a:r>
          <a:r>
            <a:rPr lang="en-US" sz="2700" kern="1200" dirty="0">
              <a:solidFill>
                <a:srgbClr val="365C71"/>
              </a:solidFill>
            </a:rPr>
            <a:t> founded</a:t>
          </a:r>
          <a:endParaRPr lang="en-GB" sz="2700" kern="1200" dirty="0">
            <a:solidFill>
              <a:srgbClr val="365C71"/>
            </a:solidFill>
          </a:endParaRPr>
        </a:p>
      </dsp:txBody>
      <dsp:txXfrm rot="-5400000">
        <a:off x="1424797" y="108714"/>
        <a:ext cx="6928882" cy="516399"/>
      </dsp:txXfrm>
    </dsp:sp>
    <dsp:sp modelId="{18061C52-903E-8E43-81F6-C8C3404D623F}">
      <dsp:nvSpPr>
        <dsp:cNvPr id="0" name=""/>
        <dsp:cNvSpPr/>
      </dsp:nvSpPr>
      <dsp:spPr>
        <a:xfrm rot="5400000">
          <a:off x="202909" y="698015"/>
          <a:ext cx="879955" cy="1056490"/>
        </a:xfrm>
        <a:prstGeom prst="chevron">
          <a:avLst/>
        </a:prstGeom>
        <a:solidFill>
          <a:schemeClr val="bg1">
            <a:lumMod val="9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2014-16</a:t>
          </a:r>
          <a:endParaRPr lang="en-GB" sz="2000" kern="1200" dirty="0">
            <a:solidFill>
              <a:schemeClr val="tx1"/>
            </a:solidFill>
          </a:endParaRPr>
        </a:p>
      </dsp:txBody>
      <dsp:txXfrm rot="-5400000">
        <a:off x="114642" y="786282"/>
        <a:ext cx="1056490" cy="879955"/>
      </dsp:txXfrm>
    </dsp:sp>
    <dsp:sp modelId="{BB7B6E8E-210C-9540-BED7-D0CB622EFC6E}">
      <dsp:nvSpPr>
        <dsp:cNvPr id="0" name=""/>
        <dsp:cNvSpPr/>
      </dsp:nvSpPr>
      <dsp:spPr>
        <a:xfrm rot="5400000">
          <a:off x="5450715" y="-3262056"/>
          <a:ext cx="571970" cy="86671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700" kern="1200" dirty="0">
              <a:solidFill>
                <a:srgbClr val="365C71"/>
              </a:solidFill>
            </a:rPr>
            <a:t>NPL-SYRTE </a:t>
          </a:r>
          <a:r>
            <a:rPr lang="en-US" sz="2700" kern="1200" dirty="0" err="1">
              <a:solidFill>
                <a:srgbClr val="365C71"/>
              </a:solidFill>
            </a:rPr>
            <a:t>fibre</a:t>
          </a:r>
          <a:r>
            <a:rPr lang="en-US" sz="2700" kern="1200" dirty="0">
              <a:solidFill>
                <a:srgbClr val="365C71"/>
              </a:solidFill>
            </a:rPr>
            <a:t> link built </a:t>
          </a:r>
          <a:endParaRPr lang="en-GB" sz="2700" kern="1200" dirty="0">
            <a:solidFill>
              <a:srgbClr val="365C71"/>
            </a:solidFill>
          </a:endParaRPr>
        </a:p>
      </dsp:txBody>
      <dsp:txXfrm rot="-5400000">
        <a:off x="1403137" y="813443"/>
        <a:ext cx="8639207" cy="516128"/>
      </dsp:txXfrm>
    </dsp:sp>
    <dsp:sp modelId="{49BF1114-5781-D84A-8242-0D726AFA81B0}">
      <dsp:nvSpPr>
        <dsp:cNvPr id="0" name=""/>
        <dsp:cNvSpPr/>
      </dsp:nvSpPr>
      <dsp:spPr>
        <a:xfrm rot="5400000">
          <a:off x="203427" y="1479201"/>
          <a:ext cx="879955" cy="1057525"/>
        </a:xfrm>
        <a:prstGeom prst="chevron">
          <a:avLst/>
        </a:prstGeom>
        <a:solidFill>
          <a:schemeClr val="bg1">
            <a:lumMod val="8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2017-19</a:t>
          </a:r>
          <a:endParaRPr lang="en-GB" sz="2000" kern="1200" dirty="0">
            <a:solidFill>
              <a:schemeClr val="tx1"/>
            </a:solidFill>
          </a:endParaRPr>
        </a:p>
      </dsp:txBody>
      <dsp:txXfrm rot="-5400000">
        <a:off x="114642" y="1567986"/>
        <a:ext cx="1057525" cy="879955"/>
      </dsp:txXfrm>
    </dsp:sp>
    <dsp:sp modelId="{22952000-DD73-5A43-BDA0-122292C5B1A9}">
      <dsp:nvSpPr>
        <dsp:cNvPr id="0" name=""/>
        <dsp:cNvSpPr/>
      </dsp:nvSpPr>
      <dsp:spPr>
        <a:xfrm rot="5400000">
          <a:off x="5197229" y="-2224852"/>
          <a:ext cx="571970" cy="81576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700" kern="1200" dirty="0">
              <a:solidFill>
                <a:srgbClr val="365C71"/>
              </a:solidFill>
            </a:rPr>
            <a:t>CLONETS project</a:t>
          </a:r>
          <a:endParaRPr lang="en-GB" sz="2700" kern="1200" dirty="0">
            <a:solidFill>
              <a:srgbClr val="365C71"/>
            </a:solidFill>
          </a:endParaRPr>
        </a:p>
      </dsp:txBody>
      <dsp:txXfrm rot="-5400000">
        <a:off x="1404391" y="1595907"/>
        <a:ext cx="8129727" cy="516128"/>
      </dsp:txXfrm>
    </dsp:sp>
    <dsp:sp modelId="{3243065A-C36D-3F4A-BF7C-3731A768223C}">
      <dsp:nvSpPr>
        <dsp:cNvPr id="0" name=""/>
        <dsp:cNvSpPr/>
      </dsp:nvSpPr>
      <dsp:spPr>
        <a:xfrm rot="5400000">
          <a:off x="203427" y="2260905"/>
          <a:ext cx="879955" cy="1057525"/>
        </a:xfrm>
        <a:prstGeom prst="chevron">
          <a:avLst/>
        </a:prstGeom>
        <a:solidFill>
          <a:schemeClr val="bg1">
            <a:lumMod val="8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2020-23</a:t>
          </a:r>
          <a:endParaRPr lang="en-GB" sz="2000" kern="1200" dirty="0">
            <a:solidFill>
              <a:schemeClr val="tx1"/>
            </a:solidFill>
          </a:endParaRPr>
        </a:p>
      </dsp:txBody>
      <dsp:txXfrm rot="-5400000">
        <a:off x="114642" y="2349690"/>
        <a:ext cx="1057525" cy="879955"/>
      </dsp:txXfrm>
    </dsp:sp>
    <dsp:sp modelId="{8FB91117-DA8F-1A4C-8870-0021A8C94025}">
      <dsp:nvSpPr>
        <dsp:cNvPr id="0" name=""/>
        <dsp:cNvSpPr/>
      </dsp:nvSpPr>
      <dsp:spPr>
        <a:xfrm rot="5400000">
          <a:off x="5070052" y="-1331556"/>
          <a:ext cx="571970" cy="795821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700" kern="1200" dirty="0">
              <a:solidFill>
                <a:srgbClr val="365C71"/>
              </a:solidFill>
            </a:rPr>
            <a:t>CLONETS-Design Study</a:t>
          </a:r>
          <a:endParaRPr lang="en-GB" sz="2700" kern="1200" dirty="0">
            <a:solidFill>
              <a:srgbClr val="365C71"/>
            </a:solidFill>
          </a:endParaRPr>
        </a:p>
      </dsp:txBody>
      <dsp:txXfrm rot="-5400000">
        <a:off x="1376931" y="2389486"/>
        <a:ext cx="7930292" cy="516128"/>
      </dsp:txXfrm>
    </dsp:sp>
    <dsp:sp modelId="{333CD7B6-7130-B14F-BC3D-E4795449AE48}">
      <dsp:nvSpPr>
        <dsp:cNvPr id="0" name=""/>
        <dsp:cNvSpPr/>
      </dsp:nvSpPr>
      <dsp:spPr>
        <a:xfrm rot="5400000">
          <a:off x="203427" y="3042608"/>
          <a:ext cx="879955" cy="1057525"/>
        </a:xfrm>
        <a:prstGeom prst="chevron">
          <a:avLst/>
        </a:prstGeom>
        <a:solidFill>
          <a:schemeClr val="bg1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Feb 2024</a:t>
          </a:r>
          <a:endParaRPr lang="en-GB" sz="2000" kern="1200" dirty="0">
            <a:solidFill>
              <a:schemeClr val="tx1"/>
            </a:solidFill>
          </a:endParaRPr>
        </a:p>
      </dsp:txBody>
      <dsp:txXfrm rot="-5400000">
        <a:off x="114642" y="3131393"/>
        <a:ext cx="1057525" cy="879955"/>
      </dsp:txXfrm>
    </dsp:sp>
    <dsp:sp modelId="{0068ED62-5ED8-5E44-8DEE-EC2158C19235}">
      <dsp:nvSpPr>
        <dsp:cNvPr id="0" name=""/>
        <dsp:cNvSpPr/>
      </dsp:nvSpPr>
      <dsp:spPr>
        <a:xfrm rot="5400000">
          <a:off x="4181433" y="347326"/>
          <a:ext cx="571970" cy="61401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700" kern="1200" dirty="0">
              <a:solidFill>
                <a:srgbClr val="365C71"/>
              </a:solidFill>
            </a:rPr>
            <a:t>CERN workshop</a:t>
          </a:r>
          <a:endParaRPr lang="en-GB" sz="2700" kern="1200" dirty="0">
            <a:solidFill>
              <a:srgbClr val="365C71"/>
            </a:solidFill>
          </a:endParaRPr>
        </a:p>
      </dsp:txBody>
      <dsp:txXfrm rot="-5400000">
        <a:off x="1397361" y="3159320"/>
        <a:ext cx="6112195" cy="516128"/>
      </dsp:txXfrm>
    </dsp:sp>
    <dsp:sp modelId="{F8A3839F-11FF-034B-983D-4CEF1708AD81}">
      <dsp:nvSpPr>
        <dsp:cNvPr id="0" name=""/>
        <dsp:cNvSpPr/>
      </dsp:nvSpPr>
      <dsp:spPr>
        <a:xfrm rot="5400000">
          <a:off x="203427" y="3824312"/>
          <a:ext cx="879955" cy="1057525"/>
        </a:xfrm>
        <a:prstGeom prst="chevron">
          <a:avLst/>
        </a:prstGeom>
        <a:solidFill>
          <a:schemeClr val="bg1">
            <a:lumMod val="6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1"/>
              </a:solidFill>
            </a:rPr>
            <a:t>June2024</a:t>
          </a:r>
          <a:endParaRPr lang="en-GB" sz="1900" kern="1200" dirty="0">
            <a:solidFill>
              <a:schemeClr val="tx1"/>
            </a:solidFill>
          </a:endParaRPr>
        </a:p>
      </dsp:txBody>
      <dsp:txXfrm rot="-5400000">
        <a:off x="114642" y="3913097"/>
        <a:ext cx="1057525" cy="879955"/>
      </dsp:txXfrm>
    </dsp:sp>
    <dsp:sp modelId="{567A6B4B-8022-8048-9695-96587384565F}">
      <dsp:nvSpPr>
        <dsp:cNvPr id="0" name=""/>
        <dsp:cNvSpPr/>
      </dsp:nvSpPr>
      <dsp:spPr>
        <a:xfrm rot="5400000">
          <a:off x="5105771" y="219976"/>
          <a:ext cx="571970" cy="795821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700" kern="1200" dirty="0">
              <a:solidFill>
                <a:srgbClr val="365C71"/>
              </a:solidFill>
            </a:rPr>
            <a:t>Launch SIG-TFN</a:t>
          </a:r>
        </a:p>
      </dsp:txBody>
      <dsp:txXfrm rot="-5400000">
        <a:off x="1412650" y="3941019"/>
        <a:ext cx="7930292" cy="5161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B1C86C-D5F5-4148-9364-B7523FD55894}">
      <dsp:nvSpPr>
        <dsp:cNvPr id="0" name=""/>
        <dsp:cNvSpPr/>
      </dsp:nvSpPr>
      <dsp:spPr>
        <a:xfrm>
          <a:off x="3075569" y="0"/>
          <a:ext cx="2050379" cy="815559"/>
        </a:xfrm>
        <a:prstGeom prst="trapezoid">
          <a:avLst>
            <a:gd name="adj" fmla="val 125704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2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GÉANT</a:t>
          </a:r>
        </a:p>
      </dsp:txBody>
      <dsp:txXfrm>
        <a:off x="3075569" y="0"/>
        <a:ext cx="2050379" cy="815559"/>
      </dsp:txXfrm>
    </dsp:sp>
    <dsp:sp modelId="{99B68E5F-0CED-44B4-95D0-CEC97E2B2434}">
      <dsp:nvSpPr>
        <dsp:cNvPr id="0" name=""/>
        <dsp:cNvSpPr/>
      </dsp:nvSpPr>
      <dsp:spPr>
        <a:xfrm>
          <a:off x="2050379" y="815559"/>
          <a:ext cx="4100758" cy="815559"/>
        </a:xfrm>
        <a:prstGeom prst="trapezoid">
          <a:avLst>
            <a:gd name="adj" fmla="val 125704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solidFill>
                <a:schemeClr val="bg1"/>
              </a:solidFill>
            </a:rPr>
            <a:t>NMIs / NRENs</a:t>
          </a:r>
        </a:p>
      </dsp:txBody>
      <dsp:txXfrm>
        <a:off x="2768012" y="815559"/>
        <a:ext cx="2665493" cy="815559"/>
      </dsp:txXfrm>
    </dsp:sp>
    <dsp:sp modelId="{69AC3BA0-8E9E-4E30-BB0B-2E236578980D}">
      <dsp:nvSpPr>
        <dsp:cNvPr id="0" name=""/>
        <dsp:cNvSpPr/>
      </dsp:nvSpPr>
      <dsp:spPr>
        <a:xfrm>
          <a:off x="1025189" y="1631119"/>
          <a:ext cx="6151138" cy="815559"/>
        </a:xfrm>
        <a:prstGeom prst="trapezoid">
          <a:avLst>
            <a:gd name="adj" fmla="val 125704"/>
          </a:avLst>
        </a:prstGeom>
        <a:solidFill>
          <a:schemeClr val="accent1">
            <a:lumMod val="75000"/>
            <a:alpha val="80856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Civil / Commercial / Research</a:t>
          </a:r>
        </a:p>
      </dsp:txBody>
      <dsp:txXfrm>
        <a:off x="2101638" y="1631119"/>
        <a:ext cx="3998240" cy="815559"/>
      </dsp:txXfrm>
    </dsp:sp>
    <dsp:sp modelId="{AE478E7B-82A5-43EF-A3C5-7E937CBA17B6}">
      <dsp:nvSpPr>
        <dsp:cNvPr id="0" name=""/>
        <dsp:cNvSpPr/>
      </dsp:nvSpPr>
      <dsp:spPr>
        <a:xfrm>
          <a:off x="0" y="2446679"/>
          <a:ext cx="8201517" cy="815559"/>
        </a:xfrm>
        <a:prstGeom prst="trapezoid">
          <a:avLst>
            <a:gd name="adj" fmla="val 125704"/>
          </a:avLst>
        </a:prstGeom>
        <a:solidFill>
          <a:schemeClr val="accent1">
            <a:lumMod val="75000"/>
            <a:alpha val="57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600" b="1" kern="1200" dirty="0">
              <a:solidFill>
                <a:schemeClr val="bg1"/>
              </a:solidFill>
            </a:rPr>
            <a:t>General public</a:t>
          </a:r>
        </a:p>
      </dsp:txBody>
      <dsp:txXfrm>
        <a:off x="1435265" y="2446679"/>
        <a:ext cx="5330986" cy="815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16/10/2024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BBA55-8532-416A-A6BE-DB4CB3125ED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9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62997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541486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48622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684987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37163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212635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63864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1439527" y="6523901"/>
            <a:ext cx="569600" cy="321399"/>
          </a:xfr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99643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758052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3DF798D-C606-6F40-84F1-492591DEB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19825"/>
            <a:ext cx="9390692" cy="390293"/>
          </a:xfrm>
          <a:prstGeom prst="rect">
            <a:avLst/>
          </a:prstGeom>
        </p:spPr>
        <p:txBody>
          <a:bodyPr wrap="none"/>
          <a:lstStyle>
            <a:lvl1pPr>
              <a:defRPr sz="2400" b="1" cap="all" baseline="0">
                <a:solidFill>
                  <a:srgbClr val="FFC00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795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811019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2C825-3F23-CFBA-C98C-254BDD60B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4303F-37DF-9AFB-98EB-B9CDF413A1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568C-0C43-EE03-8402-7D0A8C41D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10/16/24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BFC25-4F1D-65D4-7017-51228BA77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E3081-2AB3-2315-29D7-9855B307E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91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69000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32808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49846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1090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58558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117721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73839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ur02.safelinks.protection.outlook.com/?url=https%3A%2F%2Fwww.iqclock.eu%2Funiversity-of-amsterdam.html&amp;data=05%7C02%7CGuy.Roberts%40geant.org%7C2c3a76a550b04ab1599608dc6f36c2b7%7Cd8cc37ca6546448c83690f1026a3306b%7C0%7C0%7C638507528202017635%7CUnknown%7CTWFpbGZsb3d8eyJWIjoiMC4wLjAwMDAiLCJQIjoiV2luMzIiLCJBTiI6Ik1haWwiLCJXVCI6Mn0%3D%7C0%7C%7C%7C&amp;sdata=OZObo%2FoLfjvd2St3IdoNYRoJxCQpgDUmqWpZ%2BZTlQ1Y%3D&amp;reserved=0" TargetMode="External"/><Relationship Id="rId2" Type="http://schemas.openxmlformats.org/officeDocument/2006/relationships/hyperlink" Target="https://www.happycow.net/reviews/cafe-neo-amsterdam-39326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ogle.com/maps/place/Cafe+Restaurant+Polder/@52.3545482,4.9522796,18.86z/data=!4m6!3m5!1s0x47c609434affb515:0x28f550585e142b29!8m2!3d52.3546356!4d4.9526721!16s%2Fg%2F1th7xk3b?entry=ttu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3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appycow.net/reviews/cafe-neo-amsterdam-39326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mailto:sig-tfn@lists.geant.or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esources.geant.org/project-output/gn5-1-white-papers/" TargetMode="External"/><Relationship Id="rId4" Type="http://schemas.openxmlformats.org/officeDocument/2006/relationships/hyperlink" Target="https://community.geant.org/sig-tfn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3" y="1619457"/>
            <a:ext cx="6753725" cy="7322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SIG-TFN: Welcome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Guy Roberts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Senior Network Architect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SIG-TFN </a:t>
            </a:r>
            <a:r>
              <a:rPr lang="en-GB" sz="1600" dirty="0">
                <a:solidFill>
                  <a:schemeClr val="bg1"/>
                </a:solidFill>
              </a:rPr>
              <a:t>Amsterdam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16-17/10/2024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11577-DB75-C2AA-8C97-323DCF51F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631" y="0"/>
            <a:ext cx="9894723" cy="645559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Summary of use cases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E3FD0-1E0B-86BA-5864-4134833EF76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26199" y="1177131"/>
            <a:ext cx="10559422" cy="4369427"/>
          </a:xfrm>
        </p:spPr>
        <p:txBody>
          <a:bodyPr>
            <a:normAutofit/>
          </a:bodyPr>
          <a:lstStyle/>
          <a:p>
            <a:pPr>
              <a:spcBef>
                <a:spcPts val="3000"/>
              </a:spcBef>
            </a:pPr>
            <a:r>
              <a:rPr lang="en-GB" sz="2800" b="1" dirty="0">
                <a:solidFill>
                  <a:srgbClr val="285D9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Support the redefinition of the SI second </a:t>
            </a:r>
            <a:r>
              <a:rPr lang="en-GB" sz="2800" dirty="0">
                <a:solidFill>
                  <a:srgbClr val="285D9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being carried out between now and 2030+ by NPL, PTB, </a:t>
            </a:r>
            <a:r>
              <a:rPr lang="en-GB" sz="2800" dirty="0" err="1">
                <a:solidFill>
                  <a:srgbClr val="285D9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Syrte</a:t>
            </a:r>
            <a:r>
              <a:rPr lang="en-GB" sz="2800" dirty="0">
                <a:solidFill>
                  <a:srgbClr val="285D9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and INRIM and other NMIs.</a:t>
            </a:r>
            <a:endParaRPr lang="en-GB" sz="2800" dirty="0">
              <a:solidFill>
                <a:srgbClr val="285D93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3000"/>
              </a:spcBef>
            </a:pPr>
            <a:r>
              <a:rPr lang="en-GB" sz="2800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Perform </a:t>
            </a:r>
            <a:r>
              <a:rPr lang="en-GB" sz="2800" b="1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fundamental physics research </a:t>
            </a:r>
            <a:r>
              <a:rPr lang="en-GB" sz="2800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e.g. gravity wave experiments.</a:t>
            </a:r>
            <a:endParaRPr lang="en-GB" sz="2800" dirty="0">
              <a:solidFill>
                <a:srgbClr val="285D93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3000"/>
              </a:spcBef>
            </a:pPr>
            <a:r>
              <a:rPr lang="en-GB" sz="2800" b="1" dirty="0">
                <a:solidFill>
                  <a:srgbClr val="285D93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Supplement GNSS </a:t>
            </a:r>
            <a:r>
              <a:rPr lang="en-GB" sz="2800" dirty="0">
                <a:solidFill>
                  <a:srgbClr val="285D93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with a fibre network to increase reliability of time distribution</a:t>
            </a:r>
          </a:p>
          <a:p>
            <a:pPr>
              <a:spcBef>
                <a:spcPts val="3000"/>
              </a:spcBef>
            </a:pPr>
            <a:r>
              <a:rPr lang="en-GB" sz="2800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Support </a:t>
            </a:r>
            <a:r>
              <a:rPr lang="en-GB" sz="2800" b="1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European-wide commercial services </a:t>
            </a:r>
            <a:r>
              <a:rPr lang="en-GB" sz="2800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such as very accurate time stamps for banks to validate high-frequency trading.</a:t>
            </a:r>
            <a:endParaRPr lang="en-GB" sz="2800" dirty="0">
              <a:solidFill>
                <a:srgbClr val="285D93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697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loud 54">
            <a:extLst>
              <a:ext uri="{FF2B5EF4-FFF2-40B4-BE49-F238E27FC236}">
                <a16:creationId xmlns:a16="http://schemas.microsoft.com/office/drawing/2014/main" id="{E4B3B44A-6F01-BF99-49FD-C2C0CE099938}"/>
              </a:ext>
            </a:extLst>
          </p:cNvPr>
          <p:cNvSpPr/>
          <p:nvPr/>
        </p:nvSpPr>
        <p:spPr>
          <a:xfrm>
            <a:off x="2740828" y="5386483"/>
            <a:ext cx="4235659" cy="1378927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GEANT C-TFN</a:t>
            </a:r>
          </a:p>
          <a:p>
            <a:pPr algn="ctr"/>
            <a:endParaRPr lang="en-GB" sz="1200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</p:txBody>
      </p:sp>
      <p:sp>
        <p:nvSpPr>
          <p:cNvPr id="56" name="Cloud 55">
            <a:extLst>
              <a:ext uri="{FF2B5EF4-FFF2-40B4-BE49-F238E27FC236}">
                <a16:creationId xmlns:a16="http://schemas.microsoft.com/office/drawing/2014/main" id="{85E0C3A9-209E-0D7C-7A0D-6F0EFB821D2F}"/>
              </a:ext>
            </a:extLst>
          </p:cNvPr>
          <p:cNvSpPr/>
          <p:nvPr/>
        </p:nvSpPr>
        <p:spPr>
          <a:xfrm>
            <a:off x="7315272" y="5473947"/>
            <a:ext cx="3366112" cy="1090619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NREN C-TFN</a:t>
            </a:r>
          </a:p>
          <a:p>
            <a:pPr algn="ctr"/>
            <a:endParaRPr lang="en-GB" sz="1200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4EC86F7-3B70-2A07-0A5E-D6362F7527A4}"/>
              </a:ext>
            </a:extLst>
          </p:cNvPr>
          <p:cNvSpPr/>
          <p:nvPr/>
        </p:nvSpPr>
        <p:spPr>
          <a:xfrm>
            <a:off x="1400083" y="3359446"/>
            <a:ext cx="1060901" cy="52112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flywheel / frequency comb</a:t>
            </a:r>
            <a:endParaRPr lang="en-GB" sz="1351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1D5E697-395A-DD66-E66D-353E400D499E}"/>
              </a:ext>
            </a:extLst>
          </p:cNvPr>
          <p:cNvCxnSpPr>
            <a:cxnSpLocks/>
          </p:cNvCxnSpPr>
          <p:nvPr/>
        </p:nvCxnSpPr>
        <p:spPr>
          <a:xfrm flipV="1">
            <a:off x="2275926" y="6128415"/>
            <a:ext cx="8334625" cy="59445"/>
          </a:xfrm>
          <a:prstGeom prst="line">
            <a:avLst/>
          </a:prstGeom>
          <a:ln w="666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9010FE4-E330-1A0C-3DDE-2098403C9AED}"/>
              </a:ext>
            </a:extLst>
          </p:cNvPr>
          <p:cNvGrpSpPr/>
          <p:nvPr/>
        </p:nvGrpSpPr>
        <p:grpSpPr>
          <a:xfrm>
            <a:off x="1429589" y="2603943"/>
            <a:ext cx="837625" cy="787414"/>
            <a:chOff x="3927513" y="1869532"/>
            <a:chExt cx="837625" cy="787414"/>
          </a:xfrm>
        </p:grpSpPr>
        <p:sp>
          <p:nvSpPr>
            <p:cNvPr id="60" name="Action Button: Go Home 59">
              <a:hlinkClick r:id="" action="ppaction://hlinkshowjump?jump=firstslide" highlightClick="1"/>
              <a:extLst>
                <a:ext uri="{FF2B5EF4-FFF2-40B4-BE49-F238E27FC236}">
                  <a16:creationId xmlns:a16="http://schemas.microsoft.com/office/drawing/2014/main" id="{A5A5548B-7B47-2806-8B04-AD6C01D22DAC}"/>
                </a:ext>
              </a:extLst>
            </p:cNvPr>
            <p:cNvSpPr/>
            <p:nvPr/>
          </p:nvSpPr>
          <p:spPr>
            <a:xfrm>
              <a:off x="3958559" y="1873075"/>
              <a:ext cx="804359" cy="765754"/>
            </a:xfrm>
            <a:prstGeom prst="actionButtonHo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1"/>
            </a:p>
          </p:txBody>
        </p:sp>
        <p:pic>
          <p:nvPicPr>
            <p:cNvPr id="61" name="Picture 2" descr="On Time icon PNG and SVG Free Download">
              <a:extLst>
                <a:ext uri="{FF2B5EF4-FFF2-40B4-BE49-F238E27FC236}">
                  <a16:creationId xmlns:a16="http://schemas.microsoft.com/office/drawing/2014/main" id="{8E3DD678-AF71-AB89-A9D8-2C8110DA06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7513" y="1869532"/>
              <a:ext cx="307703" cy="274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69114B1-1AD6-4C05-AAB7-148662252076}"/>
                </a:ext>
              </a:extLst>
            </p:cNvPr>
            <p:cNvSpPr txBox="1"/>
            <p:nvPr/>
          </p:nvSpPr>
          <p:spPr>
            <a:xfrm>
              <a:off x="4091589" y="2356736"/>
              <a:ext cx="487634" cy="300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1" dirty="0">
                  <a:solidFill>
                    <a:schemeClr val="bg1"/>
                  </a:solidFill>
                </a:rPr>
                <a:t>NMI</a:t>
              </a:r>
              <a:endParaRPr lang="en-GB" sz="1351" dirty="0">
                <a:solidFill>
                  <a:schemeClr val="bg1"/>
                </a:solidFill>
              </a:endParaRPr>
            </a:p>
          </p:txBody>
        </p:sp>
        <p:pic>
          <p:nvPicPr>
            <p:cNvPr id="63" name="Picture 4" descr="Science Symbols Vector Art, Icons, and Graphics for Free Download">
              <a:extLst>
                <a:ext uri="{FF2B5EF4-FFF2-40B4-BE49-F238E27FC236}">
                  <a16:creationId xmlns:a16="http://schemas.microsoft.com/office/drawing/2014/main" id="{9BFAEBBF-D815-977F-2B05-3683A1B69D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0156" y="1874363"/>
              <a:ext cx="274982" cy="274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4" name="Content Placeholder 2">
            <a:extLst>
              <a:ext uri="{FF2B5EF4-FFF2-40B4-BE49-F238E27FC236}">
                <a16:creationId xmlns:a16="http://schemas.microsoft.com/office/drawing/2014/main" id="{E82E0268-83E8-3DB3-BA56-DEC862D10BB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1755" y="620387"/>
            <a:ext cx="5146055" cy="183217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285D93"/>
                </a:solidFill>
              </a:rPr>
              <a:t>NMIs</a:t>
            </a:r>
          </a:p>
          <a:p>
            <a:r>
              <a:rPr lang="en-US" sz="1867" dirty="0">
                <a:solidFill>
                  <a:srgbClr val="285D93"/>
                </a:solidFill>
              </a:rPr>
              <a:t>Build, own and operate the T/F equipment:</a:t>
            </a:r>
          </a:p>
          <a:p>
            <a:pPr lvl="1"/>
            <a:r>
              <a:rPr lang="en-US" sz="1600" dirty="0">
                <a:solidFill>
                  <a:srgbClr val="285D93"/>
                </a:solidFill>
              </a:rPr>
              <a:t>Flywheels, counters, frequency combs</a:t>
            </a:r>
          </a:p>
          <a:p>
            <a:r>
              <a:rPr lang="en-US" sz="1867" dirty="0">
                <a:solidFill>
                  <a:srgbClr val="285D93"/>
                </a:solidFill>
              </a:rPr>
              <a:t>Retain ownership of time/frequency</a:t>
            </a:r>
          </a:p>
          <a:p>
            <a:r>
              <a:rPr lang="en-US" sz="1867" dirty="0">
                <a:solidFill>
                  <a:srgbClr val="285D93"/>
                </a:solidFill>
              </a:rPr>
              <a:t>Generate and measure time/frequency</a:t>
            </a:r>
          </a:p>
          <a:p>
            <a:r>
              <a:rPr lang="en-US" sz="1867" dirty="0">
                <a:solidFill>
                  <a:srgbClr val="285D93"/>
                </a:solidFill>
              </a:rPr>
              <a:t>Terminate T/F services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57A0329E-3BE9-BD7C-0F62-761EF71F55A2}"/>
              </a:ext>
            </a:extLst>
          </p:cNvPr>
          <p:cNvCxnSpPr>
            <a:cxnSpLocks/>
          </p:cNvCxnSpPr>
          <p:nvPr/>
        </p:nvCxnSpPr>
        <p:spPr>
          <a:xfrm flipV="1">
            <a:off x="303235" y="4441590"/>
            <a:ext cx="11294116" cy="47023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Arrow: Down 65">
            <a:extLst>
              <a:ext uri="{FF2B5EF4-FFF2-40B4-BE49-F238E27FC236}">
                <a16:creationId xmlns:a16="http://schemas.microsoft.com/office/drawing/2014/main" id="{E3A77472-E5F4-7A3C-8642-567C6E54ACB5}"/>
              </a:ext>
            </a:extLst>
          </p:cNvPr>
          <p:cNvSpPr/>
          <p:nvPr/>
        </p:nvSpPr>
        <p:spPr>
          <a:xfrm>
            <a:off x="510892" y="4620378"/>
            <a:ext cx="381837" cy="509473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7" name="Arrow: Down 66">
            <a:extLst>
              <a:ext uri="{FF2B5EF4-FFF2-40B4-BE49-F238E27FC236}">
                <a16:creationId xmlns:a16="http://schemas.microsoft.com/office/drawing/2014/main" id="{2DA5C642-DDC8-FF7B-C96E-AB4BBBE90D61}"/>
              </a:ext>
            </a:extLst>
          </p:cNvPr>
          <p:cNvSpPr/>
          <p:nvPr/>
        </p:nvSpPr>
        <p:spPr>
          <a:xfrm rot="10800000">
            <a:off x="510892" y="3862901"/>
            <a:ext cx="381837" cy="509473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1B79336-0A8B-E129-B551-43F04390B91E}"/>
              </a:ext>
            </a:extLst>
          </p:cNvPr>
          <p:cNvSpPr txBox="1"/>
          <p:nvPr/>
        </p:nvSpPr>
        <p:spPr>
          <a:xfrm>
            <a:off x="246927" y="5169709"/>
            <a:ext cx="1144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Transport of T/F services</a:t>
            </a:r>
            <a:endParaRPr lang="en-GB" sz="16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B284AF6-1C11-2BB5-D5F5-38307B7DCA84}"/>
              </a:ext>
            </a:extLst>
          </p:cNvPr>
          <p:cNvSpPr txBox="1"/>
          <p:nvPr/>
        </p:nvSpPr>
        <p:spPr>
          <a:xfrm>
            <a:off x="265509" y="3082316"/>
            <a:ext cx="1122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Time/freq. service overlay</a:t>
            </a:r>
            <a:endParaRPr lang="en-GB" sz="1600" dirty="0"/>
          </a:p>
        </p:txBody>
      </p:sp>
      <p:sp>
        <p:nvSpPr>
          <p:cNvPr id="70" name="Flowchart: Collate 69">
            <a:extLst>
              <a:ext uri="{FF2B5EF4-FFF2-40B4-BE49-F238E27FC236}">
                <a16:creationId xmlns:a16="http://schemas.microsoft.com/office/drawing/2014/main" id="{719A0DBF-3518-E6E4-B733-1F4602B21F64}"/>
              </a:ext>
            </a:extLst>
          </p:cNvPr>
          <p:cNvSpPr/>
          <p:nvPr/>
        </p:nvSpPr>
        <p:spPr>
          <a:xfrm rot="5400000">
            <a:off x="9663516" y="5969237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sp>
        <p:nvSpPr>
          <p:cNvPr id="71" name="Flowchart: Collate 70">
            <a:extLst>
              <a:ext uri="{FF2B5EF4-FFF2-40B4-BE49-F238E27FC236}">
                <a16:creationId xmlns:a16="http://schemas.microsoft.com/office/drawing/2014/main" id="{E1DB11AB-048D-627E-1668-4675C1C85628}"/>
              </a:ext>
            </a:extLst>
          </p:cNvPr>
          <p:cNvSpPr/>
          <p:nvPr/>
        </p:nvSpPr>
        <p:spPr>
          <a:xfrm rot="5400000">
            <a:off x="8787454" y="5971742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sp>
        <p:nvSpPr>
          <p:cNvPr id="72" name="Flowchart: Collate 71">
            <a:extLst>
              <a:ext uri="{FF2B5EF4-FFF2-40B4-BE49-F238E27FC236}">
                <a16:creationId xmlns:a16="http://schemas.microsoft.com/office/drawing/2014/main" id="{F42FB36D-1301-10C2-F3AF-1CEBAE9E3D35}"/>
              </a:ext>
            </a:extLst>
          </p:cNvPr>
          <p:cNvSpPr/>
          <p:nvPr/>
        </p:nvSpPr>
        <p:spPr>
          <a:xfrm rot="5400000">
            <a:off x="8121224" y="5984241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sp>
        <p:nvSpPr>
          <p:cNvPr id="73" name="Flowchart: Collate 72">
            <a:extLst>
              <a:ext uri="{FF2B5EF4-FFF2-40B4-BE49-F238E27FC236}">
                <a16:creationId xmlns:a16="http://schemas.microsoft.com/office/drawing/2014/main" id="{F053CE62-CA3D-79F6-27CC-6E45330A712B}"/>
              </a:ext>
            </a:extLst>
          </p:cNvPr>
          <p:cNvSpPr/>
          <p:nvPr/>
        </p:nvSpPr>
        <p:spPr>
          <a:xfrm rot="5400000">
            <a:off x="5346251" y="6005990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sp>
        <p:nvSpPr>
          <p:cNvPr id="74" name="Flowchart: Collate 73">
            <a:extLst>
              <a:ext uri="{FF2B5EF4-FFF2-40B4-BE49-F238E27FC236}">
                <a16:creationId xmlns:a16="http://schemas.microsoft.com/office/drawing/2014/main" id="{6F72031D-039C-ADBB-095D-9F1BD03BBE74}"/>
              </a:ext>
            </a:extLst>
          </p:cNvPr>
          <p:cNvSpPr/>
          <p:nvPr/>
        </p:nvSpPr>
        <p:spPr>
          <a:xfrm rot="5400000">
            <a:off x="4355408" y="6009918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1903282C-3BF1-C847-2C1B-53B6438154D8}"/>
              </a:ext>
            </a:extLst>
          </p:cNvPr>
          <p:cNvSpPr/>
          <p:nvPr/>
        </p:nvSpPr>
        <p:spPr>
          <a:xfrm>
            <a:off x="6761413" y="5907972"/>
            <a:ext cx="595327" cy="461139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RLS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9FBDD90A-71E3-85F8-7444-769936F069BD}"/>
              </a:ext>
            </a:extLst>
          </p:cNvPr>
          <p:cNvCxnSpPr>
            <a:cxnSpLocks/>
          </p:cNvCxnSpPr>
          <p:nvPr/>
        </p:nvCxnSpPr>
        <p:spPr>
          <a:xfrm flipH="1" flipV="1">
            <a:off x="10563559" y="4680869"/>
            <a:ext cx="11732" cy="1457923"/>
          </a:xfrm>
          <a:prstGeom prst="line">
            <a:avLst/>
          </a:prstGeom>
          <a:ln w="666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E2FF2C84-B6B7-62C2-19D3-B913AD077AD9}"/>
              </a:ext>
            </a:extLst>
          </p:cNvPr>
          <p:cNvCxnSpPr>
            <a:cxnSpLocks/>
          </p:cNvCxnSpPr>
          <p:nvPr/>
        </p:nvCxnSpPr>
        <p:spPr>
          <a:xfrm flipV="1">
            <a:off x="2270707" y="4729937"/>
            <a:ext cx="5219" cy="1457923"/>
          </a:xfrm>
          <a:prstGeom prst="line">
            <a:avLst/>
          </a:prstGeom>
          <a:ln w="666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07F8C0A2-638B-DD5C-D67E-DECBABB8BB12}"/>
              </a:ext>
            </a:extLst>
          </p:cNvPr>
          <p:cNvSpPr/>
          <p:nvPr/>
        </p:nvSpPr>
        <p:spPr>
          <a:xfrm>
            <a:off x="1392865" y="4384386"/>
            <a:ext cx="2050233" cy="3406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tx1"/>
                </a:solidFill>
              </a:rPr>
              <a:t>NMI access point</a:t>
            </a:r>
          </a:p>
        </p:txBody>
      </p:sp>
      <p:sp>
        <p:nvSpPr>
          <p:cNvPr id="79" name="Content Placeholder 2">
            <a:extLst>
              <a:ext uri="{FF2B5EF4-FFF2-40B4-BE49-F238E27FC236}">
                <a16:creationId xmlns:a16="http://schemas.microsoft.com/office/drawing/2014/main" id="{84990BD1-8F83-AEAE-EB65-9B7A20EDCDAB}"/>
              </a:ext>
            </a:extLst>
          </p:cNvPr>
          <p:cNvSpPr txBox="1">
            <a:spLocks/>
          </p:cNvSpPr>
          <p:nvPr/>
        </p:nvSpPr>
        <p:spPr>
          <a:xfrm>
            <a:off x="6117553" y="523349"/>
            <a:ext cx="5146055" cy="1888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rgbClr val="285D93"/>
                </a:solidFill>
              </a:rPr>
              <a:t>GEANT, NRENs</a:t>
            </a:r>
          </a:p>
          <a:p>
            <a:r>
              <a:rPr lang="en-US" sz="1800" dirty="0">
                <a:solidFill>
                  <a:srgbClr val="285D93"/>
                </a:solidFill>
              </a:rPr>
              <a:t>build, own and operate transport links:</a:t>
            </a:r>
          </a:p>
          <a:p>
            <a:pPr lvl="1"/>
            <a:r>
              <a:rPr lang="en-US" sz="1800" dirty="0">
                <a:solidFill>
                  <a:srgbClr val="285D93"/>
                </a:solidFill>
              </a:rPr>
              <a:t>fibre, amplifiers, access points, intermediate RLS </a:t>
            </a:r>
          </a:p>
          <a:p>
            <a:r>
              <a:rPr lang="en-US" sz="1800" dirty="0">
                <a:solidFill>
                  <a:srgbClr val="285D93"/>
                </a:solidFill>
              </a:rPr>
              <a:t>Provide a service to NMIs to carry T/F services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D1DF7BAD-17AA-BCD2-C98D-6E41F596C339}"/>
              </a:ext>
            </a:extLst>
          </p:cNvPr>
          <p:cNvSpPr/>
          <p:nvPr/>
        </p:nvSpPr>
        <p:spPr>
          <a:xfrm>
            <a:off x="2519932" y="2519328"/>
            <a:ext cx="565547" cy="376707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RLS</a:t>
            </a:r>
          </a:p>
        </p:txBody>
      </p:sp>
      <p:sp>
        <p:nvSpPr>
          <p:cNvPr id="81" name="Left-Right Arrow 39">
            <a:extLst>
              <a:ext uri="{FF2B5EF4-FFF2-40B4-BE49-F238E27FC236}">
                <a16:creationId xmlns:a16="http://schemas.microsoft.com/office/drawing/2014/main" id="{25B642D5-CE55-591B-C069-DBC826F36DF3}"/>
              </a:ext>
            </a:extLst>
          </p:cNvPr>
          <p:cNvSpPr/>
          <p:nvPr/>
        </p:nvSpPr>
        <p:spPr>
          <a:xfrm rot="5400000">
            <a:off x="2393524" y="3696662"/>
            <a:ext cx="1056269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45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D9B3D233-8727-7DBD-1E71-B1A9F82A5C60}"/>
              </a:ext>
            </a:extLst>
          </p:cNvPr>
          <p:cNvSpPr/>
          <p:nvPr/>
        </p:nvSpPr>
        <p:spPr>
          <a:xfrm>
            <a:off x="9232596" y="4340231"/>
            <a:ext cx="1934425" cy="3406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tx1"/>
                </a:solidFill>
              </a:rPr>
              <a:t>NMI access point</a:t>
            </a: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4E3C7E6-4972-C199-D2CF-C2F3635D8E83}"/>
              </a:ext>
            </a:extLst>
          </p:cNvPr>
          <p:cNvSpPr/>
          <p:nvPr/>
        </p:nvSpPr>
        <p:spPr>
          <a:xfrm>
            <a:off x="2775901" y="2965027"/>
            <a:ext cx="565547" cy="396736"/>
          </a:xfrm>
          <a:prstGeom prst="roundRect">
            <a:avLst/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WR</a:t>
            </a: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CC393E39-32FE-C8AA-FEE0-1D4C3C3A611D}"/>
              </a:ext>
            </a:extLst>
          </p:cNvPr>
          <p:cNvSpPr/>
          <p:nvPr/>
        </p:nvSpPr>
        <p:spPr>
          <a:xfrm>
            <a:off x="3095005" y="3463121"/>
            <a:ext cx="590329" cy="37055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100" dirty="0"/>
              <a:t>ELSTAB</a:t>
            </a:r>
          </a:p>
        </p:txBody>
      </p:sp>
      <p:sp>
        <p:nvSpPr>
          <p:cNvPr id="85" name="Flowchart: Collate 84">
            <a:extLst>
              <a:ext uri="{FF2B5EF4-FFF2-40B4-BE49-F238E27FC236}">
                <a16:creationId xmlns:a16="http://schemas.microsoft.com/office/drawing/2014/main" id="{44E21D13-9383-DC2F-85AA-DB32E6B6FF5A}"/>
              </a:ext>
            </a:extLst>
          </p:cNvPr>
          <p:cNvSpPr/>
          <p:nvPr/>
        </p:nvSpPr>
        <p:spPr>
          <a:xfrm rot="5400000">
            <a:off x="3300804" y="6006858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BFC643BC-7677-080F-746F-93ADFA3A0A7D}"/>
              </a:ext>
            </a:extLst>
          </p:cNvPr>
          <p:cNvCxnSpPr>
            <a:cxnSpLocks/>
          </p:cNvCxnSpPr>
          <p:nvPr/>
        </p:nvCxnSpPr>
        <p:spPr>
          <a:xfrm>
            <a:off x="3455056" y="2707681"/>
            <a:ext cx="6310571" cy="0"/>
          </a:xfrm>
          <a:prstGeom prst="straightConnector1">
            <a:avLst/>
          </a:prstGeom>
          <a:ln w="15875"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Left-Right Arrow 39">
            <a:extLst>
              <a:ext uri="{FF2B5EF4-FFF2-40B4-BE49-F238E27FC236}">
                <a16:creationId xmlns:a16="http://schemas.microsoft.com/office/drawing/2014/main" id="{6C43DEC9-4593-8343-9542-A6FBA86AA261}"/>
              </a:ext>
            </a:extLst>
          </p:cNvPr>
          <p:cNvSpPr/>
          <p:nvPr/>
        </p:nvSpPr>
        <p:spPr>
          <a:xfrm rot="5400000">
            <a:off x="2972333" y="3921294"/>
            <a:ext cx="607000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46</a:t>
            </a:r>
          </a:p>
        </p:txBody>
      </p:sp>
      <p:sp>
        <p:nvSpPr>
          <p:cNvPr id="88" name="Left-Right Arrow 39">
            <a:extLst>
              <a:ext uri="{FF2B5EF4-FFF2-40B4-BE49-F238E27FC236}">
                <a16:creationId xmlns:a16="http://schemas.microsoft.com/office/drawing/2014/main" id="{346AF084-8C34-7720-5CBD-9054C06CBD33}"/>
              </a:ext>
            </a:extLst>
          </p:cNvPr>
          <p:cNvSpPr/>
          <p:nvPr/>
        </p:nvSpPr>
        <p:spPr>
          <a:xfrm rot="5400000">
            <a:off x="1790069" y="3464957"/>
            <a:ext cx="1519680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44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AC25849-46D6-F5D0-DFE6-432A3FC67C86}"/>
              </a:ext>
            </a:extLst>
          </p:cNvPr>
          <p:cNvSpPr/>
          <p:nvPr/>
        </p:nvSpPr>
        <p:spPr>
          <a:xfrm>
            <a:off x="10733156" y="3392185"/>
            <a:ext cx="1060901" cy="52112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flywheel / frequency comb</a:t>
            </a:r>
            <a:endParaRPr lang="en-GB" sz="1351" dirty="0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2AC5E695-9D20-E558-FF14-0E01F441DAC5}"/>
              </a:ext>
            </a:extLst>
          </p:cNvPr>
          <p:cNvGrpSpPr/>
          <p:nvPr/>
        </p:nvGrpSpPr>
        <p:grpSpPr>
          <a:xfrm>
            <a:off x="10783641" y="2481879"/>
            <a:ext cx="837625" cy="787414"/>
            <a:chOff x="3927513" y="1869532"/>
            <a:chExt cx="837625" cy="787414"/>
          </a:xfrm>
        </p:grpSpPr>
        <p:sp>
          <p:nvSpPr>
            <p:cNvPr id="91" name="Action Button: Go Home 90">
              <a:hlinkClick r:id="" action="ppaction://hlinkshowjump?jump=firstslide" highlightClick="1"/>
              <a:extLst>
                <a:ext uri="{FF2B5EF4-FFF2-40B4-BE49-F238E27FC236}">
                  <a16:creationId xmlns:a16="http://schemas.microsoft.com/office/drawing/2014/main" id="{088A0B6B-AE25-A9DE-7DFB-5C0DA2BF5412}"/>
                </a:ext>
              </a:extLst>
            </p:cNvPr>
            <p:cNvSpPr/>
            <p:nvPr/>
          </p:nvSpPr>
          <p:spPr>
            <a:xfrm>
              <a:off x="3958559" y="1873075"/>
              <a:ext cx="804359" cy="765754"/>
            </a:xfrm>
            <a:prstGeom prst="actionButtonHo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1" dirty="0"/>
            </a:p>
          </p:txBody>
        </p:sp>
        <p:pic>
          <p:nvPicPr>
            <p:cNvPr id="92" name="Picture 2" descr="On Time icon PNG and SVG Free Download">
              <a:extLst>
                <a:ext uri="{FF2B5EF4-FFF2-40B4-BE49-F238E27FC236}">
                  <a16:creationId xmlns:a16="http://schemas.microsoft.com/office/drawing/2014/main" id="{F8779B67-5B4F-A95E-AA2C-E59581337A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7513" y="1869532"/>
              <a:ext cx="307703" cy="274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9F49BB63-50A4-E4AA-CE74-3B110A7134FA}"/>
                </a:ext>
              </a:extLst>
            </p:cNvPr>
            <p:cNvSpPr txBox="1"/>
            <p:nvPr/>
          </p:nvSpPr>
          <p:spPr>
            <a:xfrm>
              <a:off x="4091589" y="2356736"/>
              <a:ext cx="487634" cy="300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1" dirty="0">
                  <a:solidFill>
                    <a:schemeClr val="bg1"/>
                  </a:solidFill>
                </a:rPr>
                <a:t>NMI</a:t>
              </a:r>
              <a:endParaRPr lang="en-GB" sz="1351" dirty="0">
                <a:solidFill>
                  <a:schemeClr val="bg1"/>
                </a:solidFill>
              </a:endParaRPr>
            </a:p>
          </p:txBody>
        </p:sp>
        <p:pic>
          <p:nvPicPr>
            <p:cNvPr id="94" name="Picture 4" descr="Science Symbols Vector Art, Icons, and Graphics for Free Download">
              <a:extLst>
                <a:ext uri="{FF2B5EF4-FFF2-40B4-BE49-F238E27FC236}">
                  <a16:creationId xmlns:a16="http://schemas.microsoft.com/office/drawing/2014/main" id="{314706BF-EEC6-0CC9-A56D-DB75845ED7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0156" y="1874363"/>
              <a:ext cx="274982" cy="274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2D44333B-52D0-A233-F8B1-3DE645ECE5EE}"/>
              </a:ext>
            </a:extLst>
          </p:cNvPr>
          <p:cNvSpPr/>
          <p:nvPr/>
        </p:nvSpPr>
        <p:spPr>
          <a:xfrm>
            <a:off x="10112444" y="2485619"/>
            <a:ext cx="565547" cy="376707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RLS</a:t>
            </a:r>
          </a:p>
        </p:txBody>
      </p:sp>
      <p:sp>
        <p:nvSpPr>
          <p:cNvPr id="96" name="Left-Right Arrow 39">
            <a:extLst>
              <a:ext uri="{FF2B5EF4-FFF2-40B4-BE49-F238E27FC236}">
                <a16:creationId xmlns:a16="http://schemas.microsoft.com/office/drawing/2014/main" id="{6BCE908F-ECDA-B50D-9AF2-FAA6CB23602A}"/>
              </a:ext>
            </a:extLst>
          </p:cNvPr>
          <p:cNvSpPr/>
          <p:nvPr/>
        </p:nvSpPr>
        <p:spPr>
          <a:xfrm rot="5400000">
            <a:off x="9456559" y="3653402"/>
            <a:ext cx="1056111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45</a:t>
            </a:r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2EFC119C-DBEF-929E-E112-96A8387337F5}"/>
              </a:ext>
            </a:extLst>
          </p:cNvPr>
          <p:cNvSpPr/>
          <p:nvPr/>
        </p:nvSpPr>
        <p:spPr>
          <a:xfrm>
            <a:off x="9668728" y="2902763"/>
            <a:ext cx="565547" cy="396736"/>
          </a:xfrm>
          <a:prstGeom prst="roundRect">
            <a:avLst/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WR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C45FA7C3-C72F-22F6-6A01-0C341794CE2F}"/>
              </a:ext>
            </a:extLst>
          </p:cNvPr>
          <p:cNvSpPr/>
          <p:nvPr/>
        </p:nvSpPr>
        <p:spPr>
          <a:xfrm>
            <a:off x="9175298" y="3428041"/>
            <a:ext cx="590329" cy="37055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100" dirty="0"/>
              <a:t>ELSTAB</a:t>
            </a:r>
          </a:p>
        </p:txBody>
      </p:sp>
      <p:sp>
        <p:nvSpPr>
          <p:cNvPr id="99" name="Left-Right Arrow 39">
            <a:extLst>
              <a:ext uri="{FF2B5EF4-FFF2-40B4-BE49-F238E27FC236}">
                <a16:creationId xmlns:a16="http://schemas.microsoft.com/office/drawing/2014/main" id="{3F1BDBBB-5D4A-D514-1E0E-3C128950160B}"/>
              </a:ext>
            </a:extLst>
          </p:cNvPr>
          <p:cNvSpPr/>
          <p:nvPr/>
        </p:nvSpPr>
        <p:spPr>
          <a:xfrm rot="5400000">
            <a:off x="9145075" y="3891354"/>
            <a:ext cx="607000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46</a:t>
            </a:r>
          </a:p>
        </p:txBody>
      </p:sp>
      <p:sp>
        <p:nvSpPr>
          <p:cNvPr id="100" name="Left-Right Arrow 39">
            <a:extLst>
              <a:ext uri="{FF2B5EF4-FFF2-40B4-BE49-F238E27FC236}">
                <a16:creationId xmlns:a16="http://schemas.microsoft.com/office/drawing/2014/main" id="{BEC243B0-C958-7D15-E8C3-2CF7CEA7EBB9}"/>
              </a:ext>
            </a:extLst>
          </p:cNvPr>
          <p:cNvSpPr/>
          <p:nvPr/>
        </p:nvSpPr>
        <p:spPr>
          <a:xfrm rot="5400000">
            <a:off x="9699321" y="3426433"/>
            <a:ext cx="1510049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44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488AF1D-D8D6-4198-7F9E-D5CE29ED0167}"/>
              </a:ext>
            </a:extLst>
          </p:cNvPr>
          <p:cNvCxnSpPr>
            <a:cxnSpLocks/>
          </p:cNvCxnSpPr>
          <p:nvPr/>
        </p:nvCxnSpPr>
        <p:spPr>
          <a:xfrm>
            <a:off x="3765046" y="3208908"/>
            <a:ext cx="5410252" cy="0"/>
          </a:xfrm>
          <a:prstGeom prst="straightConnector1">
            <a:avLst/>
          </a:prstGeom>
          <a:ln w="15875"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8263E875-EF4D-F0CF-C8AD-88A05B9C0319}"/>
              </a:ext>
            </a:extLst>
          </p:cNvPr>
          <p:cNvCxnSpPr>
            <a:cxnSpLocks/>
          </p:cNvCxnSpPr>
          <p:nvPr/>
        </p:nvCxnSpPr>
        <p:spPr>
          <a:xfrm>
            <a:off x="3860746" y="3763789"/>
            <a:ext cx="4895239" cy="0"/>
          </a:xfrm>
          <a:prstGeom prst="straightConnector1">
            <a:avLst/>
          </a:prstGeom>
          <a:ln w="15875"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EA04EF22-CD86-AC7B-7AF0-3D92FA3253E9}"/>
              </a:ext>
            </a:extLst>
          </p:cNvPr>
          <p:cNvSpPr txBox="1"/>
          <p:nvPr/>
        </p:nvSpPr>
        <p:spPr>
          <a:xfrm>
            <a:off x="5144263" y="2401442"/>
            <a:ext cx="2424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Frequency service instance</a:t>
            </a:r>
            <a:endParaRPr lang="en-GB" sz="1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DDBDD8D-E283-5A7A-71D1-29E4ECA877D7}"/>
              </a:ext>
            </a:extLst>
          </p:cNvPr>
          <p:cNvSpPr txBox="1"/>
          <p:nvPr/>
        </p:nvSpPr>
        <p:spPr>
          <a:xfrm>
            <a:off x="5203937" y="2884743"/>
            <a:ext cx="2829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White Rabbit service instance</a:t>
            </a:r>
            <a:endParaRPr lang="en-GB" sz="16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27C45FF-A323-B099-BF0D-686051925694}"/>
              </a:ext>
            </a:extLst>
          </p:cNvPr>
          <p:cNvSpPr txBox="1"/>
          <p:nvPr/>
        </p:nvSpPr>
        <p:spPr>
          <a:xfrm>
            <a:off x="5243364" y="3441578"/>
            <a:ext cx="2424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ELSTAB service instance</a:t>
            </a:r>
            <a:endParaRPr lang="en-GB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747745-E681-111C-6049-704779523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710" y="-28638"/>
            <a:ext cx="9894723" cy="645559"/>
          </a:xfrm>
        </p:spPr>
        <p:txBody>
          <a:bodyPr/>
          <a:lstStyle/>
          <a:p>
            <a:r>
              <a:rPr lang="en-GB" sz="2667" dirty="0">
                <a:solidFill>
                  <a:schemeClr val="bg1"/>
                </a:solidFill>
              </a:rPr>
              <a:t>Services  as an overlay to fibre links</a:t>
            </a:r>
          </a:p>
        </p:txBody>
      </p:sp>
    </p:spTree>
    <p:extLst>
      <p:ext uri="{BB962C8B-B14F-4D97-AF65-F5344CB8AC3E}">
        <p14:creationId xmlns:p14="http://schemas.microsoft.com/office/powerpoint/2010/main" val="350067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>
            <a:extLst>
              <a:ext uri="{FF2B5EF4-FFF2-40B4-BE49-F238E27FC236}">
                <a16:creationId xmlns:a16="http://schemas.microsoft.com/office/drawing/2014/main" id="{570B6363-E537-C2EF-13D7-74E487328C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" r="4281"/>
          <a:stretch/>
        </p:blipFill>
        <p:spPr bwMode="auto">
          <a:xfrm>
            <a:off x="311855" y="604123"/>
            <a:ext cx="8872539" cy="623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9">
            <a:extLst>
              <a:ext uri="{FF2B5EF4-FFF2-40B4-BE49-F238E27FC236}">
                <a16:creationId xmlns:a16="http://schemas.microsoft.com/office/drawing/2014/main" id="{71BEFDF3-8F68-4CD1-8981-42A7D2FF2F75}"/>
              </a:ext>
            </a:extLst>
          </p:cNvPr>
          <p:cNvGrpSpPr/>
          <p:nvPr/>
        </p:nvGrpSpPr>
        <p:grpSpPr>
          <a:xfrm>
            <a:off x="9543037" y="4625925"/>
            <a:ext cx="1910428" cy="1118703"/>
            <a:chOff x="9668936" y="4079363"/>
            <a:chExt cx="1910428" cy="1118702"/>
          </a:xfrm>
        </p:grpSpPr>
        <p:pic>
          <p:nvPicPr>
            <p:cNvPr id="11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0E57C460-0E3B-843F-D3E1-983BCF4F12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89" y="4079363"/>
              <a:ext cx="357347" cy="3573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ouse&quot; Icon - Download for free – Iconduck">
              <a:extLst>
                <a:ext uri="{FF2B5EF4-FFF2-40B4-BE49-F238E27FC236}">
                  <a16:creationId xmlns:a16="http://schemas.microsoft.com/office/drawing/2014/main" id="{590BDBDB-54C9-6862-2E3D-6053F024DE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2468" y="4965648"/>
              <a:ext cx="253545" cy="232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A670FC9-32D0-848B-1DB5-E984EC88B247}"/>
                </a:ext>
              </a:extLst>
            </p:cNvPr>
            <p:cNvSpPr txBox="1"/>
            <p:nvPr/>
          </p:nvSpPr>
          <p:spPr>
            <a:xfrm>
              <a:off x="10059396" y="4135050"/>
              <a:ext cx="15199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NMI Frequency reference</a:t>
              </a:r>
              <a:endParaRPr lang="en-GB" sz="10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58AF603-E918-3596-ED25-587BAEE61A08}"/>
                </a:ext>
              </a:extLst>
            </p:cNvPr>
            <p:cNvSpPr txBox="1"/>
            <p:nvPr/>
          </p:nvSpPr>
          <p:spPr>
            <a:xfrm>
              <a:off x="10059396" y="4951844"/>
              <a:ext cx="12041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Hut for housing RLS</a:t>
              </a:r>
              <a:endParaRPr lang="en-GB" sz="10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7360B7B-42DC-0F74-D046-9B48D3F55757}"/>
                </a:ext>
              </a:extLst>
            </p:cNvPr>
            <p:cNvSpPr txBox="1"/>
            <p:nvPr/>
          </p:nvSpPr>
          <p:spPr>
            <a:xfrm>
              <a:off x="10059396" y="4504719"/>
              <a:ext cx="1124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Research institute</a:t>
              </a:r>
              <a:endParaRPr lang="en-GB" sz="1000" dirty="0"/>
            </a:p>
          </p:txBody>
        </p:sp>
        <p:pic>
          <p:nvPicPr>
            <p:cNvPr id="23" name="Picture 22" descr="Office - Free maps and location icons">
              <a:extLst>
                <a:ext uri="{FF2B5EF4-FFF2-40B4-BE49-F238E27FC236}">
                  <a16:creationId xmlns:a16="http://schemas.microsoft.com/office/drawing/2014/main" id="{3011A551-20EA-F71F-0BF9-C8353E0C23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36" y="4509787"/>
              <a:ext cx="317827" cy="249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2A6A9AB5-4680-D052-0819-5910A00A1211}"/>
              </a:ext>
            </a:extLst>
          </p:cNvPr>
          <p:cNvSpPr txBox="1"/>
          <p:nvPr/>
        </p:nvSpPr>
        <p:spPr>
          <a:xfrm>
            <a:off x="6353071" y="319792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IRE</a:t>
            </a:r>
            <a:endParaRPr lang="en-GB" sz="1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B22F43-AE35-D16E-8BE0-E53D560EF41F}"/>
              </a:ext>
            </a:extLst>
          </p:cNvPr>
          <p:cNvSpPr txBox="1"/>
          <p:nvPr/>
        </p:nvSpPr>
        <p:spPr>
          <a:xfrm>
            <a:off x="4546449" y="4981772"/>
            <a:ext cx="551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METAS</a:t>
            </a:r>
          </a:p>
          <a:p>
            <a:r>
              <a:rPr lang="en-US" sz="1000" dirty="0"/>
              <a:t>Bern</a:t>
            </a:r>
            <a:endParaRPr lang="en-GB" sz="10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028D5-644D-A0D7-951F-43D6D25F89F0}"/>
              </a:ext>
            </a:extLst>
          </p:cNvPr>
          <p:cNvCxnSpPr>
            <a:cxnSpLocks/>
          </p:cNvCxnSpPr>
          <p:nvPr/>
        </p:nvCxnSpPr>
        <p:spPr>
          <a:xfrm>
            <a:off x="2403333" y="4140827"/>
            <a:ext cx="751115" cy="1606332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71C0108-4CE1-6E6F-101E-D37B4CC62E6D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2360088" y="3257408"/>
            <a:ext cx="263574" cy="58351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7C34205-2275-8A5D-1679-DD27847B12AF}"/>
              </a:ext>
            </a:extLst>
          </p:cNvPr>
          <p:cNvCxnSpPr>
            <a:cxnSpLocks/>
          </p:cNvCxnSpPr>
          <p:nvPr/>
        </p:nvCxnSpPr>
        <p:spPr>
          <a:xfrm flipH="1" flipV="1">
            <a:off x="7309482" y="2271237"/>
            <a:ext cx="1200519" cy="8162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4881F5-624C-067C-5559-0EC658CFC5B1}"/>
              </a:ext>
            </a:extLst>
          </p:cNvPr>
          <p:cNvCxnSpPr>
            <a:cxnSpLocks/>
            <a:stCxn id="122" idx="3"/>
          </p:cNvCxnSpPr>
          <p:nvPr/>
        </p:nvCxnSpPr>
        <p:spPr>
          <a:xfrm>
            <a:off x="7354285" y="3123879"/>
            <a:ext cx="726171" cy="53029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36BF22-E192-9B18-B189-B5F337CA75FA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254491" y="3884774"/>
            <a:ext cx="678724" cy="1765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10" descr="Office - Free maps and location icons">
            <a:extLst>
              <a:ext uri="{FF2B5EF4-FFF2-40B4-BE49-F238E27FC236}">
                <a16:creationId xmlns:a16="http://schemas.microsoft.com/office/drawing/2014/main" id="{9A6D63F2-9265-FD13-017B-9948ABB90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867" y="3591527"/>
            <a:ext cx="293247" cy="29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Office - Free maps and location icons">
            <a:extLst>
              <a:ext uri="{FF2B5EF4-FFF2-40B4-BE49-F238E27FC236}">
                <a16:creationId xmlns:a16="http://schemas.microsoft.com/office/drawing/2014/main" id="{CB7B89DF-1E3E-C7A2-1956-FEEA2D3E0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183" y="5152645"/>
            <a:ext cx="259991" cy="2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8AB29B4-CC3C-DFF1-A917-FA0805CC4C5B}"/>
              </a:ext>
            </a:extLst>
          </p:cNvPr>
          <p:cNvSpPr txBox="1"/>
          <p:nvPr/>
        </p:nvSpPr>
        <p:spPr>
          <a:xfrm>
            <a:off x="1118313" y="2742880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NPL</a:t>
            </a:r>
          </a:p>
          <a:p>
            <a:r>
              <a:rPr lang="en-US" sz="1000" dirty="0"/>
              <a:t>London</a:t>
            </a:r>
            <a:endParaRPr lang="en-GB" sz="1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6C5ECB-BA9B-F2BC-214F-A8C7A7A431E2}"/>
              </a:ext>
            </a:extLst>
          </p:cNvPr>
          <p:cNvSpPr txBox="1"/>
          <p:nvPr/>
        </p:nvSpPr>
        <p:spPr>
          <a:xfrm>
            <a:off x="1778952" y="3977471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OP</a:t>
            </a:r>
          </a:p>
          <a:p>
            <a:r>
              <a:rPr lang="en-US" sz="1000" dirty="0"/>
              <a:t>Paris</a:t>
            </a:r>
            <a:endParaRPr lang="en-GB" sz="1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2C0D3F-6D42-03CF-C18C-75389E273A99}"/>
              </a:ext>
            </a:extLst>
          </p:cNvPr>
          <p:cNvSpPr txBox="1"/>
          <p:nvPr/>
        </p:nvSpPr>
        <p:spPr>
          <a:xfrm>
            <a:off x="3109631" y="3095776"/>
            <a:ext cx="609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OB</a:t>
            </a:r>
          </a:p>
          <a:p>
            <a:r>
              <a:rPr lang="en-US" sz="1000" dirty="0"/>
              <a:t>Brussels</a:t>
            </a:r>
            <a:endParaRPr lang="en-GB" sz="1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D30744-2295-F67D-BBF6-085B57F69D1F}"/>
              </a:ext>
            </a:extLst>
          </p:cNvPr>
          <p:cNvSpPr txBox="1"/>
          <p:nvPr/>
        </p:nvSpPr>
        <p:spPr>
          <a:xfrm>
            <a:off x="4515785" y="1864440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PTB</a:t>
            </a:r>
          </a:p>
          <a:p>
            <a:r>
              <a:rPr lang="en-US" sz="1000" dirty="0"/>
              <a:t>Braunschweig</a:t>
            </a:r>
            <a:endParaRPr lang="en-GB" sz="1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0C40DB4-78DF-34F1-1C05-51B848DA0F7F}"/>
              </a:ext>
            </a:extLst>
          </p:cNvPr>
          <p:cNvSpPr txBox="1"/>
          <p:nvPr/>
        </p:nvSpPr>
        <p:spPr>
          <a:xfrm>
            <a:off x="3542802" y="5360981"/>
            <a:ext cx="579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CERN</a:t>
            </a:r>
            <a:br>
              <a:rPr lang="en-US" sz="1000" dirty="0"/>
            </a:br>
            <a:r>
              <a:rPr lang="en-US" sz="1000" dirty="0"/>
              <a:t>Geneva</a:t>
            </a:r>
            <a:endParaRPr lang="en-GB" sz="1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18CB34-4844-DC11-1FAC-675068374410}"/>
              </a:ext>
            </a:extLst>
          </p:cNvPr>
          <p:cNvSpPr txBox="1"/>
          <p:nvPr/>
        </p:nvSpPr>
        <p:spPr>
          <a:xfrm>
            <a:off x="3313420" y="4360415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Strasbourg</a:t>
            </a:r>
            <a:endParaRPr lang="en-GB" sz="10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EEE53B-2597-10C2-6198-5511CCC857FE}"/>
              </a:ext>
            </a:extLst>
          </p:cNvPr>
          <p:cNvSpPr txBox="1"/>
          <p:nvPr/>
        </p:nvSpPr>
        <p:spPr>
          <a:xfrm>
            <a:off x="5939027" y="335657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Prague</a:t>
            </a:r>
            <a:endParaRPr lang="en-GB" sz="1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AF6B55D-EACF-DF4C-EE29-2371725C31D0}"/>
              </a:ext>
            </a:extLst>
          </p:cNvPr>
          <p:cNvSpPr txBox="1"/>
          <p:nvPr/>
        </p:nvSpPr>
        <p:spPr>
          <a:xfrm>
            <a:off x="6674103" y="4097164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ISI</a:t>
            </a:r>
          </a:p>
          <a:p>
            <a:r>
              <a:rPr lang="en-US" sz="1000" dirty="0"/>
              <a:t>Brno</a:t>
            </a:r>
            <a:endParaRPr lang="en-GB" sz="1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5E297B6-7919-EC92-9183-197CBA769854}"/>
              </a:ext>
            </a:extLst>
          </p:cNvPr>
          <p:cNvSpPr txBox="1"/>
          <p:nvPr/>
        </p:nvSpPr>
        <p:spPr>
          <a:xfrm>
            <a:off x="8421478" y="2546545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GUM</a:t>
            </a:r>
          </a:p>
          <a:p>
            <a:r>
              <a:rPr lang="en-US" sz="1000" dirty="0"/>
              <a:t>Warsaw</a:t>
            </a:r>
            <a:endParaRPr lang="en-GB" sz="1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8D3708-AE31-E4E2-A66B-4E77D5A4BA39}"/>
              </a:ext>
            </a:extLst>
          </p:cNvPr>
          <p:cNvSpPr txBox="1"/>
          <p:nvPr/>
        </p:nvSpPr>
        <p:spPr>
          <a:xfrm>
            <a:off x="6758961" y="1717593"/>
            <a:ext cx="564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PSNC</a:t>
            </a:r>
          </a:p>
          <a:p>
            <a:r>
              <a:rPr lang="en-US" sz="1000" dirty="0"/>
              <a:t>Poznan</a:t>
            </a:r>
            <a:endParaRPr lang="en-GB" sz="1000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133B85C-011A-2454-42C2-8B23C87EFC21}"/>
              </a:ext>
            </a:extLst>
          </p:cNvPr>
          <p:cNvCxnSpPr>
            <a:cxnSpLocks/>
          </p:cNvCxnSpPr>
          <p:nvPr/>
        </p:nvCxnSpPr>
        <p:spPr>
          <a:xfrm>
            <a:off x="2518897" y="3999179"/>
            <a:ext cx="1415129" cy="37115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B4D5CD1-4EBF-86EE-1B90-2B475986165C}"/>
              </a:ext>
            </a:extLst>
          </p:cNvPr>
          <p:cNvCxnSpPr>
            <a:cxnSpLocks/>
            <a:endCxn id="80" idx="1"/>
          </p:cNvCxnSpPr>
          <p:nvPr/>
        </p:nvCxnSpPr>
        <p:spPr>
          <a:xfrm>
            <a:off x="4501551" y="4062690"/>
            <a:ext cx="909400" cy="48903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1B400B0-DF36-8BBD-C9FD-A0EEB7FA1B7E}"/>
              </a:ext>
            </a:extLst>
          </p:cNvPr>
          <p:cNvSpPr txBox="1"/>
          <p:nvPr/>
        </p:nvSpPr>
        <p:spPr>
          <a:xfrm>
            <a:off x="5582011" y="4478617"/>
            <a:ext cx="8146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Munich MPI</a:t>
            </a:r>
            <a:endParaRPr lang="en-GB" sz="1000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702E488-E974-D455-4374-A3EE1243581C}"/>
              </a:ext>
            </a:extLst>
          </p:cNvPr>
          <p:cNvCxnSpPr>
            <a:cxnSpLocks/>
          </p:cNvCxnSpPr>
          <p:nvPr/>
        </p:nvCxnSpPr>
        <p:spPr>
          <a:xfrm>
            <a:off x="7093637" y="4252907"/>
            <a:ext cx="41751" cy="22563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622CFB9-0AE3-3531-DF27-89F37160F49F}"/>
              </a:ext>
            </a:extLst>
          </p:cNvPr>
          <p:cNvCxnSpPr>
            <a:cxnSpLocks/>
            <a:endCxn id="79" idx="3"/>
          </p:cNvCxnSpPr>
          <p:nvPr/>
        </p:nvCxnSpPr>
        <p:spPr>
          <a:xfrm flipH="1">
            <a:off x="6580436" y="2231677"/>
            <a:ext cx="439901" cy="6838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house&quot; Icon - Download for free – Iconduck">
            <a:extLst>
              <a:ext uri="{FF2B5EF4-FFF2-40B4-BE49-F238E27FC236}">
                <a16:creationId xmlns:a16="http://schemas.microsoft.com/office/drawing/2014/main" id="{F0CAA50D-DF8D-7001-5F25-C13E4C1A5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6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752773-354D-452E-B4D8-9C744A8447D2}"/>
              </a:ext>
            </a:extLst>
          </p:cNvPr>
          <p:cNvCxnSpPr>
            <a:cxnSpLocks/>
          </p:cNvCxnSpPr>
          <p:nvPr/>
        </p:nvCxnSpPr>
        <p:spPr>
          <a:xfrm flipH="1">
            <a:off x="7239523" y="1848303"/>
            <a:ext cx="493035" cy="3143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61627B0-D81B-E80D-F95E-D7B1871A6E28}"/>
              </a:ext>
            </a:extLst>
          </p:cNvPr>
          <p:cNvSpPr txBox="1"/>
          <p:nvPr/>
        </p:nvSpPr>
        <p:spPr>
          <a:xfrm>
            <a:off x="7964385" y="153071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UMK</a:t>
            </a:r>
          </a:p>
          <a:p>
            <a:r>
              <a:rPr lang="en-US" sz="1000" dirty="0"/>
              <a:t>Torun</a:t>
            </a:r>
            <a:endParaRPr lang="en-GB" sz="1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57401F7-4B99-B078-1653-D1CD8A618FF8}"/>
              </a:ext>
            </a:extLst>
          </p:cNvPr>
          <p:cNvSpPr txBox="1"/>
          <p:nvPr/>
        </p:nvSpPr>
        <p:spPr>
          <a:xfrm>
            <a:off x="8174046" y="3529871"/>
            <a:ext cx="59182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Cieszyn</a:t>
            </a:r>
            <a:endParaRPr lang="en-GB" sz="105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9FF2599-2E93-6EE8-54ED-BEF3BEFFEC75}"/>
              </a:ext>
            </a:extLst>
          </p:cNvPr>
          <p:cNvSpPr txBox="1"/>
          <p:nvPr/>
        </p:nvSpPr>
        <p:spPr>
          <a:xfrm>
            <a:off x="5957251" y="197670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Slubice</a:t>
            </a:r>
            <a:endParaRPr lang="en-GB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F6093BD-A1AC-3D53-252E-9B7ADCE7CA63}"/>
              </a:ext>
            </a:extLst>
          </p:cNvPr>
          <p:cNvSpPr txBox="1"/>
          <p:nvPr/>
        </p:nvSpPr>
        <p:spPr>
          <a:xfrm>
            <a:off x="2423928" y="3003364"/>
            <a:ext cx="399468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Lille</a:t>
            </a:r>
            <a:endParaRPr lang="en-GB" sz="1051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44AFFCA-AE18-E099-BF05-4A0C78C21F0D}"/>
              </a:ext>
            </a:extLst>
          </p:cNvPr>
          <p:cNvCxnSpPr>
            <a:cxnSpLocks/>
            <a:endCxn id="104" idx="1"/>
          </p:cNvCxnSpPr>
          <p:nvPr/>
        </p:nvCxnSpPr>
        <p:spPr>
          <a:xfrm>
            <a:off x="4279040" y="6024259"/>
            <a:ext cx="367925" cy="20188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E7C5BFB-C113-0F28-4845-3CB2609BFB29}"/>
              </a:ext>
            </a:extLst>
          </p:cNvPr>
          <p:cNvSpPr txBox="1"/>
          <p:nvPr/>
        </p:nvSpPr>
        <p:spPr>
          <a:xfrm>
            <a:off x="3922894" y="6128419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INRIM</a:t>
            </a:r>
          </a:p>
          <a:p>
            <a:r>
              <a:rPr lang="en-US" sz="1000" dirty="0"/>
              <a:t>Turin</a:t>
            </a:r>
            <a:endParaRPr lang="en-GB" sz="1000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DE58926-C6DC-7751-BE8D-18ACAD056F33}"/>
              </a:ext>
            </a:extLst>
          </p:cNvPr>
          <p:cNvCxnSpPr>
            <a:cxnSpLocks/>
            <a:stCxn id="77" idx="3"/>
            <a:endCxn id="78" idx="1"/>
          </p:cNvCxnSpPr>
          <p:nvPr/>
        </p:nvCxnSpPr>
        <p:spPr>
          <a:xfrm>
            <a:off x="3335237" y="5870196"/>
            <a:ext cx="322803" cy="7287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A1E40B3-84D7-F5F2-7BB9-401CA7E6C577}"/>
              </a:ext>
            </a:extLst>
          </p:cNvPr>
          <p:cNvCxnSpPr>
            <a:cxnSpLocks/>
            <a:endCxn id="35" idx="1"/>
          </p:cNvCxnSpPr>
          <p:nvPr/>
        </p:nvCxnSpPr>
        <p:spPr>
          <a:xfrm flipV="1">
            <a:off x="3267197" y="5282639"/>
            <a:ext cx="512987" cy="49276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5BC9E07-63C7-1BBB-CABF-856BE740071B}"/>
              </a:ext>
            </a:extLst>
          </p:cNvPr>
          <p:cNvSpPr txBox="1"/>
          <p:nvPr/>
        </p:nvSpPr>
        <p:spPr>
          <a:xfrm>
            <a:off x="2479593" y="5761461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Grenoble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072839-66A8-6B4B-DA9A-592CB3AC62F5}"/>
              </a:ext>
            </a:extLst>
          </p:cNvPr>
          <p:cNvSpPr txBox="1"/>
          <p:nvPr/>
        </p:nvSpPr>
        <p:spPr>
          <a:xfrm>
            <a:off x="3238173" y="5992169"/>
            <a:ext cx="620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Modane</a:t>
            </a:r>
            <a:endParaRPr lang="en-GB" sz="1000" dirty="0"/>
          </a:p>
        </p:txBody>
      </p:sp>
      <p:pic>
        <p:nvPicPr>
          <p:cNvPr id="64" name="Picture 2" descr="house&quot; Icon - Download for free – Iconduck">
            <a:extLst>
              <a:ext uri="{FF2B5EF4-FFF2-40B4-BE49-F238E27FC236}">
                <a16:creationId xmlns:a16="http://schemas.microsoft.com/office/drawing/2014/main" id="{9664FC1F-15F9-D163-92F5-40500551D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8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71099FA7-1B38-34B0-84D6-F26E4563D743}"/>
              </a:ext>
            </a:extLst>
          </p:cNvPr>
          <p:cNvSpPr txBox="1"/>
          <p:nvPr/>
        </p:nvSpPr>
        <p:spPr>
          <a:xfrm>
            <a:off x="7522742" y="3888888"/>
            <a:ext cx="60785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Ostrava</a:t>
            </a:r>
            <a:endParaRPr lang="en-GB" sz="1051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4CF82A6-5CF0-29A9-7054-6F8827EFE8F4}"/>
              </a:ext>
            </a:extLst>
          </p:cNvPr>
          <p:cNvCxnSpPr>
            <a:cxnSpLocks/>
          </p:cNvCxnSpPr>
          <p:nvPr/>
        </p:nvCxnSpPr>
        <p:spPr>
          <a:xfrm flipH="1">
            <a:off x="7210318" y="3824674"/>
            <a:ext cx="542039" cy="28600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3CAE08-7A0A-DCC5-878C-2CF085061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574" y="235706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E1B519-29EA-87A1-B364-E6C22A9F4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300" y="16132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7C25934-FEC0-97CC-7858-1C404220E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9220" y="2237812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2D978DB-CA52-8FD9-0FE4-436C57A34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336" y="449727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2CCA1C7-E849-508D-F0F0-55BDA347B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15" y="33921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7D522D42-3262-3B15-DA63-E00CE805B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829" y="5922568"/>
            <a:ext cx="217745" cy="21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48C77C-311B-6672-CA5E-4144CBDB7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787" y="5184383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4F3EFB1-5736-3314-F1C1-BCEED94C0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271" y="38888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02F79A9-0B20-F5A6-89B5-9E4AFCCC5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86" y="26953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house&quot; Icon - Download for free – Iconduck">
            <a:extLst>
              <a:ext uri="{FF2B5EF4-FFF2-40B4-BE49-F238E27FC236}">
                <a16:creationId xmlns:a16="http://schemas.microsoft.com/office/drawing/2014/main" id="{091CD6FC-67C6-95BE-6CC0-0D6B96C55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569" y="324929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house&quot; Icon - Download for free – Iconduck">
            <a:extLst>
              <a:ext uri="{FF2B5EF4-FFF2-40B4-BE49-F238E27FC236}">
                <a16:creationId xmlns:a16="http://schemas.microsoft.com/office/drawing/2014/main" id="{85A18FE2-E41D-03B0-9A5B-6831E3C3B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16" y="578800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 descr="house&quot; Icon - Download for free – Iconduck">
            <a:extLst>
              <a:ext uri="{FF2B5EF4-FFF2-40B4-BE49-F238E27FC236}">
                <a16:creationId xmlns:a16="http://schemas.microsoft.com/office/drawing/2014/main" id="{F2D15F56-0ABE-AF8A-5DC1-C0EAD26AB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040" y="586088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" descr="house&quot; Icon - Download for free – Iconduck">
            <a:extLst>
              <a:ext uri="{FF2B5EF4-FFF2-40B4-BE49-F238E27FC236}">
                <a16:creationId xmlns:a16="http://schemas.microsoft.com/office/drawing/2014/main" id="{66DCF2DA-34C7-AC92-34A9-9A7F7BD38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113" y="22178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84762C47-3433-48C9-BC0A-3CDF9A5E2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951" y="44366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1CAB9E5-FD00-2561-A3C3-85B11AB8BCFB}"/>
              </a:ext>
            </a:extLst>
          </p:cNvPr>
          <p:cNvCxnSpPr>
            <a:cxnSpLocks/>
            <a:endCxn id="71" idx="1"/>
          </p:cNvCxnSpPr>
          <p:nvPr/>
        </p:nvCxnSpPr>
        <p:spPr>
          <a:xfrm flipV="1">
            <a:off x="6315026" y="3507171"/>
            <a:ext cx="115889" cy="19166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5C2607A-2D2A-D95E-F279-028646697BF5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4197949" y="4035934"/>
            <a:ext cx="224616" cy="323703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7EBC3D6C-1D01-3E37-EF7F-8FA984E6F285}"/>
              </a:ext>
            </a:extLst>
          </p:cNvPr>
          <p:cNvSpPr txBox="1"/>
          <p:nvPr/>
        </p:nvSpPr>
        <p:spPr>
          <a:xfrm>
            <a:off x="4739817" y="3791481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Karlsruhe</a:t>
            </a:r>
            <a:endParaRPr lang="en-GB" sz="1000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736B7B6-CE30-5CFE-07F8-2AB9E03648A5}"/>
              </a:ext>
            </a:extLst>
          </p:cNvPr>
          <p:cNvCxnSpPr>
            <a:cxnSpLocks/>
            <a:stCxn id="67" idx="2"/>
          </p:cNvCxnSpPr>
          <p:nvPr/>
        </p:nvCxnSpPr>
        <p:spPr>
          <a:xfrm flipH="1">
            <a:off x="4566010" y="2587162"/>
            <a:ext cx="596615" cy="139111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AC81ABF-BC52-034D-CD2A-D2E6C82A190C}"/>
              </a:ext>
            </a:extLst>
          </p:cNvPr>
          <p:cNvSpPr txBox="1"/>
          <p:nvPr/>
        </p:nvSpPr>
        <p:spPr>
          <a:xfrm>
            <a:off x="4818053" y="6202221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Milan</a:t>
            </a:r>
            <a:endParaRPr lang="en-GB" sz="1000" dirty="0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A899DD2-FF15-AD15-DD7D-853056AFD904}"/>
              </a:ext>
            </a:extLst>
          </p:cNvPr>
          <p:cNvCxnSpPr>
            <a:cxnSpLocks/>
            <a:endCxn id="72" idx="1"/>
          </p:cNvCxnSpPr>
          <p:nvPr/>
        </p:nvCxnSpPr>
        <p:spPr>
          <a:xfrm>
            <a:off x="3834782" y="5965367"/>
            <a:ext cx="207047" cy="66072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094D0D6-D276-4FF0-5458-7D75C44401AA}"/>
              </a:ext>
            </a:extLst>
          </p:cNvPr>
          <p:cNvSpPr txBox="1"/>
          <p:nvPr/>
        </p:nvSpPr>
        <p:spPr>
          <a:xfrm>
            <a:off x="3676121" y="3579943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Inter var ISO"/>
              </a:rPr>
              <a:t>ILNAS</a:t>
            </a:r>
          </a:p>
          <a:p>
            <a:r>
              <a:rPr lang="fr-FR" sz="1000" dirty="0">
                <a:latin typeface="Inter var ISO"/>
              </a:rPr>
              <a:t>Luxembourg</a:t>
            </a:r>
            <a:endParaRPr lang="en-GB" sz="1000" dirty="0"/>
          </a:p>
        </p:txBody>
      </p:sp>
      <p:pic>
        <p:nvPicPr>
          <p:cNvPr id="89" name="Picture 2" descr="house&quot; Icon - Download for free – Iconduck">
            <a:extLst>
              <a:ext uri="{FF2B5EF4-FFF2-40B4-BE49-F238E27FC236}">
                <a16:creationId xmlns:a16="http://schemas.microsoft.com/office/drawing/2014/main" id="{206A1EBE-508B-2076-9A35-6FABA7909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56" y="4338964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F9ED79D-EE23-8947-5946-6DD50D8C773C}"/>
              </a:ext>
            </a:extLst>
          </p:cNvPr>
          <p:cNvCxnSpPr>
            <a:cxnSpLocks/>
          </p:cNvCxnSpPr>
          <p:nvPr/>
        </p:nvCxnSpPr>
        <p:spPr>
          <a:xfrm>
            <a:off x="1636133" y="2895231"/>
            <a:ext cx="977619" cy="39573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81AC459-FC59-E2BC-F1B2-D64B4C7E1BA7}"/>
              </a:ext>
            </a:extLst>
          </p:cNvPr>
          <p:cNvCxnSpPr>
            <a:cxnSpLocks/>
          </p:cNvCxnSpPr>
          <p:nvPr/>
        </p:nvCxnSpPr>
        <p:spPr>
          <a:xfrm>
            <a:off x="4121807" y="5004827"/>
            <a:ext cx="285923" cy="21055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76E79F1C-E1E6-13FC-8ACD-D6ED531E3532}"/>
              </a:ext>
            </a:extLst>
          </p:cNvPr>
          <p:cNvSpPr txBox="1"/>
          <p:nvPr/>
        </p:nvSpPr>
        <p:spPr>
          <a:xfrm>
            <a:off x="4129189" y="4763313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Basel</a:t>
            </a:r>
            <a:endParaRPr lang="en-GB" sz="1000" dirty="0"/>
          </a:p>
        </p:txBody>
      </p:sp>
      <p:pic>
        <p:nvPicPr>
          <p:cNvPr id="93" name="Picture 2" descr="house&quot; Icon - Download for free – Iconduck">
            <a:extLst>
              <a:ext uri="{FF2B5EF4-FFF2-40B4-BE49-F238E27FC236}">
                <a16:creationId xmlns:a16="http://schemas.microsoft.com/office/drawing/2014/main" id="{9224B0A1-D16B-CF3E-83EB-60CC54F88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493" y="48806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D4584859-F01E-64D6-6995-0574DF534537}"/>
              </a:ext>
            </a:extLst>
          </p:cNvPr>
          <p:cNvSpPr txBox="1"/>
          <p:nvPr/>
        </p:nvSpPr>
        <p:spPr>
          <a:xfrm>
            <a:off x="7014083" y="4658312"/>
            <a:ext cx="545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BEV</a:t>
            </a:r>
          </a:p>
          <a:p>
            <a:r>
              <a:rPr lang="en-US" sz="1000" dirty="0"/>
              <a:t>Vienna</a:t>
            </a:r>
            <a:endParaRPr lang="en-GB" sz="1000" dirty="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7803ECB-C7C2-361E-B3BF-C9A5CB39E9C2}"/>
              </a:ext>
            </a:extLst>
          </p:cNvPr>
          <p:cNvCxnSpPr>
            <a:cxnSpLocks/>
            <a:endCxn id="103" idx="1"/>
          </p:cNvCxnSpPr>
          <p:nvPr/>
        </p:nvCxnSpPr>
        <p:spPr>
          <a:xfrm flipV="1">
            <a:off x="4944399" y="5722227"/>
            <a:ext cx="1161069" cy="355588"/>
          </a:xfrm>
          <a:prstGeom prst="line">
            <a:avLst/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6B5356BC-33FE-8E07-C6CE-E04D68202219}"/>
              </a:ext>
            </a:extLst>
          </p:cNvPr>
          <p:cNvSpPr txBox="1"/>
          <p:nvPr/>
        </p:nvSpPr>
        <p:spPr>
          <a:xfrm>
            <a:off x="5925281" y="5887315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Trieste</a:t>
            </a:r>
            <a:endParaRPr lang="en-GB" sz="1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B7D7355-5EF6-669F-072C-B3D5FADBDE9E}"/>
              </a:ext>
            </a:extLst>
          </p:cNvPr>
          <p:cNvSpPr txBox="1"/>
          <p:nvPr/>
        </p:nvSpPr>
        <p:spPr>
          <a:xfrm>
            <a:off x="6380795" y="5258773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Ljubljana</a:t>
            </a:r>
            <a:endParaRPr lang="en-GB" sz="1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4EDDC6E-8F8D-AAF4-0407-E37D4DEB7A49}"/>
              </a:ext>
            </a:extLst>
          </p:cNvPr>
          <p:cNvSpPr txBox="1"/>
          <p:nvPr/>
        </p:nvSpPr>
        <p:spPr>
          <a:xfrm>
            <a:off x="7001545" y="578575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Zagreb</a:t>
            </a:r>
            <a:endParaRPr lang="en-GB" sz="1000" dirty="0"/>
          </a:p>
        </p:txBody>
      </p:sp>
      <p:pic>
        <p:nvPicPr>
          <p:cNvPr id="9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08E88AE-93AE-4047-7054-866D5F4D7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436" y="54482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3F0E427-9F32-76CB-FD24-A6208D01F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800" y="402280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100" descr="Science Symbols Vector Art, Icons, and Graphics for Free Download">
            <a:extLst>
              <a:ext uri="{FF2B5EF4-FFF2-40B4-BE49-F238E27FC236}">
                <a16:creationId xmlns:a16="http://schemas.microsoft.com/office/drawing/2014/main" id="{A15FB0CE-AFA4-BD27-780E-F93ACBA40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968" y="367026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10" descr="Office - Free maps and location icons">
            <a:extLst>
              <a:ext uri="{FF2B5EF4-FFF2-40B4-BE49-F238E27FC236}">
                <a16:creationId xmlns:a16="http://schemas.microsoft.com/office/drawing/2014/main" id="{B34816D7-9F1F-26A6-2B0B-10F120042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434" y="2110270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0" descr="Office - Free maps and location icons">
            <a:extLst>
              <a:ext uri="{FF2B5EF4-FFF2-40B4-BE49-F238E27FC236}">
                <a16:creationId xmlns:a16="http://schemas.microsoft.com/office/drawing/2014/main" id="{77ADDACA-5D46-69F7-ABB1-74601407F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469" y="558269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0" descr="Office - Free maps and location icons">
            <a:extLst>
              <a:ext uri="{FF2B5EF4-FFF2-40B4-BE49-F238E27FC236}">
                <a16:creationId xmlns:a16="http://schemas.microsoft.com/office/drawing/2014/main" id="{006F659B-F80E-247B-57B1-B1704CAAB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966" y="590491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house&quot; Icon - Download for free – Iconduck">
            <a:extLst>
              <a:ext uri="{FF2B5EF4-FFF2-40B4-BE49-F238E27FC236}">
                <a16:creationId xmlns:a16="http://schemas.microsoft.com/office/drawing/2014/main" id="{FF997A61-140C-4474-2216-6FFF7DDB3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65" y="395374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FF4C65-598F-4E8E-194B-9C845168B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180" y="555565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C37F931D-FB1F-654A-2808-A5055BA1F9E1}"/>
              </a:ext>
            </a:extLst>
          </p:cNvPr>
          <p:cNvSpPr txBox="1"/>
          <p:nvPr/>
        </p:nvSpPr>
        <p:spPr>
          <a:xfrm>
            <a:off x="5519219" y="350708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CESNET</a:t>
            </a:r>
            <a:endParaRPr lang="en-GB" sz="10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6A143B9-56E8-DFAA-ADFD-32BB728C6CD6}"/>
              </a:ext>
            </a:extLst>
          </p:cNvPr>
          <p:cNvSpPr txBox="1"/>
          <p:nvPr/>
        </p:nvSpPr>
        <p:spPr>
          <a:xfrm>
            <a:off x="2606744" y="2329424"/>
            <a:ext cx="585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VSL</a:t>
            </a:r>
          </a:p>
          <a:p>
            <a:r>
              <a:rPr lang="en-US" sz="1000" dirty="0"/>
              <a:t>Delft</a:t>
            </a:r>
            <a:endParaRPr lang="en-GB" sz="10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C2C4E8BF-4068-75C1-5737-4811D3B8C8A8}"/>
              </a:ext>
            </a:extLst>
          </p:cNvPr>
          <p:cNvSpPr txBox="1"/>
          <p:nvPr/>
        </p:nvSpPr>
        <p:spPr>
          <a:xfrm>
            <a:off x="3162842" y="2113917"/>
            <a:ext cx="585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UvA</a:t>
            </a:r>
            <a:endParaRPr lang="en-GB" sz="1000" dirty="0"/>
          </a:p>
        </p:txBody>
      </p:sp>
      <p:pic>
        <p:nvPicPr>
          <p:cNvPr id="11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0862E9E-E272-357D-8E65-1057B045DA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560" y="259285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2" descr="house&quot; Icon - Download for free – Iconduck">
            <a:extLst>
              <a:ext uri="{FF2B5EF4-FFF2-40B4-BE49-F238E27FC236}">
                <a16:creationId xmlns:a16="http://schemas.microsoft.com/office/drawing/2014/main" id="{9EA4A998-2663-1448-453D-365E7213D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93" y="502919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D20BE85B-6BDA-A6C3-4201-227813AAB9FF}"/>
              </a:ext>
            </a:extLst>
          </p:cNvPr>
          <p:cNvSpPr txBox="1"/>
          <p:nvPr/>
        </p:nvSpPr>
        <p:spPr>
          <a:xfrm>
            <a:off x="5595035" y="4971043"/>
            <a:ext cx="692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Innsbruck</a:t>
            </a:r>
            <a:endParaRPr lang="en-GB" sz="1000" dirty="0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CDE6A91-C039-6C5E-E59F-2C2EA87C2F63}"/>
              </a:ext>
            </a:extLst>
          </p:cNvPr>
          <p:cNvCxnSpPr>
            <a:cxnSpLocks/>
            <a:stCxn id="112" idx="3"/>
            <a:endCxn id="70" idx="1"/>
          </p:cNvCxnSpPr>
          <p:nvPr/>
        </p:nvCxnSpPr>
        <p:spPr>
          <a:xfrm flipV="1">
            <a:off x="5553817" y="4612324"/>
            <a:ext cx="1466521" cy="499064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68F83A8-F055-11BE-4A64-26603027D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127" y="241046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F2EDD95-7CDA-B106-D48B-34DD6D4BB77A}"/>
              </a:ext>
            </a:extLst>
          </p:cNvPr>
          <p:cNvCxnSpPr>
            <a:cxnSpLocks/>
            <a:endCxn id="102" idx="3"/>
          </p:cNvCxnSpPr>
          <p:nvPr/>
        </p:nvCxnSpPr>
        <p:spPr>
          <a:xfrm flipH="1">
            <a:off x="7314497" y="1623498"/>
            <a:ext cx="1815847" cy="62630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BB340E18-BA46-86D0-E78F-85DA0D83C56A}"/>
              </a:ext>
            </a:extLst>
          </p:cNvPr>
          <p:cNvSpPr txBox="1"/>
          <p:nvPr/>
        </p:nvSpPr>
        <p:spPr>
          <a:xfrm>
            <a:off x="8624302" y="1372137"/>
            <a:ext cx="663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Lithuania</a:t>
            </a:r>
            <a:endParaRPr lang="en-GB" sz="1000" dirty="0"/>
          </a:p>
        </p:txBody>
      </p:sp>
      <p:pic>
        <p:nvPicPr>
          <p:cNvPr id="12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3E633DA5-5F12-E607-D891-0D990EFEE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333" y="2997502"/>
            <a:ext cx="238591" cy="23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Content Placeholder 2">
            <a:extLst>
              <a:ext uri="{FF2B5EF4-FFF2-40B4-BE49-F238E27FC236}">
                <a16:creationId xmlns:a16="http://schemas.microsoft.com/office/drawing/2014/main" id="{73BF51D9-C7F2-BB1C-8735-6C1C94861AFE}"/>
              </a:ext>
            </a:extLst>
          </p:cNvPr>
          <p:cNvSpPr txBox="1">
            <a:spLocks/>
          </p:cNvSpPr>
          <p:nvPr/>
        </p:nvSpPr>
        <p:spPr>
          <a:xfrm>
            <a:off x="9445059" y="1025471"/>
            <a:ext cx="2516187" cy="38433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solidFill>
                  <a:srgbClr val="285D93"/>
                </a:solidFill>
              </a:rPr>
              <a:t>Frequency network</a:t>
            </a:r>
            <a:r>
              <a:rPr lang="en-US" sz="1600" dirty="0">
                <a:solidFill>
                  <a:srgbClr val="285D93"/>
                </a:solidFill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Green links built by NRENs in collaboration with national NMIs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Blue links built by local NMIs/researchers</a:t>
            </a:r>
          </a:p>
          <a:p>
            <a:pPr marL="0" indent="0">
              <a:spcBef>
                <a:spcPts val="1200"/>
              </a:spcBef>
              <a:buNone/>
            </a:pPr>
            <a:endParaRPr lang="en-US" sz="1600" dirty="0">
              <a:solidFill>
                <a:srgbClr val="285D93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sz="1600" b="1" dirty="0">
                <a:solidFill>
                  <a:srgbClr val="285D93"/>
                </a:solidFill>
              </a:rPr>
              <a:t>NMIs</a:t>
            </a:r>
            <a:r>
              <a:rPr lang="en-US" sz="1600" dirty="0">
                <a:solidFill>
                  <a:srgbClr val="285D93"/>
                </a:solidFill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Four big NMIs are involved in redefining the SI second highlighted in red</a:t>
            </a:r>
          </a:p>
        </p:txBody>
      </p:sp>
      <p:pic>
        <p:nvPicPr>
          <p:cNvPr id="122" name="Picture 2" descr="house&quot; Icon - Download for free – Iconduck">
            <a:extLst>
              <a:ext uri="{FF2B5EF4-FFF2-40B4-BE49-F238E27FC236}">
                <a16:creationId xmlns:a16="http://schemas.microsoft.com/office/drawing/2014/main" id="{132A41EE-0AB1-48A7-FEE6-16C068FAB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963" y="304168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ouse&quot; Icon - Download for free – Iconduck">
            <a:extLst>
              <a:ext uri="{FF2B5EF4-FFF2-40B4-BE49-F238E27FC236}">
                <a16:creationId xmlns:a16="http://schemas.microsoft.com/office/drawing/2014/main" id="{6B26D251-A751-9C5D-10A7-57AE4637F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400" y="352835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E379BF6-650B-9A2F-83E7-DFEBF8D9F423}"/>
              </a:ext>
            </a:extLst>
          </p:cNvPr>
          <p:cNvCxnSpPr>
            <a:cxnSpLocks/>
            <a:endCxn id="122" idx="0"/>
          </p:cNvCxnSpPr>
          <p:nvPr/>
        </p:nvCxnSpPr>
        <p:spPr>
          <a:xfrm>
            <a:off x="7118100" y="2340736"/>
            <a:ext cx="146525" cy="700955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6DE7AC84-5937-43DD-542B-19DA3F187362}"/>
              </a:ext>
            </a:extLst>
          </p:cNvPr>
          <p:cNvSpPr txBox="1"/>
          <p:nvPr/>
        </p:nvSpPr>
        <p:spPr>
          <a:xfrm>
            <a:off x="7338820" y="2925422"/>
            <a:ext cx="635110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Wroclav</a:t>
            </a:r>
            <a:endParaRPr lang="en-GB" sz="1051" dirty="0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EDD79772-8551-55A3-71B7-2835E9C48C6A}"/>
              </a:ext>
            </a:extLst>
          </p:cNvPr>
          <p:cNvCxnSpPr>
            <a:cxnSpLocks/>
          </p:cNvCxnSpPr>
          <p:nvPr/>
        </p:nvCxnSpPr>
        <p:spPr>
          <a:xfrm flipV="1">
            <a:off x="6245241" y="3620093"/>
            <a:ext cx="704411" cy="30492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C17C83F4-9E4C-A927-199E-53AEEAC1A455}"/>
              </a:ext>
            </a:extLst>
          </p:cNvPr>
          <p:cNvSpPr txBox="1"/>
          <p:nvPr/>
        </p:nvSpPr>
        <p:spPr>
          <a:xfrm>
            <a:off x="7016700" y="3423705"/>
            <a:ext cx="647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Hradec</a:t>
            </a:r>
          </a:p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Kralove </a:t>
            </a:r>
            <a:endParaRPr lang="en-GB" sz="700" dirty="0"/>
          </a:p>
        </p:txBody>
      </p:sp>
      <p:sp>
        <p:nvSpPr>
          <p:cNvPr id="5" name="Oval 4"/>
          <p:cNvSpPr/>
          <p:nvPr/>
        </p:nvSpPr>
        <p:spPr>
          <a:xfrm>
            <a:off x="1438275" y="26289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" name="Oval 5"/>
          <p:cNvSpPr/>
          <p:nvPr/>
        </p:nvSpPr>
        <p:spPr>
          <a:xfrm>
            <a:off x="4981575" y="2286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7" name="Oval 6"/>
          <p:cNvSpPr/>
          <p:nvPr/>
        </p:nvSpPr>
        <p:spPr>
          <a:xfrm>
            <a:off x="2228851" y="3810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8" name="Oval 7"/>
          <p:cNvSpPr/>
          <p:nvPr/>
        </p:nvSpPr>
        <p:spPr>
          <a:xfrm>
            <a:off x="3981451" y="58674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91F76F-4D7F-D02B-1678-DE417745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55" y="109342"/>
            <a:ext cx="9894723" cy="430909"/>
          </a:xfrm>
        </p:spPr>
        <p:txBody>
          <a:bodyPr/>
          <a:lstStyle/>
          <a:p>
            <a:r>
              <a:rPr lang="en-GB" sz="2667" dirty="0">
                <a:solidFill>
                  <a:schemeClr val="bg1"/>
                </a:solidFill>
              </a:rPr>
              <a:t>How things stand today</a:t>
            </a:r>
          </a:p>
        </p:txBody>
      </p:sp>
    </p:spTree>
    <p:extLst>
      <p:ext uri="{BB962C8B-B14F-4D97-AF65-F5344CB8AC3E}">
        <p14:creationId xmlns:p14="http://schemas.microsoft.com/office/powerpoint/2010/main" val="1263825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>
            <a:extLst>
              <a:ext uri="{FF2B5EF4-FFF2-40B4-BE49-F238E27FC236}">
                <a16:creationId xmlns:a16="http://schemas.microsoft.com/office/drawing/2014/main" id="{570B6363-E537-C2EF-13D7-74E487328C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" r="4281"/>
          <a:stretch/>
        </p:blipFill>
        <p:spPr bwMode="auto">
          <a:xfrm>
            <a:off x="311855" y="604123"/>
            <a:ext cx="8872539" cy="623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9">
            <a:extLst>
              <a:ext uri="{FF2B5EF4-FFF2-40B4-BE49-F238E27FC236}">
                <a16:creationId xmlns:a16="http://schemas.microsoft.com/office/drawing/2014/main" id="{71BEFDF3-8F68-4CD1-8981-42A7D2FF2F75}"/>
              </a:ext>
            </a:extLst>
          </p:cNvPr>
          <p:cNvGrpSpPr/>
          <p:nvPr/>
        </p:nvGrpSpPr>
        <p:grpSpPr>
          <a:xfrm>
            <a:off x="9712409" y="5120114"/>
            <a:ext cx="1910428" cy="1118703"/>
            <a:chOff x="9668936" y="4079363"/>
            <a:chExt cx="1910428" cy="1118702"/>
          </a:xfrm>
        </p:grpSpPr>
        <p:pic>
          <p:nvPicPr>
            <p:cNvPr id="11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0E57C460-0E3B-843F-D3E1-983BCF4F12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89" y="4079363"/>
              <a:ext cx="357347" cy="3573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ouse&quot; Icon - Download for free – Iconduck">
              <a:extLst>
                <a:ext uri="{FF2B5EF4-FFF2-40B4-BE49-F238E27FC236}">
                  <a16:creationId xmlns:a16="http://schemas.microsoft.com/office/drawing/2014/main" id="{590BDBDB-54C9-6862-2E3D-6053F024DE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2468" y="4965648"/>
              <a:ext cx="253545" cy="232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A670FC9-32D0-848B-1DB5-E984EC88B247}"/>
                </a:ext>
              </a:extLst>
            </p:cNvPr>
            <p:cNvSpPr txBox="1"/>
            <p:nvPr/>
          </p:nvSpPr>
          <p:spPr>
            <a:xfrm>
              <a:off x="10059396" y="4135050"/>
              <a:ext cx="15199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NMI Frequency reference</a:t>
              </a:r>
              <a:endParaRPr lang="en-GB" sz="10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58AF603-E918-3596-ED25-587BAEE61A08}"/>
                </a:ext>
              </a:extLst>
            </p:cNvPr>
            <p:cNvSpPr txBox="1"/>
            <p:nvPr/>
          </p:nvSpPr>
          <p:spPr>
            <a:xfrm>
              <a:off x="10059396" y="4951844"/>
              <a:ext cx="12041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Hut for housing RLS</a:t>
              </a:r>
              <a:endParaRPr lang="en-GB" sz="10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7360B7B-42DC-0F74-D046-9B48D3F55757}"/>
                </a:ext>
              </a:extLst>
            </p:cNvPr>
            <p:cNvSpPr txBox="1"/>
            <p:nvPr/>
          </p:nvSpPr>
          <p:spPr>
            <a:xfrm>
              <a:off x="10059396" y="4504719"/>
              <a:ext cx="1124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Research institute</a:t>
              </a:r>
              <a:endParaRPr lang="en-GB" sz="1000" dirty="0"/>
            </a:p>
          </p:txBody>
        </p:sp>
        <p:pic>
          <p:nvPicPr>
            <p:cNvPr id="23" name="Picture 22" descr="Office - Free maps and location icons">
              <a:extLst>
                <a:ext uri="{FF2B5EF4-FFF2-40B4-BE49-F238E27FC236}">
                  <a16:creationId xmlns:a16="http://schemas.microsoft.com/office/drawing/2014/main" id="{3011A551-20EA-F71F-0BF9-C8353E0C23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36" y="4509787"/>
              <a:ext cx="317827" cy="249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2A6A9AB5-4680-D052-0819-5910A00A1211}"/>
              </a:ext>
            </a:extLst>
          </p:cNvPr>
          <p:cNvSpPr txBox="1"/>
          <p:nvPr/>
        </p:nvSpPr>
        <p:spPr>
          <a:xfrm>
            <a:off x="6353071" y="319792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IRE</a:t>
            </a:r>
            <a:endParaRPr lang="en-GB" sz="1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B22F43-AE35-D16E-8BE0-E53D560EF41F}"/>
              </a:ext>
            </a:extLst>
          </p:cNvPr>
          <p:cNvSpPr txBox="1"/>
          <p:nvPr/>
        </p:nvSpPr>
        <p:spPr>
          <a:xfrm>
            <a:off x="4546449" y="4981772"/>
            <a:ext cx="551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METAS</a:t>
            </a:r>
          </a:p>
          <a:p>
            <a:r>
              <a:rPr lang="en-US" sz="1000" dirty="0"/>
              <a:t>Bern</a:t>
            </a:r>
            <a:endParaRPr lang="en-GB" sz="10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028D5-644D-A0D7-951F-43D6D25F89F0}"/>
              </a:ext>
            </a:extLst>
          </p:cNvPr>
          <p:cNvCxnSpPr>
            <a:cxnSpLocks/>
          </p:cNvCxnSpPr>
          <p:nvPr/>
        </p:nvCxnSpPr>
        <p:spPr>
          <a:xfrm>
            <a:off x="2403333" y="4140827"/>
            <a:ext cx="751115" cy="1606332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71C0108-4CE1-6E6F-101E-D37B4CC62E6D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2360088" y="3257408"/>
            <a:ext cx="263574" cy="58351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7C34205-2275-8A5D-1679-DD27847B12AF}"/>
              </a:ext>
            </a:extLst>
          </p:cNvPr>
          <p:cNvCxnSpPr>
            <a:cxnSpLocks/>
          </p:cNvCxnSpPr>
          <p:nvPr/>
        </p:nvCxnSpPr>
        <p:spPr>
          <a:xfrm flipH="1" flipV="1">
            <a:off x="7309482" y="2271237"/>
            <a:ext cx="1200519" cy="8162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4881F5-624C-067C-5559-0EC658CFC5B1}"/>
              </a:ext>
            </a:extLst>
          </p:cNvPr>
          <p:cNvCxnSpPr>
            <a:cxnSpLocks/>
            <a:stCxn id="122" idx="3"/>
          </p:cNvCxnSpPr>
          <p:nvPr/>
        </p:nvCxnSpPr>
        <p:spPr>
          <a:xfrm>
            <a:off x="7354285" y="3123879"/>
            <a:ext cx="726171" cy="53029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36BF22-E192-9B18-B189-B5F337CA75FA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254491" y="3884774"/>
            <a:ext cx="678724" cy="1765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10" descr="Office - Free maps and location icons">
            <a:extLst>
              <a:ext uri="{FF2B5EF4-FFF2-40B4-BE49-F238E27FC236}">
                <a16:creationId xmlns:a16="http://schemas.microsoft.com/office/drawing/2014/main" id="{9A6D63F2-9265-FD13-017B-9948ABB90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867" y="3591527"/>
            <a:ext cx="293247" cy="29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Office - Free maps and location icons">
            <a:extLst>
              <a:ext uri="{FF2B5EF4-FFF2-40B4-BE49-F238E27FC236}">
                <a16:creationId xmlns:a16="http://schemas.microsoft.com/office/drawing/2014/main" id="{CB7B89DF-1E3E-C7A2-1956-FEEA2D3E0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183" y="5152645"/>
            <a:ext cx="259991" cy="2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8AB29B4-CC3C-DFF1-A917-FA0805CC4C5B}"/>
              </a:ext>
            </a:extLst>
          </p:cNvPr>
          <p:cNvSpPr txBox="1"/>
          <p:nvPr/>
        </p:nvSpPr>
        <p:spPr>
          <a:xfrm>
            <a:off x="1118313" y="2742880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NPL</a:t>
            </a:r>
          </a:p>
          <a:p>
            <a:r>
              <a:rPr lang="en-US" sz="1000" dirty="0"/>
              <a:t>London</a:t>
            </a:r>
            <a:endParaRPr lang="en-GB" sz="1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6C5ECB-BA9B-F2BC-214F-A8C7A7A431E2}"/>
              </a:ext>
            </a:extLst>
          </p:cNvPr>
          <p:cNvSpPr txBox="1"/>
          <p:nvPr/>
        </p:nvSpPr>
        <p:spPr>
          <a:xfrm>
            <a:off x="1778952" y="3977471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OP</a:t>
            </a:r>
          </a:p>
          <a:p>
            <a:r>
              <a:rPr lang="en-US" sz="1000" dirty="0"/>
              <a:t>Paris</a:t>
            </a:r>
            <a:endParaRPr lang="en-GB" sz="1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2C0D3F-6D42-03CF-C18C-75389E273A99}"/>
              </a:ext>
            </a:extLst>
          </p:cNvPr>
          <p:cNvSpPr txBox="1"/>
          <p:nvPr/>
        </p:nvSpPr>
        <p:spPr>
          <a:xfrm>
            <a:off x="3109631" y="3095776"/>
            <a:ext cx="609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OB</a:t>
            </a:r>
          </a:p>
          <a:p>
            <a:r>
              <a:rPr lang="en-US" sz="1000" dirty="0"/>
              <a:t>Brussels</a:t>
            </a:r>
            <a:endParaRPr lang="en-GB" sz="1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D30744-2295-F67D-BBF6-085B57F69D1F}"/>
              </a:ext>
            </a:extLst>
          </p:cNvPr>
          <p:cNvSpPr txBox="1"/>
          <p:nvPr/>
        </p:nvSpPr>
        <p:spPr>
          <a:xfrm>
            <a:off x="4515785" y="1864440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PTB</a:t>
            </a:r>
          </a:p>
          <a:p>
            <a:r>
              <a:rPr lang="en-US" sz="1000" dirty="0"/>
              <a:t>Braunschweig</a:t>
            </a:r>
            <a:endParaRPr lang="en-GB" sz="1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0C40DB4-78DF-34F1-1C05-51B848DA0F7F}"/>
              </a:ext>
            </a:extLst>
          </p:cNvPr>
          <p:cNvSpPr txBox="1"/>
          <p:nvPr/>
        </p:nvSpPr>
        <p:spPr>
          <a:xfrm>
            <a:off x="3542802" y="5360981"/>
            <a:ext cx="579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CERN</a:t>
            </a:r>
            <a:br>
              <a:rPr lang="en-US" sz="1000" dirty="0"/>
            </a:br>
            <a:r>
              <a:rPr lang="en-US" sz="1000" dirty="0"/>
              <a:t>Geneva</a:t>
            </a:r>
            <a:endParaRPr lang="en-GB" sz="1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18CB34-4844-DC11-1FAC-675068374410}"/>
              </a:ext>
            </a:extLst>
          </p:cNvPr>
          <p:cNvSpPr txBox="1"/>
          <p:nvPr/>
        </p:nvSpPr>
        <p:spPr>
          <a:xfrm>
            <a:off x="3313420" y="4360415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Strasbourg</a:t>
            </a:r>
            <a:endParaRPr lang="en-GB" sz="10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EEE53B-2597-10C2-6198-5511CCC857FE}"/>
              </a:ext>
            </a:extLst>
          </p:cNvPr>
          <p:cNvSpPr txBox="1"/>
          <p:nvPr/>
        </p:nvSpPr>
        <p:spPr>
          <a:xfrm>
            <a:off x="5939027" y="335657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Prague</a:t>
            </a:r>
            <a:endParaRPr lang="en-GB" sz="1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AF6B55D-EACF-DF4C-EE29-2371725C31D0}"/>
              </a:ext>
            </a:extLst>
          </p:cNvPr>
          <p:cNvSpPr txBox="1"/>
          <p:nvPr/>
        </p:nvSpPr>
        <p:spPr>
          <a:xfrm>
            <a:off x="6674103" y="4097164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ISI</a:t>
            </a:r>
          </a:p>
          <a:p>
            <a:r>
              <a:rPr lang="en-US" sz="1000" dirty="0"/>
              <a:t>Brno</a:t>
            </a:r>
            <a:endParaRPr lang="en-GB" sz="1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5E297B6-7919-EC92-9183-197CBA769854}"/>
              </a:ext>
            </a:extLst>
          </p:cNvPr>
          <p:cNvSpPr txBox="1"/>
          <p:nvPr/>
        </p:nvSpPr>
        <p:spPr>
          <a:xfrm>
            <a:off x="8421478" y="2546545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GUM</a:t>
            </a:r>
          </a:p>
          <a:p>
            <a:r>
              <a:rPr lang="en-US" sz="1000" dirty="0"/>
              <a:t>Warsaw</a:t>
            </a:r>
            <a:endParaRPr lang="en-GB" sz="1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8D3708-AE31-E4E2-A66B-4E77D5A4BA39}"/>
              </a:ext>
            </a:extLst>
          </p:cNvPr>
          <p:cNvSpPr txBox="1"/>
          <p:nvPr/>
        </p:nvSpPr>
        <p:spPr>
          <a:xfrm>
            <a:off x="6758961" y="1717593"/>
            <a:ext cx="564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PSNC</a:t>
            </a:r>
          </a:p>
          <a:p>
            <a:r>
              <a:rPr lang="en-US" sz="1000" dirty="0"/>
              <a:t>Poznan</a:t>
            </a:r>
            <a:endParaRPr lang="en-GB" sz="1000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133B85C-011A-2454-42C2-8B23C87EFC21}"/>
              </a:ext>
            </a:extLst>
          </p:cNvPr>
          <p:cNvCxnSpPr>
            <a:cxnSpLocks/>
          </p:cNvCxnSpPr>
          <p:nvPr/>
        </p:nvCxnSpPr>
        <p:spPr>
          <a:xfrm>
            <a:off x="2518897" y="3999179"/>
            <a:ext cx="1415129" cy="37115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B4D5CD1-4EBF-86EE-1B90-2B475986165C}"/>
              </a:ext>
            </a:extLst>
          </p:cNvPr>
          <p:cNvCxnSpPr>
            <a:cxnSpLocks/>
            <a:endCxn id="80" idx="1"/>
          </p:cNvCxnSpPr>
          <p:nvPr/>
        </p:nvCxnSpPr>
        <p:spPr>
          <a:xfrm>
            <a:off x="4501551" y="4062690"/>
            <a:ext cx="909400" cy="48903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1B400B0-DF36-8BBD-C9FD-A0EEB7FA1B7E}"/>
              </a:ext>
            </a:extLst>
          </p:cNvPr>
          <p:cNvSpPr txBox="1"/>
          <p:nvPr/>
        </p:nvSpPr>
        <p:spPr>
          <a:xfrm>
            <a:off x="5582011" y="4478617"/>
            <a:ext cx="8146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Munich MPI</a:t>
            </a:r>
            <a:endParaRPr lang="en-GB" sz="1000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702E488-E974-D455-4374-A3EE1243581C}"/>
              </a:ext>
            </a:extLst>
          </p:cNvPr>
          <p:cNvCxnSpPr>
            <a:cxnSpLocks/>
          </p:cNvCxnSpPr>
          <p:nvPr/>
        </p:nvCxnSpPr>
        <p:spPr>
          <a:xfrm>
            <a:off x="7093637" y="4252907"/>
            <a:ext cx="41751" cy="22563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622CFB9-0AE3-3531-DF27-89F37160F49F}"/>
              </a:ext>
            </a:extLst>
          </p:cNvPr>
          <p:cNvCxnSpPr>
            <a:cxnSpLocks/>
            <a:endCxn id="79" idx="3"/>
          </p:cNvCxnSpPr>
          <p:nvPr/>
        </p:nvCxnSpPr>
        <p:spPr>
          <a:xfrm flipH="1">
            <a:off x="6580436" y="2231677"/>
            <a:ext cx="439901" cy="6838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house&quot; Icon - Download for free – Iconduck">
            <a:extLst>
              <a:ext uri="{FF2B5EF4-FFF2-40B4-BE49-F238E27FC236}">
                <a16:creationId xmlns:a16="http://schemas.microsoft.com/office/drawing/2014/main" id="{F0CAA50D-DF8D-7001-5F25-C13E4C1A5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6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752773-354D-452E-B4D8-9C744A8447D2}"/>
              </a:ext>
            </a:extLst>
          </p:cNvPr>
          <p:cNvCxnSpPr>
            <a:cxnSpLocks/>
          </p:cNvCxnSpPr>
          <p:nvPr/>
        </p:nvCxnSpPr>
        <p:spPr>
          <a:xfrm flipH="1">
            <a:off x="7239523" y="1848303"/>
            <a:ext cx="493035" cy="3143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61627B0-D81B-E80D-F95E-D7B1871A6E28}"/>
              </a:ext>
            </a:extLst>
          </p:cNvPr>
          <p:cNvSpPr txBox="1"/>
          <p:nvPr/>
        </p:nvSpPr>
        <p:spPr>
          <a:xfrm>
            <a:off x="7964385" y="153071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UMK</a:t>
            </a:r>
          </a:p>
          <a:p>
            <a:r>
              <a:rPr lang="en-US" sz="1000" dirty="0"/>
              <a:t>Torun</a:t>
            </a:r>
            <a:endParaRPr lang="en-GB" sz="1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57401F7-4B99-B078-1653-D1CD8A618FF8}"/>
              </a:ext>
            </a:extLst>
          </p:cNvPr>
          <p:cNvSpPr txBox="1"/>
          <p:nvPr/>
        </p:nvSpPr>
        <p:spPr>
          <a:xfrm>
            <a:off x="8174046" y="3529871"/>
            <a:ext cx="59182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Cieszyn</a:t>
            </a:r>
            <a:endParaRPr lang="en-GB" sz="105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9FF2599-2E93-6EE8-54ED-BEF3BEFFEC75}"/>
              </a:ext>
            </a:extLst>
          </p:cNvPr>
          <p:cNvSpPr txBox="1"/>
          <p:nvPr/>
        </p:nvSpPr>
        <p:spPr>
          <a:xfrm>
            <a:off x="5957251" y="197670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Slubice</a:t>
            </a:r>
            <a:endParaRPr lang="en-GB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F6093BD-A1AC-3D53-252E-9B7ADCE7CA63}"/>
              </a:ext>
            </a:extLst>
          </p:cNvPr>
          <p:cNvSpPr txBox="1"/>
          <p:nvPr/>
        </p:nvSpPr>
        <p:spPr>
          <a:xfrm>
            <a:off x="2423928" y="3003364"/>
            <a:ext cx="399468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Lille</a:t>
            </a:r>
            <a:endParaRPr lang="en-GB" sz="1051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44AFFCA-AE18-E099-BF05-4A0C78C21F0D}"/>
              </a:ext>
            </a:extLst>
          </p:cNvPr>
          <p:cNvCxnSpPr>
            <a:cxnSpLocks/>
            <a:endCxn id="104" idx="1"/>
          </p:cNvCxnSpPr>
          <p:nvPr/>
        </p:nvCxnSpPr>
        <p:spPr>
          <a:xfrm>
            <a:off x="4279040" y="6024259"/>
            <a:ext cx="367925" cy="20188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E7C5BFB-C113-0F28-4845-3CB2609BFB29}"/>
              </a:ext>
            </a:extLst>
          </p:cNvPr>
          <p:cNvSpPr txBox="1"/>
          <p:nvPr/>
        </p:nvSpPr>
        <p:spPr>
          <a:xfrm>
            <a:off x="3922894" y="6128419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INRIM</a:t>
            </a:r>
          </a:p>
          <a:p>
            <a:r>
              <a:rPr lang="en-US" sz="1000" dirty="0"/>
              <a:t>Turin</a:t>
            </a:r>
            <a:endParaRPr lang="en-GB" sz="1000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DE58926-C6DC-7751-BE8D-18ACAD056F33}"/>
              </a:ext>
            </a:extLst>
          </p:cNvPr>
          <p:cNvCxnSpPr>
            <a:cxnSpLocks/>
            <a:stCxn id="77" idx="3"/>
            <a:endCxn id="78" idx="1"/>
          </p:cNvCxnSpPr>
          <p:nvPr/>
        </p:nvCxnSpPr>
        <p:spPr>
          <a:xfrm>
            <a:off x="3335237" y="5870196"/>
            <a:ext cx="322803" cy="7287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A1E40B3-84D7-F5F2-7BB9-401CA7E6C577}"/>
              </a:ext>
            </a:extLst>
          </p:cNvPr>
          <p:cNvCxnSpPr>
            <a:cxnSpLocks/>
            <a:endCxn id="35" idx="1"/>
          </p:cNvCxnSpPr>
          <p:nvPr/>
        </p:nvCxnSpPr>
        <p:spPr>
          <a:xfrm flipV="1">
            <a:off x="3267197" y="5282639"/>
            <a:ext cx="512987" cy="49276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5BC9E07-63C7-1BBB-CABF-856BE740071B}"/>
              </a:ext>
            </a:extLst>
          </p:cNvPr>
          <p:cNvSpPr txBox="1"/>
          <p:nvPr/>
        </p:nvSpPr>
        <p:spPr>
          <a:xfrm>
            <a:off x="2479593" y="5761461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Grenoble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072839-66A8-6B4B-DA9A-592CB3AC62F5}"/>
              </a:ext>
            </a:extLst>
          </p:cNvPr>
          <p:cNvSpPr txBox="1"/>
          <p:nvPr/>
        </p:nvSpPr>
        <p:spPr>
          <a:xfrm>
            <a:off x="3238173" y="5992169"/>
            <a:ext cx="620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Modane</a:t>
            </a:r>
            <a:endParaRPr lang="en-GB" sz="1000" dirty="0"/>
          </a:p>
        </p:txBody>
      </p:sp>
      <p:pic>
        <p:nvPicPr>
          <p:cNvPr id="64" name="Picture 2" descr="house&quot; Icon - Download for free – Iconduck">
            <a:extLst>
              <a:ext uri="{FF2B5EF4-FFF2-40B4-BE49-F238E27FC236}">
                <a16:creationId xmlns:a16="http://schemas.microsoft.com/office/drawing/2014/main" id="{9664FC1F-15F9-D163-92F5-40500551D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8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71099FA7-1B38-34B0-84D6-F26E4563D743}"/>
              </a:ext>
            </a:extLst>
          </p:cNvPr>
          <p:cNvSpPr txBox="1"/>
          <p:nvPr/>
        </p:nvSpPr>
        <p:spPr>
          <a:xfrm>
            <a:off x="7522742" y="3888888"/>
            <a:ext cx="60785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Ostrava</a:t>
            </a:r>
            <a:endParaRPr lang="en-GB" sz="1051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4CF82A6-5CF0-29A9-7054-6F8827EFE8F4}"/>
              </a:ext>
            </a:extLst>
          </p:cNvPr>
          <p:cNvCxnSpPr>
            <a:cxnSpLocks/>
          </p:cNvCxnSpPr>
          <p:nvPr/>
        </p:nvCxnSpPr>
        <p:spPr>
          <a:xfrm flipH="1">
            <a:off x="7210318" y="3824674"/>
            <a:ext cx="542039" cy="28600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3CAE08-7A0A-DCC5-878C-2CF085061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574" y="235706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E1B519-29EA-87A1-B364-E6C22A9F4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300" y="16132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7C25934-FEC0-97CC-7858-1C404220E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9220" y="2237812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2D978DB-CA52-8FD9-0FE4-436C57A34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336" y="449727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2CCA1C7-E849-508D-F0F0-55BDA347B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15" y="33921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7D522D42-3262-3B15-DA63-E00CE805B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829" y="5922568"/>
            <a:ext cx="217745" cy="21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48C77C-311B-6672-CA5E-4144CBDB7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787" y="5184383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4F3EFB1-5736-3314-F1C1-BCEED94C0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271" y="38888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02F79A9-0B20-F5A6-89B5-9E4AFCCC5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86" y="26953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house&quot; Icon - Download for free – Iconduck">
            <a:extLst>
              <a:ext uri="{FF2B5EF4-FFF2-40B4-BE49-F238E27FC236}">
                <a16:creationId xmlns:a16="http://schemas.microsoft.com/office/drawing/2014/main" id="{091CD6FC-67C6-95BE-6CC0-0D6B96C55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569" y="324929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house&quot; Icon - Download for free – Iconduck">
            <a:extLst>
              <a:ext uri="{FF2B5EF4-FFF2-40B4-BE49-F238E27FC236}">
                <a16:creationId xmlns:a16="http://schemas.microsoft.com/office/drawing/2014/main" id="{85A18FE2-E41D-03B0-9A5B-6831E3C3B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16" y="578800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 descr="house&quot; Icon - Download for free – Iconduck">
            <a:extLst>
              <a:ext uri="{FF2B5EF4-FFF2-40B4-BE49-F238E27FC236}">
                <a16:creationId xmlns:a16="http://schemas.microsoft.com/office/drawing/2014/main" id="{F2D15F56-0ABE-AF8A-5DC1-C0EAD26AB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040" y="586088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" descr="house&quot; Icon - Download for free – Iconduck">
            <a:extLst>
              <a:ext uri="{FF2B5EF4-FFF2-40B4-BE49-F238E27FC236}">
                <a16:creationId xmlns:a16="http://schemas.microsoft.com/office/drawing/2014/main" id="{66DCF2DA-34C7-AC92-34A9-9A7F7BD38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113" y="22178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84762C47-3433-48C9-BC0A-3CDF9A5E2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951" y="44366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1CAB9E5-FD00-2561-A3C3-85B11AB8BCFB}"/>
              </a:ext>
            </a:extLst>
          </p:cNvPr>
          <p:cNvCxnSpPr>
            <a:cxnSpLocks/>
            <a:endCxn id="71" idx="1"/>
          </p:cNvCxnSpPr>
          <p:nvPr/>
        </p:nvCxnSpPr>
        <p:spPr>
          <a:xfrm flipV="1">
            <a:off x="6315026" y="3507171"/>
            <a:ext cx="115889" cy="19166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5C2607A-2D2A-D95E-F279-028646697BF5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4197949" y="4035934"/>
            <a:ext cx="224616" cy="323703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7EBC3D6C-1D01-3E37-EF7F-8FA984E6F285}"/>
              </a:ext>
            </a:extLst>
          </p:cNvPr>
          <p:cNvSpPr txBox="1"/>
          <p:nvPr/>
        </p:nvSpPr>
        <p:spPr>
          <a:xfrm>
            <a:off x="4739817" y="3791481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Karlsruhe</a:t>
            </a:r>
            <a:endParaRPr lang="en-GB" sz="1000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736B7B6-CE30-5CFE-07F8-2AB9E03648A5}"/>
              </a:ext>
            </a:extLst>
          </p:cNvPr>
          <p:cNvCxnSpPr>
            <a:cxnSpLocks/>
            <a:stCxn id="67" idx="2"/>
          </p:cNvCxnSpPr>
          <p:nvPr/>
        </p:nvCxnSpPr>
        <p:spPr>
          <a:xfrm flipH="1">
            <a:off x="4566010" y="2587162"/>
            <a:ext cx="596615" cy="139111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AC81ABF-BC52-034D-CD2A-D2E6C82A190C}"/>
              </a:ext>
            </a:extLst>
          </p:cNvPr>
          <p:cNvSpPr txBox="1"/>
          <p:nvPr/>
        </p:nvSpPr>
        <p:spPr>
          <a:xfrm>
            <a:off x="4818053" y="6202221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Milan</a:t>
            </a:r>
            <a:endParaRPr lang="en-GB" sz="1000" dirty="0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A899DD2-FF15-AD15-DD7D-853056AFD904}"/>
              </a:ext>
            </a:extLst>
          </p:cNvPr>
          <p:cNvCxnSpPr>
            <a:cxnSpLocks/>
            <a:endCxn id="72" idx="1"/>
          </p:cNvCxnSpPr>
          <p:nvPr/>
        </p:nvCxnSpPr>
        <p:spPr>
          <a:xfrm>
            <a:off x="3834782" y="5965367"/>
            <a:ext cx="207047" cy="66072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094D0D6-D276-4FF0-5458-7D75C44401AA}"/>
              </a:ext>
            </a:extLst>
          </p:cNvPr>
          <p:cNvSpPr txBox="1"/>
          <p:nvPr/>
        </p:nvSpPr>
        <p:spPr>
          <a:xfrm>
            <a:off x="3676121" y="3579943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Inter var ISO"/>
              </a:rPr>
              <a:t>ILNAS</a:t>
            </a:r>
          </a:p>
          <a:p>
            <a:r>
              <a:rPr lang="fr-FR" sz="1000" dirty="0">
                <a:latin typeface="Inter var ISO"/>
              </a:rPr>
              <a:t>Luxembourg</a:t>
            </a:r>
            <a:endParaRPr lang="en-GB" sz="1000" dirty="0"/>
          </a:p>
        </p:txBody>
      </p:sp>
      <p:pic>
        <p:nvPicPr>
          <p:cNvPr id="89" name="Picture 2" descr="house&quot; Icon - Download for free – Iconduck">
            <a:extLst>
              <a:ext uri="{FF2B5EF4-FFF2-40B4-BE49-F238E27FC236}">
                <a16:creationId xmlns:a16="http://schemas.microsoft.com/office/drawing/2014/main" id="{206A1EBE-508B-2076-9A35-6FABA7909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56" y="4338964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F9ED79D-EE23-8947-5946-6DD50D8C773C}"/>
              </a:ext>
            </a:extLst>
          </p:cNvPr>
          <p:cNvCxnSpPr>
            <a:cxnSpLocks/>
          </p:cNvCxnSpPr>
          <p:nvPr/>
        </p:nvCxnSpPr>
        <p:spPr>
          <a:xfrm>
            <a:off x="1636133" y="2895231"/>
            <a:ext cx="977619" cy="39573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81AC459-FC59-E2BC-F1B2-D64B4C7E1BA7}"/>
              </a:ext>
            </a:extLst>
          </p:cNvPr>
          <p:cNvCxnSpPr>
            <a:cxnSpLocks/>
          </p:cNvCxnSpPr>
          <p:nvPr/>
        </p:nvCxnSpPr>
        <p:spPr>
          <a:xfrm>
            <a:off x="4121807" y="5004827"/>
            <a:ext cx="285923" cy="21055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76E79F1C-E1E6-13FC-8ACD-D6ED531E3532}"/>
              </a:ext>
            </a:extLst>
          </p:cNvPr>
          <p:cNvSpPr txBox="1"/>
          <p:nvPr/>
        </p:nvSpPr>
        <p:spPr>
          <a:xfrm>
            <a:off x="4129189" y="4763313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Basel</a:t>
            </a:r>
            <a:endParaRPr lang="en-GB" sz="1000" dirty="0"/>
          </a:p>
        </p:txBody>
      </p:sp>
      <p:pic>
        <p:nvPicPr>
          <p:cNvPr id="93" name="Picture 2" descr="house&quot; Icon - Download for free – Iconduck">
            <a:extLst>
              <a:ext uri="{FF2B5EF4-FFF2-40B4-BE49-F238E27FC236}">
                <a16:creationId xmlns:a16="http://schemas.microsoft.com/office/drawing/2014/main" id="{9224B0A1-D16B-CF3E-83EB-60CC54F88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493" y="48806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D4584859-F01E-64D6-6995-0574DF534537}"/>
              </a:ext>
            </a:extLst>
          </p:cNvPr>
          <p:cNvSpPr txBox="1"/>
          <p:nvPr/>
        </p:nvSpPr>
        <p:spPr>
          <a:xfrm>
            <a:off x="7014083" y="4658312"/>
            <a:ext cx="545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BEV</a:t>
            </a:r>
          </a:p>
          <a:p>
            <a:r>
              <a:rPr lang="en-US" sz="1000" dirty="0"/>
              <a:t>Vienna</a:t>
            </a:r>
            <a:endParaRPr lang="en-GB" sz="1000" dirty="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7803ECB-C7C2-361E-B3BF-C9A5CB39E9C2}"/>
              </a:ext>
            </a:extLst>
          </p:cNvPr>
          <p:cNvCxnSpPr>
            <a:cxnSpLocks/>
            <a:endCxn id="103" idx="1"/>
          </p:cNvCxnSpPr>
          <p:nvPr/>
        </p:nvCxnSpPr>
        <p:spPr>
          <a:xfrm flipV="1">
            <a:off x="4944399" y="5722227"/>
            <a:ext cx="1161069" cy="355588"/>
          </a:xfrm>
          <a:prstGeom prst="line">
            <a:avLst/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6B5356BC-33FE-8E07-C6CE-E04D68202219}"/>
              </a:ext>
            </a:extLst>
          </p:cNvPr>
          <p:cNvSpPr txBox="1"/>
          <p:nvPr/>
        </p:nvSpPr>
        <p:spPr>
          <a:xfrm>
            <a:off x="5925281" y="5887315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Trieste</a:t>
            </a:r>
            <a:endParaRPr lang="en-GB" sz="1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B7D7355-5EF6-669F-072C-B3D5FADBDE9E}"/>
              </a:ext>
            </a:extLst>
          </p:cNvPr>
          <p:cNvSpPr txBox="1"/>
          <p:nvPr/>
        </p:nvSpPr>
        <p:spPr>
          <a:xfrm>
            <a:off x="6380795" y="5258773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Ljubljana</a:t>
            </a:r>
            <a:endParaRPr lang="en-GB" sz="1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4EDDC6E-8F8D-AAF4-0407-E37D4DEB7A49}"/>
              </a:ext>
            </a:extLst>
          </p:cNvPr>
          <p:cNvSpPr txBox="1"/>
          <p:nvPr/>
        </p:nvSpPr>
        <p:spPr>
          <a:xfrm>
            <a:off x="7001545" y="578575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Zagreb</a:t>
            </a:r>
            <a:endParaRPr lang="en-GB" sz="1000" dirty="0"/>
          </a:p>
        </p:txBody>
      </p:sp>
      <p:pic>
        <p:nvPicPr>
          <p:cNvPr id="9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08E88AE-93AE-4047-7054-866D5F4D7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436" y="54482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3F0E427-9F32-76CB-FD24-A6208D01F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800" y="402280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100" descr="Science Symbols Vector Art, Icons, and Graphics for Free Download">
            <a:extLst>
              <a:ext uri="{FF2B5EF4-FFF2-40B4-BE49-F238E27FC236}">
                <a16:creationId xmlns:a16="http://schemas.microsoft.com/office/drawing/2014/main" id="{A15FB0CE-AFA4-BD27-780E-F93ACBA40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968" y="367026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10" descr="Office - Free maps and location icons">
            <a:extLst>
              <a:ext uri="{FF2B5EF4-FFF2-40B4-BE49-F238E27FC236}">
                <a16:creationId xmlns:a16="http://schemas.microsoft.com/office/drawing/2014/main" id="{B34816D7-9F1F-26A6-2B0B-10F120042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434" y="2110270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0" descr="Office - Free maps and location icons">
            <a:extLst>
              <a:ext uri="{FF2B5EF4-FFF2-40B4-BE49-F238E27FC236}">
                <a16:creationId xmlns:a16="http://schemas.microsoft.com/office/drawing/2014/main" id="{77ADDACA-5D46-69F7-ABB1-74601407F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469" y="558269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0" descr="Office - Free maps and location icons">
            <a:extLst>
              <a:ext uri="{FF2B5EF4-FFF2-40B4-BE49-F238E27FC236}">
                <a16:creationId xmlns:a16="http://schemas.microsoft.com/office/drawing/2014/main" id="{006F659B-F80E-247B-57B1-B1704CAAB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966" y="590491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house&quot; Icon - Download for free – Iconduck">
            <a:extLst>
              <a:ext uri="{FF2B5EF4-FFF2-40B4-BE49-F238E27FC236}">
                <a16:creationId xmlns:a16="http://schemas.microsoft.com/office/drawing/2014/main" id="{FF997A61-140C-4474-2216-6FFF7DDB3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65" y="395374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FF4C65-598F-4E8E-194B-9C845168B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180" y="555565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C37F931D-FB1F-654A-2808-A5055BA1F9E1}"/>
              </a:ext>
            </a:extLst>
          </p:cNvPr>
          <p:cNvSpPr txBox="1"/>
          <p:nvPr/>
        </p:nvSpPr>
        <p:spPr>
          <a:xfrm>
            <a:off x="5519219" y="350708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CESNET</a:t>
            </a:r>
            <a:endParaRPr lang="en-GB" sz="10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C2C4E8BF-4068-75C1-5737-4811D3B8C8A8}"/>
              </a:ext>
            </a:extLst>
          </p:cNvPr>
          <p:cNvSpPr txBox="1"/>
          <p:nvPr/>
        </p:nvSpPr>
        <p:spPr>
          <a:xfrm>
            <a:off x="3162842" y="2113917"/>
            <a:ext cx="585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UvA</a:t>
            </a:r>
            <a:endParaRPr lang="en-GB" sz="1000" dirty="0"/>
          </a:p>
        </p:txBody>
      </p:sp>
      <p:pic>
        <p:nvPicPr>
          <p:cNvPr id="112" name="Picture 2" descr="house&quot; Icon - Download for free – Iconduck">
            <a:extLst>
              <a:ext uri="{FF2B5EF4-FFF2-40B4-BE49-F238E27FC236}">
                <a16:creationId xmlns:a16="http://schemas.microsoft.com/office/drawing/2014/main" id="{9EA4A998-2663-1448-453D-365E7213D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93" y="502919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D20BE85B-6BDA-A6C3-4201-227813AAB9FF}"/>
              </a:ext>
            </a:extLst>
          </p:cNvPr>
          <p:cNvSpPr txBox="1"/>
          <p:nvPr/>
        </p:nvSpPr>
        <p:spPr>
          <a:xfrm>
            <a:off x="5595035" y="4971043"/>
            <a:ext cx="692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Innsbruck</a:t>
            </a:r>
            <a:endParaRPr lang="en-GB" sz="1000" dirty="0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CDE6A91-C039-6C5E-E59F-2C2EA87C2F63}"/>
              </a:ext>
            </a:extLst>
          </p:cNvPr>
          <p:cNvCxnSpPr>
            <a:cxnSpLocks/>
            <a:stCxn id="112" idx="3"/>
            <a:endCxn id="70" idx="1"/>
          </p:cNvCxnSpPr>
          <p:nvPr/>
        </p:nvCxnSpPr>
        <p:spPr>
          <a:xfrm flipV="1">
            <a:off x="5553817" y="4612324"/>
            <a:ext cx="1466521" cy="499064"/>
          </a:xfrm>
          <a:prstGeom prst="line">
            <a:avLst/>
          </a:prstGeom>
          <a:ln w="254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68F83A8-F055-11BE-4A64-26603027D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127" y="241046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F2EDD95-7CDA-B106-D48B-34DD6D4BB77A}"/>
              </a:ext>
            </a:extLst>
          </p:cNvPr>
          <p:cNvCxnSpPr>
            <a:cxnSpLocks/>
            <a:endCxn id="102" idx="3"/>
          </p:cNvCxnSpPr>
          <p:nvPr/>
        </p:nvCxnSpPr>
        <p:spPr>
          <a:xfrm flipH="1">
            <a:off x="7314497" y="1623498"/>
            <a:ext cx="1815847" cy="62630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BB340E18-BA46-86D0-E78F-85DA0D83C56A}"/>
              </a:ext>
            </a:extLst>
          </p:cNvPr>
          <p:cNvSpPr txBox="1"/>
          <p:nvPr/>
        </p:nvSpPr>
        <p:spPr>
          <a:xfrm>
            <a:off x="8624302" y="1372137"/>
            <a:ext cx="663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Lithuania</a:t>
            </a:r>
            <a:endParaRPr lang="en-GB" sz="1000" dirty="0"/>
          </a:p>
        </p:txBody>
      </p:sp>
      <p:pic>
        <p:nvPicPr>
          <p:cNvPr id="12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3E633DA5-5F12-E607-D891-0D990EFEE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333" y="2997502"/>
            <a:ext cx="238591" cy="23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Content Placeholder 2">
            <a:extLst>
              <a:ext uri="{FF2B5EF4-FFF2-40B4-BE49-F238E27FC236}">
                <a16:creationId xmlns:a16="http://schemas.microsoft.com/office/drawing/2014/main" id="{73BF51D9-C7F2-BB1C-8735-6C1C94861AFE}"/>
              </a:ext>
            </a:extLst>
          </p:cNvPr>
          <p:cNvSpPr txBox="1">
            <a:spLocks/>
          </p:cNvSpPr>
          <p:nvPr/>
        </p:nvSpPr>
        <p:spPr>
          <a:xfrm>
            <a:off x="9395475" y="989289"/>
            <a:ext cx="2516187" cy="421313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solidFill>
                  <a:srgbClr val="285D93"/>
                </a:solidFill>
              </a:rPr>
              <a:t>Missing</a:t>
            </a:r>
            <a:r>
              <a:rPr lang="en-US" sz="1600" dirty="0">
                <a:solidFill>
                  <a:srgbClr val="285D93"/>
                </a:solidFill>
              </a:rPr>
              <a:t>:</a:t>
            </a:r>
            <a:br>
              <a:rPr lang="en-US" sz="1600" dirty="0">
                <a:solidFill>
                  <a:srgbClr val="285D93"/>
                </a:solidFill>
              </a:rPr>
            </a:br>
            <a:endParaRPr lang="en-US" sz="1600" dirty="0">
              <a:solidFill>
                <a:srgbClr val="285D93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National based networks need to be interconnected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Eastern and Western islands of frequency services are not linked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A full ring/mesh of the big four NMIs will enable them to complete definition of the SI second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Link will also be needed to Nordics, SE and SW Europe as they develop Optical clocks</a:t>
            </a:r>
          </a:p>
          <a:p>
            <a:pPr>
              <a:spcBef>
                <a:spcPts val="0"/>
              </a:spcBef>
            </a:pPr>
            <a:endParaRPr lang="en-US" sz="1600" dirty="0">
              <a:solidFill>
                <a:srgbClr val="285D93"/>
              </a:solidFill>
            </a:endParaRPr>
          </a:p>
        </p:txBody>
      </p:sp>
      <p:pic>
        <p:nvPicPr>
          <p:cNvPr id="122" name="Picture 2" descr="house&quot; Icon - Download for free – Iconduck">
            <a:extLst>
              <a:ext uri="{FF2B5EF4-FFF2-40B4-BE49-F238E27FC236}">
                <a16:creationId xmlns:a16="http://schemas.microsoft.com/office/drawing/2014/main" id="{132A41EE-0AB1-48A7-FEE6-16C068FAB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963" y="304168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ouse&quot; Icon - Download for free – Iconduck">
            <a:extLst>
              <a:ext uri="{FF2B5EF4-FFF2-40B4-BE49-F238E27FC236}">
                <a16:creationId xmlns:a16="http://schemas.microsoft.com/office/drawing/2014/main" id="{6B26D251-A751-9C5D-10A7-57AE4637F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400" y="352835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E379BF6-650B-9A2F-83E7-DFEBF8D9F423}"/>
              </a:ext>
            </a:extLst>
          </p:cNvPr>
          <p:cNvCxnSpPr>
            <a:cxnSpLocks/>
            <a:endCxn id="122" idx="0"/>
          </p:cNvCxnSpPr>
          <p:nvPr/>
        </p:nvCxnSpPr>
        <p:spPr>
          <a:xfrm>
            <a:off x="7118100" y="2340736"/>
            <a:ext cx="146525" cy="700955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6DE7AC84-5937-43DD-542B-19DA3F187362}"/>
              </a:ext>
            </a:extLst>
          </p:cNvPr>
          <p:cNvSpPr txBox="1"/>
          <p:nvPr/>
        </p:nvSpPr>
        <p:spPr>
          <a:xfrm>
            <a:off x="7338820" y="2925422"/>
            <a:ext cx="635110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Wroclav</a:t>
            </a:r>
            <a:endParaRPr lang="en-GB" sz="1051" dirty="0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EDD79772-8551-55A3-71B7-2835E9C48C6A}"/>
              </a:ext>
            </a:extLst>
          </p:cNvPr>
          <p:cNvCxnSpPr>
            <a:cxnSpLocks/>
          </p:cNvCxnSpPr>
          <p:nvPr/>
        </p:nvCxnSpPr>
        <p:spPr>
          <a:xfrm flipV="1">
            <a:off x="6245241" y="3620093"/>
            <a:ext cx="704411" cy="30492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C17C83F4-9E4C-A927-199E-53AEEAC1A455}"/>
              </a:ext>
            </a:extLst>
          </p:cNvPr>
          <p:cNvSpPr txBox="1"/>
          <p:nvPr/>
        </p:nvSpPr>
        <p:spPr>
          <a:xfrm>
            <a:off x="7016700" y="3423705"/>
            <a:ext cx="647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Hradec</a:t>
            </a:r>
          </a:p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Kralove </a:t>
            </a:r>
            <a:endParaRPr lang="en-GB" sz="700" dirty="0"/>
          </a:p>
        </p:txBody>
      </p:sp>
      <p:sp>
        <p:nvSpPr>
          <p:cNvPr id="5" name="Oval 4"/>
          <p:cNvSpPr/>
          <p:nvPr/>
        </p:nvSpPr>
        <p:spPr>
          <a:xfrm>
            <a:off x="1438275" y="26289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" name="Oval 5"/>
          <p:cNvSpPr/>
          <p:nvPr/>
        </p:nvSpPr>
        <p:spPr>
          <a:xfrm>
            <a:off x="4981575" y="2286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7" name="Oval 6"/>
          <p:cNvSpPr/>
          <p:nvPr/>
        </p:nvSpPr>
        <p:spPr>
          <a:xfrm>
            <a:off x="2228851" y="3810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8" name="Oval 7"/>
          <p:cNvSpPr/>
          <p:nvPr/>
        </p:nvSpPr>
        <p:spPr>
          <a:xfrm>
            <a:off x="3981451" y="58674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E8CF69B-CDBB-CB98-315D-259E409AB0FD}"/>
              </a:ext>
            </a:extLst>
          </p:cNvPr>
          <p:cNvSpPr/>
          <p:nvPr/>
        </p:nvSpPr>
        <p:spPr>
          <a:xfrm rot="20131449">
            <a:off x="2841969" y="2308253"/>
            <a:ext cx="1706019" cy="7160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31857B5-E6F7-B5BF-5BC9-5F1758F2AD18}"/>
              </a:ext>
            </a:extLst>
          </p:cNvPr>
          <p:cNvSpPr/>
          <p:nvPr/>
        </p:nvSpPr>
        <p:spPr>
          <a:xfrm rot="18068126">
            <a:off x="4238309" y="5010954"/>
            <a:ext cx="1706019" cy="7160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A912D24-FD30-26E3-2154-3FD147475607}"/>
              </a:ext>
            </a:extLst>
          </p:cNvPr>
          <p:cNvSpPr/>
          <p:nvPr/>
        </p:nvSpPr>
        <p:spPr>
          <a:xfrm>
            <a:off x="4579725" y="1862609"/>
            <a:ext cx="1706019" cy="7160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62963F0C-2745-59A5-2CD3-4FB605A4E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55" y="129951"/>
            <a:ext cx="9894723" cy="43090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What is missing?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C354E8-7A14-9606-B6FD-E5F3DDDBAC46}"/>
              </a:ext>
            </a:extLst>
          </p:cNvPr>
          <p:cNvSpPr txBox="1"/>
          <p:nvPr/>
        </p:nvSpPr>
        <p:spPr>
          <a:xfrm>
            <a:off x="2606744" y="2329424"/>
            <a:ext cx="585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VSL</a:t>
            </a:r>
          </a:p>
          <a:p>
            <a:r>
              <a:rPr lang="en-US" sz="1000" dirty="0"/>
              <a:t>Delft</a:t>
            </a:r>
            <a:endParaRPr lang="en-GB" sz="1000" dirty="0"/>
          </a:p>
        </p:txBody>
      </p:sp>
      <p:pic>
        <p:nvPicPr>
          <p:cNvPr id="12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861EBF03-2DEE-6817-CA84-FCBD386D0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560" y="259285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095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>
            <a:extLst>
              <a:ext uri="{FF2B5EF4-FFF2-40B4-BE49-F238E27FC236}">
                <a16:creationId xmlns:a16="http://schemas.microsoft.com/office/drawing/2014/main" id="{570B6363-E537-C2EF-13D7-74E487328C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" r="4281"/>
          <a:stretch/>
        </p:blipFill>
        <p:spPr bwMode="auto">
          <a:xfrm>
            <a:off x="311855" y="604123"/>
            <a:ext cx="8872539" cy="623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A6A9AB5-4680-D052-0819-5910A00A1211}"/>
              </a:ext>
            </a:extLst>
          </p:cNvPr>
          <p:cNvSpPr txBox="1"/>
          <p:nvPr/>
        </p:nvSpPr>
        <p:spPr>
          <a:xfrm>
            <a:off x="6353071" y="319792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IRE</a:t>
            </a:r>
            <a:endParaRPr lang="en-GB" sz="1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B22F43-AE35-D16E-8BE0-E53D560EF41F}"/>
              </a:ext>
            </a:extLst>
          </p:cNvPr>
          <p:cNvSpPr txBox="1"/>
          <p:nvPr/>
        </p:nvSpPr>
        <p:spPr>
          <a:xfrm>
            <a:off x="4546449" y="4981772"/>
            <a:ext cx="551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METAS</a:t>
            </a:r>
          </a:p>
          <a:p>
            <a:r>
              <a:rPr lang="en-US" sz="1000" dirty="0"/>
              <a:t>Bern</a:t>
            </a:r>
            <a:endParaRPr lang="en-GB" sz="10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028D5-644D-A0D7-951F-43D6D25F89F0}"/>
              </a:ext>
            </a:extLst>
          </p:cNvPr>
          <p:cNvCxnSpPr>
            <a:cxnSpLocks/>
          </p:cNvCxnSpPr>
          <p:nvPr/>
        </p:nvCxnSpPr>
        <p:spPr>
          <a:xfrm>
            <a:off x="2403333" y="4140827"/>
            <a:ext cx="751115" cy="1606332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71C0108-4CE1-6E6F-101E-D37B4CC62E6D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2360088" y="3257408"/>
            <a:ext cx="263574" cy="58351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96B1F3-0771-DEA4-7492-02A9C8603A89}"/>
              </a:ext>
            </a:extLst>
          </p:cNvPr>
          <p:cNvCxnSpPr>
            <a:cxnSpLocks/>
          </p:cNvCxnSpPr>
          <p:nvPr/>
        </p:nvCxnSpPr>
        <p:spPr>
          <a:xfrm flipV="1">
            <a:off x="3519361" y="2428657"/>
            <a:ext cx="1660035" cy="6420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7C34205-2275-8A5D-1679-DD27847B12AF}"/>
              </a:ext>
            </a:extLst>
          </p:cNvPr>
          <p:cNvCxnSpPr>
            <a:cxnSpLocks/>
          </p:cNvCxnSpPr>
          <p:nvPr/>
        </p:nvCxnSpPr>
        <p:spPr>
          <a:xfrm flipH="1" flipV="1">
            <a:off x="7309482" y="2271237"/>
            <a:ext cx="1200519" cy="8162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4B86F9D-9193-80A1-73AE-820FD689B9D8}"/>
              </a:ext>
            </a:extLst>
          </p:cNvPr>
          <p:cNvCxnSpPr>
            <a:cxnSpLocks/>
          </p:cNvCxnSpPr>
          <p:nvPr/>
        </p:nvCxnSpPr>
        <p:spPr>
          <a:xfrm flipH="1">
            <a:off x="5271268" y="2329638"/>
            <a:ext cx="1068571" cy="14287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4881F5-624C-067C-5559-0EC658CFC5B1}"/>
              </a:ext>
            </a:extLst>
          </p:cNvPr>
          <p:cNvCxnSpPr>
            <a:cxnSpLocks/>
            <a:stCxn id="122" idx="3"/>
          </p:cNvCxnSpPr>
          <p:nvPr/>
        </p:nvCxnSpPr>
        <p:spPr>
          <a:xfrm>
            <a:off x="7354285" y="3123879"/>
            <a:ext cx="726171" cy="53029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36BF22-E192-9B18-B189-B5F337CA75FA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254491" y="3884774"/>
            <a:ext cx="678724" cy="1765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7246BF7-3E03-36FE-0FF2-A04A882A4D92}"/>
              </a:ext>
            </a:extLst>
          </p:cNvPr>
          <p:cNvCxnSpPr>
            <a:cxnSpLocks/>
            <a:stCxn id="34" idx="2"/>
            <a:endCxn id="80" idx="0"/>
          </p:cNvCxnSpPr>
          <p:nvPr/>
        </p:nvCxnSpPr>
        <p:spPr>
          <a:xfrm flipH="1">
            <a:off x="5526002" y="3884774"/>
            <a:ext cx="728489" cy="55189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10" descr="Office - Free maps and location icons">
            <a:extLst>
              <a:ext uri="{FF2B5EF4-FFF2-40B4-BE49-F238E27FC236}">
                <a16:creationId xmlns:a16="http://schemas.microsoft.com/office/drawing/2014/main" id="{9A6D63F2-9265-FD13-017B-9948ABB90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867" y="3591527"/>
            <a:ext cx="293247" cy="29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Office - Free maps and location icons">
            <a:extLst>
              <a:ext uri="{FF2B5EF4-FFF2-40B4-BE49-F238E27FC236}">
                <a16:creationId xmlns:a16="http://schemas.microsoft.com/office/drawing/2014/main" id="{CB7B89DF-1E3E-C7A2-1956-FEEA2D3E0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183" y="5152645"/>
            <a:ext cx="259991" cy="2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8AB29B4-CC3C-DFF1-A917-FA0805CC4C5B}"/>
              </a:ext>
            </a:extLst>
          </p:cNvPr>
          <p:cNvSpPr txBox="1"/>
          <p:nvPr/>
        </p:nvSpPr>
        <p:spPr>
          <a:xfrm>
            <a:off x="1118313" y="2742880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NPL</a:t>
            </a:r>
          </a:p>
          <a:p>
            <a:r>
              <a:rPr lang="en-US" sz="1000" dirty="0"/>
              <a:t>London</a:t>
            </a:r>
            <a:endParaRPr lang="en-GB" sz="1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6C5ECB-BA9B-F2BC-214F-A8C7A7A431E2}"/>
              </a:ext>
            </a:extLst>
          </p:cNvPr>
          <p:cNvSpPr txBox="1"/>
          <p:nvPr/>
        </p:nvSpPr>
        <p:spPr>
          <a:xfrm>
            <a:off x="1778952" y="3977471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OP</a:t>
            </a:r>
          </a:p>
          <a:p>
            <a:r>
              <a:rPr lang="en-US" sz="1000" dirty="0"/>
              <a:t>Paris</a:t>
            </a:r>
            <a:endParaRPr lang="en-GB" sz="1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2C0D3F-6D42-03CF-C18C-75389E273A99}"/>
              </a:ext>
            </a:extLst>
          </p:cNvPr>
          <p:cNvSpPr txBox="1"/>
          <p:nvPr/>
        </p:nvSpPr>
        <p:spPr>
          <a:xfrm>
            <a:off x="3109631" y="3095776"/>
            <a:ext cx="609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OB</a:t>
            </a:r>
          </a:p>
          <a:p>
            <a:r>
              <a:rPr lang="en-US" sz="1000" dirty="0"/>
              <a:t>Brussels</a:t>
            </a:r>
            <a:endParaRPr lang="en-GB" sz="1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D30744-2295-F67D-BBF6-085B57F69D1F}"/>
              </a:ext>
            </a:extLst>
          </p:cNvPr>
          <p:cNvSpPr txBox="1"/>
          <p:nvPr/>
        </p:nvSpPr>
        <p:spPr>
          <a:xfrm>
            <a:off x="4515785" y="1864440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PTB</a:t>
            </a:r>
          </a:p>
          <a:p>
            <a:r>
              <a:rPr lang="en-US" sz="1000" dirty="0"/>
              <a:t>Braunschweig</a:t>
            </a:r>
            <a:endParaRPr lang="en-GB" sz="1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0C40DB4-78DF-34F1-1C05-51B848DA0F7F}"/>
              </a:ext>
            </a:extLst>
          </p:cNvPr>
          <p:cNvSpPr txBox="1"/>
          <p:nvPr/>
        </p:nvSpPr>
        <p:spPr>
          <a:xfrm>
            <a:off x="3542802" y="5360981"/>
            <a:ext cx="579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CERN</a:t>
            </a:r>
            <a:br>
              <a:rPr lang="en-US" sz="1000" dirty="0"/>
            </a:br>
            <a:r>
              <a:rPr lang="en-US" sz="1000" dirty="0"/>
              <a:t>Geneva</a:t>
            </a:r>
            <a:endParaRPr lang="en-GB" sz="1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18CB34-4844-DC11-1FAC-675068374410}"/>
              </a:ext>
            </a:extLst>
          </p:cNvPr>
          <p:cNvSpPr txBox="1"/>
          <p:nvPr/>
        </p:nvSpPr>
        <p:spPr>
          <a:xfrm>
            <a:off x="3313420" y="4360415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Strasbourg</a:t>
            </a:r>
            <a:endParaRPr lang="en-GB" sz="10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EEE53B-2597-10C2-6198-5511CCC857FE}"/>
              </a:ext>
            </a:extLst>
          </p:cNvPr>
          <p:cNvSpPr txBox="1"/>
          <p:nvPr/>
        </p:nvSpPr>
        <p:spPr>
          <a:xfrm>
            <a:off x="5939027" y="335657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Prague</a:t>
            </a:r>
            <a:endParaRPr lang="en-GB" sz="1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AF6B55D-EACF-DF4C-EE29-2371725C31D0}"/>
              </a:ext>
            </a:extLst>
          </p:cNvPr>
          <p:cNvSpPr txBox="1"/>
          <p:nvPr/>
        </p:nvSpPr>
        <p:spPr>
          <a:xfrm>
            <a:off x="6674103" y="4097164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ISI</a:t>
            </a:r>
          </a:p>
          <a:p>
            <a:r>
              <a:rPr lang="en-US" sz="1000" dirty="0"/>
              <a:t>Brno</a:t>
            </a:r>
            <a:endParaRPr lang="en-GB" sz="1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5E297B6-7919-EC92-9183-197CBA769854}"/>
              </a:ext>
            </a:extLst>
          </p:cNvPr>
          <p:cNvSpPr txBox="1"/>
          <p:nvPr/>
        </p:nvSpPr>
        <p:spPr>
          <a:xfrm>
            <a:off x="8421478" y="2546545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GUM</a:t>
            </a:r>
          </a:p>
          <a:p>
            <a:r>
              <a:rPr lang="en-US" sz="1000" dirty="0"/>
              <a:t>Warsaw</a:t>
            </a:r>
            <a:endParaRPr lang="en-GB" sz="1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8D3708-AE31-E4E2-A66B-4E77D5A4BA39}"/>
              </a:ext>
            </a:extLst>
          </p:cNvPr>
          <p:cNvSpPr txBox="1"/>
          <p:nvPr/>
        </p:nvSpPr>
        <p:spPr>
          <a:xfrm>
            <a:off x="6758961" y="1717593"/>
            <a:ext cx="564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PSNC</a:t>
            </a:r>
          </a:p>
          <a:p>
            <a:r>
              <a:rPr lang="en-US" sz="1000" dirty="0"/>
              <a:t>Poznan</a:t>
            </a:r>
            <a:endParaRPr lang="en-GB" sz="1000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133B85C-011A-2454-42C2-8B23C87EFC21}"/>
              </a:ext>
            </a:extLst>
          </p:cNvPr>
          <p:cNvCxnSpPr>
            <a:cxnSpLocks/>
          </p:cNvCxnSpPr>
          <p:nvPr/>
        </p:nvCxnSpPr>
        <p:spPr>
          <a:xfrm>
            <a:off x="2518897" y="3999179"/>
            <a:ext cx="1415129" cy="37115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B4D5CD1-4EBF-86EE-1B90-2B475986165C}"/>
              </a:ext>
            </a:extLst>
          </p:cNvPr>
          <p:cNvCxnSpPr>
            <a:cxnSpLocks/>
            <a:endCxn id="80" idx="1"/>
          </p:cNvCxnSpPr>
          <p:nvPr/>
        </p:nvCxnSpPr>
        <p:spPr>
          <a:xfrm>
            <a:off x="4501551" y="4062690"/>
            <a:ext cx="909400" cy="48903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1B400B0-DF36-8BBD-C9FD-A0EEB7FA1B7E}"/>
              </a:ext>
            </a:extLst>
          </p:cNvPr>
          <p:cNvSpPr txBox="1"/>
          <p:nvPr/>
        </p:nvSpPr>
        <p:spPr>
          <a:xfrm>
            <a:off x="5582011" y="4478617"/>
            <a:ext cx="8146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Munich MPI</a:t>
            </a:r>
            <a:endParaRPr lang="en-GB" sz="1000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702E488-E974-D455-4374-A3EE1243581C}"/>
              </a:ext>
            </a:extLst>
          </p:cNvPr>
          <p:cNvCxnSpPr>
            <a:cxnSpLocks/>
          </p:cNvCxnSpPr>
          <p:nvPr/>
        </p:nvCxnSpPr>
        <p:spPr>
          <a:xfrm>
            <a:off x="7093637" y="4252907"/>
            <a:ext cx="41751" cy="22563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622CFB9-0AE3-3531-DF27-89F37160F49F}"/>
              </a:ext>
            </a:extLst>
          </p:cNvPr>
          <p:cNvCxnSpPr>
            <a:cxnSpLocks/>
            <a:endCxn id="79" idx="3"/>
          </p:cNvCxnSpPr>
          <p:nvPr/>
        </p:nvCxnSpPr>
        <p:spPr>
          <a:xfrm flipH="1">
            <a:off x="6580436" y="2231677"/>
            <a:ext cx="439901" cy="6838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EEC856A-F019-59DA-53C6-849CB2E01CBF}"/>
              </a:ext>
            </a:extLst>
          </p:cNvPr>
          <p:cNvCxnSpPr>
            <a:cxnSpLocks/>
          </p:cNvCxnSpPr>
          <p:nvPr/>
        </p:nvCxnSpPr>
        <p:spPr>
          <a:xfrm flipH="1" flipV="1">
            <a:off x="7815935" y="3802306"/>
            <a:ext cx="270976" cy="69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house&quot; Icon - Download for free – Iconduck">
            <a:extLst>
              <a:ext uri="{FF2B5EF4-FFF2-40B4-BE49-F238E27FC236}">
                <a16:creationId xmlns:a16="http://schemas.microsoft.com/office/drawing/2014/main" id="{F0CAA50D-DF8D-7001-5F25-C13E4C1A5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6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752773-354D-452E-B4D8-9C744A8447D2}"/>
              </a:ext>
            </a:extLst>
          </p:cNvPr>
          <p:cNvCxnSpPr>
            <a:cxnSpLocks/>
          </p:cNvCxnSpPr>
          <p:nvPr/>
        </p:nvCxnSpPr>
        <p:spPr>
          <a:xfrm flipH="1">
            <a:off x="7239523" y="1848303"/>
            <a:ext cx="493035" cy="3143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61627B0-D81B-E80D-F95E-D7B1871A6E28}"/>
              </a:ext>
            </a:extLst>
          </p:cNvPr>
          <p:cNvSpPr txBox="1"/>
          <p:nvPr/>
        </p:nvSpPr>
        <p:spPr>
          <a:xfrm>
            <a:off x="7964385" y="153071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UMK</a:t>
            </a:r>
          </a:p>
          <a:p>
            <a:r>
              <a:rPr lang="en-US" sz="1000" dirty="0"/>
              <a:t>Torun</a:t>
            </a:r>
            <a:endParaRPr lang="en-GB" sz="1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57401F7-4B99-B078-1653-D1CD8A618FF8}"/>
              </a:ext>
            </a:extLst>
          </p:cNvPr>
          <p:cNvSpPr txBox="1"/>
          <p:nvPr/>
        </p:nvSpPr>
        <p:spPr>
          <a:xfrm>
            <a:off x="8174046" y="3529871"/>
            <a:ext cx="59182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Cieszyn</a:t>
            </a:r>
            <a:endParaRPr lang="en-GB" sz="105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9FF2599-2E93-6EE8-54ED-BEF3BEFFEC75}"/>
              </a:ext>
            </a:extLst>
          </p:cNvPr>
          <p:cNvSpPr txBox="1"/>
          <p:nvPr/>
        </p:nvSpPr>
        <p:spPr>
          <a:xfrm>
            <a:off x="5957251" y="197670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Slubice</a:t>
            </a:r>
            <a:endParaRPr lang="en-GB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F6093BD-A1AC-3D53-252E-9B7ADCE7CA63}"/>
              </a:ext>
            </a:extLst>
          </p:cNvPr>
          <p:cNvSpPr txBox="1"/>
          <p:nvPr/>
        </p:nvSpPr>
        <p:spPr>
          <a:xfrm>
            <a:off x="2423928" y="3003364"/>
            <a:ext cx="399468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Lille</a:t>
            </a:r>
            <a:endParaRPr lang="en-GB" sz="1051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44AFFCA-AE18-E099-BF05-4A0C78C21F0D}"/>
              </a:ext>
            </a:extLst>
          </p:cNvPr>
          <p:cNvCxnSpPr>
            <a:cxnSpLocks/>
            <a:endCxn id="104" idx="1"/>
          </p:cNvCxnSpPr>
          <p:nvPr/>
        </p:nvCxnSpPr>
        <p:spPr>
          <a:xfrm>
            <a:off x="4279040" y="6024259"/>
            <a:ext cx="367925" cy="20188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E7C5BFB-C113-0F28-4845-3CB2609BFB29}"/>
              </a:ext>
            </a:extLst>
          </p:cNvPr>
          <p:cNvSpPr txBox="1"/>
          <p:nvPr/>
        </p:nvSpPr>
        <p:spPr>
          <a:xfrm>
            <a:off x="3922894" y="6128419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INRIM</a:t>
            </a:r>
          </a:p>
          <a:p>
            <a:r>
              <a:rPr lang="en-US" sz="1000" dirty="0"/>
              <a:t>Turin</a:t>
            </a:r>
            <a:endParaRPr lang="en-GB" sz="1000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DE58926-C6DC-7751-BE8D-18ACAD056F33}"/>
              </a:ext>
            </a:extLst>
          </p:cNvPr>
          <p:cNvCxnSpPr>
            <a:cxnSpLocks/>
            <a:stCxn id="77" idx="3"/>
            <a:endCxn id="78" idx="1"/>
          </p:cNvCxnSpPr>
          <p:nvPr/>
        </p:nvCxnSpPr>
        <p:spPr>
          <a:xfrm>
            <a:off x="3335237" y="5870196"/>
            <a:ext cx="322803" cy="7287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A1E40B3-84D7-F5F2-7BB9-401CA7E6C577}"/>
              </a:ext>
            </a:extLst>
          </p:cNvPr>
          <p:cNvCxnSpPr>
            <a:cxnSpLocks/>
            <a:endCxn id="35" idx="1"/>
          </p:cNvCxnSpPr>
          <p:nvPr/>
        </p:nvCxnSpPr>
        <p:spPr>
          <a:xfrm flipV="1">
            <a:off x="3267197" y="5282639"/>
            <a:ext cx="512987" cy="49276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5BC9E07-63C7-1BBB-CABF-856BE740071B}"/>
              </a:ext>
            </a:extLst>
          </p:cNvPr>
          <p:cNvSpPr txBox="1"/>
          <p:nvPr/>
        </p:nvSpPr>
        <p:spPr>
          <a:xfrm>
            <a:off x="2479593" y="5761461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Grenoble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072839-66A8-6B4B-DA9A-592CB3AC62F5}"/>
              </a:ext>
            </a:extLst>
          </p:cNvPr>
          <p:cNvSpPr txBox="1"/>
          <p:nvPr/>
        </p:nvSpPr>
        <p:spPr>
          <a:xfrm>
            <a:off x="3238173" y="5992169"/>
            <a:ext cx="620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Modane</a:t>
            </a:r>
            <a:endParaRPr lang="en-GB" sz="1000" dirty="0"/>
          </a:p>
        </p:txBody>
      </p:sp>
      <p:pic>
        <p:nvPicPr>
          <p:cNvPr id="64" name="Picture 2" descr="house&quot; Icon - Download for free – Iconduck">
            <a:extLst>
              <a:ext uri="{FF2B5EF4-FFF2-40B4-BE49-F238E27FC236}">
                <a16:creationId xmlns:a16="http://schemas.microsoft.com/office/drawing/2014/main" id="{9664FC1F-15F9-D163-92F5-40500551D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8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71099FA7-1B38-34B0-84D6-F26E4563D743}"/>
              </a:ext>
            </a:extLst>
          </p:cNvPr>
          <p:cNvSpPr txBox="1"/>
          <p:nvPr/>
        </p:nvSpPr>
        <p:spPr>
          <a:xfrm>
            <a:off x="7522742" y="3888888"/>
            <a:ext cx="60785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Ostrava</a:t>
            </a:r>
            <a:endParaRPr lang="en-GB" sz="1051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4CF82A6-5CF0-29A9-7054-6F8827EFE8F4}"/>
              </a:ext>
            </a:extLst>
          </p:cNvPr>
          <p:cNvCxnSpPr>
            <a:cxnSpLocks/>
          </p:cNvCxnSpPr>
          <p:nvPr/>
        </p:nvCxnSpPr>
        <p:spPr>
          <a:xfrm flipH="1">
            <a:off x="7210318" y="3824674"/>
            <a:ext cx="542039" cy="28600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3CAE08-7A0A-DCC5-878C-2CF085061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574" y="235706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E1B519-29EA-87A1-B364-E6C22A9F4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300" y="16132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7C25934-FEC0-97CC-7858-1C404220E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9220" y="2237812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2D978DB-CA52-8FD9-0FE4-436C57A34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336" y="449727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2CCA1C7-E849-508D-F0F0-55BDA347B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15" y="33921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7D522D42-3262-3B15-DA63-E00CE805B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829" y="5922568"/>
            <a:ext cx="217745" cy="21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48C77C-311B-6672-CA5E-4144CBDB7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787" y="5184383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4F3EFB1-5736-3314-F1C1-BCEED94C0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271" y="38888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02F79A9-0B20-F5A6-89B5-9E4AFCCC5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86" y="26953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house&quot; Icon - Download for free – Iconduck">
            <a:extLst>
              <a:ext uri="{FF2B5EF4-FFF2-40B4-BE49-F238E27FC236}">
                <a16:creationId xmlns:a16="http://schemas.microsoft.com/office/drawing/2014/main" id="{091CD6FC-67C6-95BE-6CC0-0D6B96C55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569" y="324929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house&quot; Icon - Download for free – Iconduck">
            <a:extLst>
              <a:ext uri="{FF2B5EF4-FFF2-40B4-BE49-F238E27FC236}">
                <a16:creationId xmlns:a16="http://schemas.microsoft.com/office/drawing/2014/main" id="{85A18FE2-E41D-03B0-9A5B-6831E3C3B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16" y="578800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 descr="house&quot; Icon - Download for free – Iconduck">
            <a:extLst>
              <a:ext uri="{FF2B5EF4-FFF2-40B4-BE49-F238E27FC236}">
                <a16:creationId xmlns:a16="http://schemas.microsoft.com/office/drawing/2014/main" id="{F2D15F56-0ABE-AF8A-5DC1-C0EAD26AB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040" y="586088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" descr="house&quot; Icon - Download for free – Iconduck">
            <a:extLst>
              <a:ext uri="{FF2B5EF4-FFF2-40B4-BE49-F238E27FC236}">
                <a16:creationId xmlns:a16="http://schemas.microsoft.com/office/drawing/2014/main" id="{66DCF2DA-34C7-AC92-34A9-9A7F7BD38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113" y="22178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84762C47-3433-48C9-BC0A-3CDF9A5E2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951" y="44366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1CAB9E5-FD00-2561-A3C3-85B11AB8BCFB}"/>
              </a:ext>
            </a:extLst>
          </p:cNvPr>
          <p:cNvCxnSpPr>
            <a:cxnSpLocks/>
            <a:endCxn id="71" idx="1"/>
          </p:cNvCxnSpPr>
          <p:nvPr/>
        </p:nvCxnSpPr>
        <p:spPr>
          <a:xfrm flipV="1">
            <a:off x="6315026" y="3507171"/>
            <a:ext cx="115889" cy="19166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5C2607A-2D2A-D95E-F279-028646697BF5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4197949" y="4035934"/>
            <a:ext cx="224616" cy="323703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7EBC3D6C-1D01-3E37-EF7F-8FA984E6F285}"/>
              </a:ext>
            </a:extLst>
          </p:cNvPr>
          <p:cNvSpPr txBox="1"/>
          <p:nvPr/>
        </p:nvSpPr>
        <p:spPr>
          <a:xfrm>
            <a:off x="4739817" y="3791481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Karlsruhe</a:t>
            </a:r>
            <a:endParaRPr lang="en-GB" sz="1000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736B7B6-CE30-5CFE-07F8-2AB9E03648A5}"/>
              </a:ext>
            </a:extLst>
          </p:cNvPr>
          <p:cNvCxnSpPr>
            <a:cxnSpLocks/>
            <a:stCxn id="67" idx="2"/>
          </p:cNvCxnSpPr>
          <p:nvPr/>
        </p:nvCxnSpPr>
        <p:spPr>
          <a:xfrm flipH="1">
            <a:off x="4566010" y="2587162"/>
            <a:ext cx="596615" cy="139111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AC81ABF-BC52-034D-CD2A-D2E6C82A190C}"/>
              </a:ext>
            </a:extLst>
          </p:cNvPr>
          <p:cNvSpPr txBox="1"/>
          <p:nvPr/>
        </p:nvSpPr>
        <p:spPr>
          <a:xfrm>
            <a:off x="4818053" y="6202221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Milan</a:t>
            </a:r>
            <a:endParaRPr lang="en-GB" sz="1000" dirty="0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A899DD2-FF15-AD15-DD7D-853056AFD904}"/>
              </a:ext>
            </a:extLst>
          </p:cNvPr>
          <p:cNvCxnSpPr>
            <a:cxnSpLocks/>
            <a:endCxn id="72" idx="1"/>
          </p:cNvCxnSpPr>
          <p:nvPr/>
        </p:nvCxnSpPr>
        <p:spPr>
          <a:xfrm>
            <a:off x="3834782" y="5965367"/>
            <a:ext cx="207047" cy="66072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5CB6B9E-8218-211B-FE8F-E018ED174CC5}"/>
              </a:ext>
            </a:extLst>
          </p:cNvPr>
          <p:cNvCxnSpPr>
            <a:cxnSpLocks/>
            <a:stCxn id="112" idx="2"/>
          </p:cNvCxnSpPr>
          <p:nvPr/>
        </p:nvCxnSpPr>
        <p:spPr>
          <a:xfrm flipH="1">
            <a:off x="4768534" y="5193577"/>
            <a:ext cx="695621" cy="842411"/>
          </a:xfrm>
          <a:prstGeom prst="line">
            <a:avLst/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094D0D6-D276-4FF0-5458-7D75C44401AA}"/>
              </a:ext>
            </a:extLst>
          </p:cNvPr>
          <p:cNvSpPr txBox="1"/>
          <p:nvPr/>
        </p:nvSpPr>
        <p:spPr>
          <a:xfrm>
            <a:off x="3676121" y="3579943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Inter var ISO"/>
              </a:rPr>
              <a:t>ILNAS</a:t>
            </a:r>
          </a:p>
          <a:p>
            <a:r>
              <a:rPr lang="fr-FR" sz="1000" dirty="0">
                <a:latin typeface="Inter var ISO"/>
              </a:rPr>
              <a:t>Luxembourg</a:t>
            </a:r>
            <a:endParaRPr lang="en-GB" sz="1000" dirty="0"/>
          </a:p>
        </p:txBody>
      </p:sp>
      <p:pic>
        <p:nvPicPr>
          <p:cNvPr id="89" name="Picture 2" descr="house&quot; Icon - Download for free – Iconduck">
            <a:extLst>
              <a:ext uri="{FF2B5EF4-FFF2-40B4-BE49-F238E27FC236}">
                <a16:creationId xmlns:a16="http://schemas.microsoft.com/office/drawing/2014/main" id="{206A1EBE-508B-2076-9A35-6FABA7909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56" y="4338964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F9ED79D-EE23-8947-5946-6DD50D8C773C}"/>
              </a:ext>
            </a:extLst>
          </p:cNvPr>
          <p:cNvCxnSpPr>
            <a:cxnSpLocks/>
          </p:cNvCxnSpPr>
          <p:nvPr/>
        </p:nvCxnSpPr>
        <p:spPr>
          <a:xfrm>
            <a:off x="1636133" y="2895231"/>
            <a:ext cx="977619" cy="39573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81AC459-FC59-E2BC-F1B2-D64B4C7E1BA7}"/>
              </a:ext>
            </a:extLst>
          </p:cNvPr>
          <p:cNvCxnSpPr>
            <a:cxnSpLocks/>
          </p:cNvCxnSpPr>
          <p:nvPr/>
        </p:nvCxnSpPr>
        <p:spPr>
          <a:xfrm>
            <a:off x="4121807" y="5004827"/>
            <a:ext cx="285923" cy="21055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76E79F1C-E1E6-13FC-8ACD-D6ED531E3532}"/>
              </a:ext>
            </a:extLst>
          </p:cNvPr>
          <p:cNvSpPr txBox="1"/>
          <p:nvPr/>
        </p:nvSpPr>
        <p:spPr>
          <a:xfrm>
            <a:off x="4129189" y="4763313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Basel</a:t>
            </a:r>
            <a:endParaRPr lang="en-GB" sz="1000" dirty="0"/>
          </a:p>
        </p:txBody>
      </p:sp>
      <p:pic>
        <p:nvPicPr>
          <p:cNvPr id="93" name="Picture 2" descr="house&quot; Icon - Download for free – Iconduck">
            <a:extLst>
              <a:ext uri="{FF2B5EF4-FFF2-40B4-BE49-F238E27FC236}">
                <a16:creationId xmlns:a16="http://schemas.microsoft.com/office/drawing/2014/main" id="{9224B0A1-D16B-CF3E-83EB-60CC54F88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493" y="48806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D4584859-F01E-64D6-6995-0574DF534537}"/>
              </a:ext>
            </a:extLst>
          </p:cNvPr>
          <p:cNvSpPr txBox="1"/>
          <p:nvPr/>
        </p:nvSpPr>
        <p:spPr>
          <a:xfrm>
            <a:off x="7014083" y="4658312"/>
            <a:ext cx="545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BEV</a:t>
            </a:r>
          </a:p>
          <a:p>
            <a:r>
              <a:rPr lang="en-US" sz="1000" dirty="0"/>
              <a:t>Vienna</a:t>
            </a:r>
            <a:endParaRPr lang="en-GB" sz="1000" dirty="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7803ECB-C7C2-361E-B3BF-C9A5CB39E9C2}"/>
              </a:ext>
            </a:extLst>
          </p:cNvPr>
          <p:cNvCxnSpPr>
            <a:cxnSpLocks/>
            <a:endCxn id="103" idx="1"/>
          </p:cNvCxnSpPr>
          <p:nvPr/>
        </p:nvCxnSpPr>
        <p:spPr>
          <a:xfrm flipV="1">
            <a:off x="4944399" y="5722227"/>
            <a:ext cx="1161069" cy="355588"/>
          </a:xfrm>
          <a:prstGeom prst="line">
            <a:avLst/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6B5356BC-33FE-8E07-C6CE-E04D68202219}"/>
              </a:ext>
            </a:extLst>
          </p:cNvPr>
          <p:cNvSpPr txBox="1"/>
          <p:nvPr/>
        </p:nvSpPr>
        <p:spPr>
          <a:xfrm>
            <a:off x="5925281" y="5887315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Trieste</a:t>
            </a:r>
            <a:endParaRPr lang="en-GB" sz="1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B7D7355-5EF6-669F-072C-B3D5FADBDE9E}"/>
              </a:ext>
            </a:extLst>
          </p:cNvPr>
          <p:cNvSpPr txBox="1"/>
          <p:nvPr/>
        </p:nvSpPr>
        <p:spPr>
          <a:xfrm>
            <a:off x="6380795" y="5258773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Ljubljana</a:t>
            </a:r>
            <a:endParaRPr lang="en-GB" sz="1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4EDDC6E-8F8D-AAF4-0407-E37D4DEB7A49}"/>
              </a:ext>
            </a:extLst>
          </p:cNvPr>
          <p:cNvSpPr txBox="1"/>
          <p:nvPr/>
        </p:nvSpPr>
        <p:spPr>
          <a:xfrm>
            <a:off x="7001545" y="578575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Zagreb</a:t>
            </a:r>
            <a:endParaRPr lang="en-GB" sz="1000" dirty="0"/>
          </a:p>
        </p:txBody>
      </p:sp>
      <p:pic>
        <p:nvPicPr>
          <p:cNvPr id="9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08E88AE-93AE-4047-7054-866D5F4D7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436" y="54482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3F0E427-9F32-76CB-FD24-A6208D01F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800" y="402280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100" descr="Science Symbols Vector Art, Icons, and Graphics for Free Download">
            <a:extLst>
              <a:ext uri="{FF2B5EF4-FFF2-40B4-BE49-F238E27FC236}">
                <a16:creationId xmlns:a16="http://schemas.microsoft.com/office/drawing/2014/main" id="{A15FB0CE-AFA4-BD27-780E-F93ACBA40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968" y="367026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10" descr="Office - Free maps and location icons">
            <a:extLst>
              <a:ext uri="{FF2B5EF4-FFF2-40B4-BE49-F238E27FC236}">
                <a16:creationId xmlns:a16="http://schemas.microsoft.com/office/drawing/2014/main" id="{B34816D7-9F1F-26A6-2B0B-10F120042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434" y="2110270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0" descr="Office - Free maps and location icons">
            <a:extLst>
              <a:ext uri="{FF2B5EF4-FFF2-40B4-BE49-F238E27FC236}">
                <a16:creationId xmlns:a16="http://schemas.microsoft.com/office/drawing/2014/main" id="{77ADDACA-5D46-69F7-ABB1-74601407F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469" y="558269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0" descr="Office - Free maps and location icons">
            <a:extLst>
              <a:ext uri="{FF2B5EF4-FFF2-40B4-BE49-F238E27FC236}">
                <a16:creationId xmlns:a16="http://schemas.microsoft.com/office/drawing/2014/main" id="{006F659B-F80E-247B-57B1-B1704CAAB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966" y="590491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house&quot; Icon - Download for free – Iconduck">
            <a:extLst>
              <a:ext uri="{FF2B5EF4-FFF2-40B4-BE49-F238E27FC236}">
                <a16:creationId xmlns:a16="http://schemas.microsoft.com/office/drawing/2014/main" id="{FF997A61-140C-4474-2216-6FFF7DDB3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65" y="395374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FF4C65-598F-4E8E-194B-9C845168B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180" y="555565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C37F931D-FB1F-654A-2808-A5055BA1F9E1}"/>
              </a:ext>
            </a:extLst>
          </p:cNvPr>
          <p:cNvSpPr txBox="1"/>
          <p:nvPr/>
        </p:nvSpPr>
        <p:spPr>
          <a:xfrm>
            <a:off x="5519219" y="350708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CESNET</a:t>
            </a:r>
            <a:endParaRPr lang="en-GB" sz="10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63F2F46B-EBD9-6838-A14F-A984F939492F}"/>
              </a:ext>
            </a:extLst>
          </p:cNvPr>
          <p:cNvCxnSpPr>
            <a:cxnSpLocks/>
          </p:cNvCxnSpPr>
          <p:nvPr/>
        </p:nvCxnSpPr>
        <p:spPr>
          <a:xfrm flipV="1">
            <a:off x="3238173" y="2603521"/>
            <a:ext cx="251404" cy="43816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C2C4E8BF-4068-75C1-5737-4811D3B8C8A8}"/>
              </a:ext>
            </a:extLst>
          </p:cNvPr>
          <p:cNvSpPr txBox="1"/>
          <p:nvPr/>
        </p:nvSpPr>
        <p:spPr>
          <a:xfrm>
            <a:off x="3162842" y="2113917"/>
            <a:ext cx="585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UvA</a:t>
            </a:r>
            <a:endParaRPr lang="en-GB" sz="1000" dirty="0"/>
          </a:p>
        </p:txBody>
      </p:sp>
      <p:pic>
        <p:nvPicPr>
          <p:cNvPr id="112" name="Picture 2" descr="house&quot; Icon - Download for free – Iconduck">
            <a:extLst>
              <a:ext uri="{FF2B5EF4-FFF2-40B4-BE49-F238E27FC236}">
                <a16:creationId xmlns:a16="http://schemas.microsoft.com/office/drawing/2014/main" id="{9EA4A998-2663-1448-453D-365E7213D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93" y="502919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D20BE85B-6BDA-A6C3-4201-227813AAB9FF}"/>
              </a:ext>
            </a:extLst>
          </p:cNvPr>
          <p:cNvSpPr txBox="1"/>
          <p:nvPr/>
        </p:nvSpPr>
        <p:spPr>
          <a:xfrm>
            <a:off x="5595035" y="4971043"/>
            <a:ext cx="692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Innsbruck</a:t>
            </a:r>
            <a:endParaRPr lang="en-GB" sz="1000" dirty="0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CDE6A91-C039-6C5E-E59F-2C2EA87C2F63}"/>
              </a:ext>
            </a:extLst>
          </p:cNvPr>
          <p:cNvCxnSpPr>
            <a:cxnSpLocks/>
            <a:stCxn id="112" idx="3"/>
            <a:endCxn id="70" idx="1"/>
          </p:cNvCxnSpPr>
          <p:nvPr/>
        </p:nvCxnSpPr>
        <p:spPr>
          <a:xfrm flipV="1">
            <a:off x="5553817" y="4612324"/>
            <a:ext cx="1466521" cy="499064"/>
          </a:xfrm>
          <a:prstGeom prst="line">
            <a:avLst/>
          </a:prstGeom>
          <a:ln w="254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B6950B76-F92A-7028-6186-2B840060A289}"/>
              </a:ext>
            </a:extLst>
          </p:cNvPr>
          <p:cNvCxnSpPr>
            <a:cxnSpLocks/>
            <a:endCxn id="112" idx="0"/>
          </p:cNvCxnSpPr>
          <p:nvPr/>
        </p:nvCxnSpPr>
        <p:spPr>
          <a:xfrm flipH="1">
            <a:off x="5464155" y="4666770"/>
            <a:ext cx="11808" cy="36243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EEDF21E-D193-6F25-6EC1-8412B5414958}"/>
              </a:ext>
            </a:extLst>
          </p:cNvPr>
          <p:cNvCxnSpPr>
            <a:cxnSpLocks/>
            <a:stCxn id="76" idx="3"/>
            <a:endCxn id="120" idx="3"/>
          </p:cNvCxnSpPr>
          <p:nvPr/>
        </p:nvCxnSpPr>
        <p:spPr>
          <a:xfrm flipV="1">
            <a:off x="2750893" y="3116798"/>
            <a:ext cx="445031" cy="21468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68F83A8-F055-11BE-4A64-26603027D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127" y="241046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F2EDD95-7CDA-B106-D48B-34DD6D4BB77A}"/>
              </a:ext>
            </a:extLst>
          </p:cNvPr>
          <p:cNvCxnSpPr>
            <a:cxnSpLocks/>
            <a:endCxn id="102" idx="3"/>
          </p:cNvCxnSpPr>
          <p:nvPr/>
        </p:nvCxnSpPr>
        <p:spPr>
          <a:xfrm flipH="1">
            <a:off x="7314497" y="1623498"/>
            <a:ext cx="1815847" cy="62630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BB340E18-BA46-86D0-E78F-85DA0D83C56A}"/>
              </a:ext>
            </a:extLst>
          </p:cNvPr>
          <p:cNvSpPr txBox="1"/>
          <p:nvPr/>
        </p:nvSpPr>
        <p:spPr>
          <a:xfrm>
            <a:off x="8624302" y="1372137"/>
            <a:ext cx="663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Lithuania</a:t>
            </a:r>
            <a:endParaRPr lang="en-GB" sz="1000" dirty="0"/>
          </a:p>
        </p:txBody>
      </p:sp>
      <p:pic>
        <p:nvPicPr>
          <p:cNvPr id="12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3E633DA5-5F12-E607-D891-0D990EFEE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333" y="2997502"/>
            <a:ext cx="238591" cy="23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Content Placeholder 2">
            <a:extLst>
              <a:ext uri="{FF2B5EF4-FFF2-40B4-BE49-F238E27FC236}">
                <a16:creationId xmlns:a16="http://schemas.microsoft.com/office/drawing/2014/main" id="{73BF51D9-C7F2-BB1C-8735-6C1C94861AFE}"/>
              </a:ext>
            </a:extLst>
          </p:cNvPr>
          <p:cNvSpPr txBox="1">
            <a:spLocks/>
          </p:cNvSpPr>
          <p:nvPr/>
        </p:nvSpPr>
        <p:spPr>
          <a:xfrm>
            <a:off x="9430187" y="789782"/>
            <a:ext cx="2516187" cy="46972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1600" b="1" dirty="0">
                <a:solidFill>
                  <a:srgbClr val="285D93"/>
                </a:solidFill>
              </a:rPr>
              <a:t>Solution</a:t>
            </a:r>
            <a:r>
              <a:rPr lang="en-US" sz="1600" dirty="0">
                <a:solidFill>
                  <a:srgbClr val="285D93"/>
                </a:solidFill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Red lines are proposed for GN5-2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These will interconnect national ‘islands’ of frequency networks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Support redefinition of the SI second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Primary users are national frequency reference providers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Secondary users are research institutes that connect via their national frequency provider</a:t>
            </a:r>
          </a:p>
          <a:p>
            <a:pPr>
              <a:spcBef>
                <a:spcPts val="1200"/>
              </a:spcBef>
            </a:pPr>
            <a:endParaRPr lang="en-US" sz="1600" dirty="0">
              <a:solidFill>
                <a:srgbClr val="285D93"/>
              </a:solidFill>
            </a:endParaRPr>
          </a:p>
        </p:txBody>
      </p:sp>
      <p:pic>
        <p:nvPicPr>
          <p:cNvPr id="122" name="Picture 2" descr="house&quot; Icon - Download for free – Iconduck">
            <a:extLst>
              <a:ext uri="{FF2B5EF4-FFF2-40B4-BE49-F238E27FC236}">
                <a16:creationId xmlns:a16="http://schemas.microsoft.com/office/drawing/2014/main" id="{132A41EE-0AB1-48A7-FEE6-16C068FAB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963" y="304168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ouse&quot; Icon - Download for free – Iconduck">
            <a:extLst>
              <a:ext uri="{FF2B5EF4-FFF2-40B4-BE49-F238E27FC236}">
                <a16:creationId xmlns:a16="http://schemas.microsoft.com/office/drawing/2014/main" id="{6B26D251-A751-9C5D-10A7-57AE4637F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400" y="352835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E379BF6-650B-9A2F-83E7-DFEBF8D9F423}"/>
              </a:ext>
            </a:extLst>
          </p:cNvPr>
          <p:cNvCxnSpPr>
            <a:cxnSpLocks/>
            <a:endCxn id="122" idx="0"/>
          </p:cNvCxnSpPr>
          <p:nvPr/>
        </p:nvCxnSpPr>
        <p:spPr>
          <a:xfrm>
            <a:off x="7118100" y="2340736"/>
            <a:ext cx="146525" cy="700955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6DE7AC84-5937-43DD-542B-19DA3F187362}"/>
              </a:ext>
            </a:extLst>
          </p:cNvPr>
          <p:cNvSpPr txBox="1"/>
          <p:nvPr/>
        </p:nvSpPr>
        <p:spPr>
          <a:xfrm>
            <a:off x="7338820" y="2925422"/>
            <a:ext cx="635110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Wroclav</a:t>
            </a:r>
            <a:endParaRPr lang="en-GB" sz="1051" dirty="0"/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8774816-434E-4A56-CFBA-CA95CE06D8D9}"/>
              </a:ext>
            </a:extLst>
          </p:cNvPr>
          <p:cNvCxnSpPr>
            <a:cxnSpLocks/>
            <a:stCxn id="122" idx="2"/>
          </p:cNvCxnSpPr>
          <p:nvPr/>
        </p:nvCxnSpPr>
        <p:spPr>
          <a:xfrm flipH="1">
            <a:off x="7039146" y="3206068"/>
            <a:ext cx="225479" cy="30101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EDD79772-8551-55A3-71B7-2835E9C48C6A}"/>
              </a:ext>
            </a:extLst>
          </p:cNvPr>
          <p:cNvCxnSpPr>
            <a:cxnSpLocks/>
          </p:cNvCxnSpPr>
          <p:nvPr/>
        </p:nvCxnSpPr>
        <p:spPr>
          <a:xfrm flipV="1">
            <a:off x="6245241" y="3620093"/>
            <a:ext cx="704411" cy="30492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C17C83F4-9E4C-A927-199E-53AEEAC1A455}"/>
              </a:ext>
            </a:extLst>
          </p:cNvPr>
          <p:cNvSpPr txBox="1"/>
          <p:nvPr/>
        </p:nvSpPr>
        <p:spPr>
          <a:xfrm>
            <a:off x="7016700" y="3423705"/>
            <a:ext cx="647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Hradec</a:t>
            </a:r>
          </a:p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Kralove </a:t>
            </a:r>
            <a:endParaRPr lang="en-GB" sz="700" dirty="0"/>
          </a:p>
        </p:txBody>
      </p:sp>
      <p:sp>
        <p:nvSpPr>
          <p:cNvPr id="5" name="Oval 4"/>
          <p:cNvSpPr/>
          <p:nvPr/>
        </p:nvSpPr>
        <p:spPr>
          <a:xfrm>
            <a:off x="1438275" y="26289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" name="Oval 5"/>
          <p:cNvSpPr/>
          <p:nvPr/>
        </p:nvSpPr>
        <p:spPr>
          <a:xfrm>
            <a:off x="4981575" y="2286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7" name="Oval 6"/>
          <p:cNvSpPr/>
          <p:nvPr/>
        </p:nvSpPr>
        <p:spPr>
          <a:xfrm>
            <a:off x="2228851" y="3810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8" name="Oval 7"/>
          <p:cNvSpPr/>
          <p:nvPr/>
        </p:nvSpPr>
        <p:spPr>
          <a:xfrm>
            <a:off x="3981451" y="58674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2" name="Group 9">
            <a:extLst>
              <a:ext uri="{FF2B5EF4-FFF2-40B4-BE49-F238E27FC236}">
                <a16:creationId xmlns:a16="http://schemas.microsoft.com/office/drawing/2014/main" id="{8257912A-3CD5-1673-C95E-92C0DD43612D}"/>
              </a:ext>
            </a:extLst>
          </p:cNvPr>
          <p:cNvGrpSpPr/>
          <p:nvPr/>
        </p:nvGrpSpPr>
        <p:grpSpPr>
          <a:xfrm>
            <a:off x="9543037" y="5178336"/>
            <a:ext cx="1910428" cy="1118703"/>
            <a:chOff x="9668936" y="4079363"/>
            <a:chExt cx="1910428" cy="1118702"/>
          </a:xfrm>
        </p:grpSpPr>
        <p:pic>
          <p:nvPicPr>
            <p:cNvPr id="4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F7DCF326-0B6D-A814-04EE-94530A09B8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89" y="4079363"/>
              <a:ext cx="357347" cy="3573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house&quot; Icon - Download for free – Iconduck">
              <a:extLst>
                <a:ext uri="{FF2B5EF4-FFF2-40B4-BE49-F238E27FC236}">
                  <a16:creationId xmlns:a16="http://schemas.microsoft.com/office/drawing/2014/main" id="{AE490C90-3AB0-49AE-2CC2-D9EDAABF19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2468" y="4965648"/>
              <a:ext cx="253545" cy="232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7FF127D0-0933-229D-EE06-4150E9C6C6C7}"/>
                </a:ext>
              </a:extLst>
            </p:cNvPr>
            <p:cNvSpPr txBox="1"/>
            <p:nvPr/>
          </p:nvSpPr>
          <p:spPr>
            <a:xfrm>
              <a:off x="10059396" y="4135050"/>
              <a:ext cx="15199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NMI Frequency reference</a:t>
              </a:r>
              <a:endParaRPr lang="en-GB" sz="1000" dirty="0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5819901-791C-F9A5-9C87-BECB0ECEEF50}"/>
                </a:ext>
              </a:extLst>
            </p:cNvPr>
            <p:cNvSpPr txBox="1"/>
            <p:nvPr/>
          </p:nvSpPr>
          <p:spPr>
            <a:xfrm>
              <a:off x="10059396" y="4951844"/>
              <a:ext cx="12041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Hut for housing RLS</a:t>
              </a:r>
              <a:endParaRPr lang="en-GB" sz="1000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7D24F8EE-998B-CD30-0454-611E94852FF3}"/>
                </a:ext>
              </a:extLst>
            </p:cNvPr>
            <p:cNvSpPr txBox="1"/>
            <p:nvPr/>
          </p:nvSpPr>
          <p:spPr>
            <a:xfrm>
              <a:off x="10059396" y="4504719"/>
              <a:ext cx="1124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Research institute</a:t>
              </a:r>
              <a:endParaRPr lang="en-GB" sz="1000" dirty="0"/>
            </a:p>
          </p:txBody>
        </p:sp>
        <p:pic>
          <p:nvPicPr>
            <p:cNvPr id="132" name="Picture 131" descr="Office - Free maps and location icons">
              <a:extLst>
                <a:ext uri="{FF2B5EF4-FFF2-40B4-BE49-F238E27FC236}">
                  <a16:creationId xmlns:a16="http://schemas.microsoft.com/office/drawing/2014/main" id="{8C84C737-4EB8-436B-863C-707A582D57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36" y="4509787"/>
              <a:ext cx="317827" cy="249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3" name="Title 1">
            <a:extLst>
              <a:ext uri="{FF2B5EF4-FFF2-40B4-BE49-F238E27FC236}">
                <a16:creationId xmlns:a16="http://schemas.microsoft.com/office/drawing/2014/main" id="{288474E9-91A3-7AA7-1429-7A3B21547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35" y="155439"/>
            <a:ext cx="9894723" cy="43090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Proposed solution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DE9AE2-9788-01B1-6567-4B2863161014}"/>
              </a:ext>
            </a:extLst>
          </p:cNvPr>
          <p:cNvSpPr txBox="1"/>
          <p:nvPr/>
        </p:nvSpPr>
        <p:spPr>
          <a:xfrm>
            <a:off x="2606744" y="2329424"/>
            <a:ext cx="585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VSL</a:t>
            </a:r>
          </a:p>
          <a:p>
            <a:r>
              <a:rPr lang="en-US" sz="1000" dirty="0"/>
              <a:t>Delft</a:t>
            </a:r>
            <a:endParaRPr lang="en-GB" sz="1000" dirty="0"/>
          </a:p>
        </p:txBody>
      </p:sp>
      <p:pic>
        <p:nvPicPr>
          <p:cNvPr id="1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DF00900-0752-64FB-958F-0FC6C9FCE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560" y="259285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497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>
            <a:extLst>
              <a:ext uri="{FF2B5EF4-FFF2-40B4-BE49-F238E27FC236}">
                <a16:creationId xmlns:a16="http://schemas.microsoft.com/office/drawing/2014/main" id="{570B6363-E537-C2EF-13D7-74E487328C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" r="4281"/>
          <a:stretch/>
        </p:blipFill>
        <p:spPr bwMode="auto">
          <a:xfrm>
            <a:off x="311855" y="604123"/>
            <a:ext cx="8872539" cy="623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A6A9AB5-4680-D052-0819-5910A00A1211}"/>
              </a:ext>
            </a:extLst>
          </p:cNvPr>
          <p:cNvSpPr txBox="1"/>
          <p:nvPr/>
        </p:nvSpPr>
        <p:spPr>
          <a:xfrm>
            <a:off x="6353071" y="319792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IRE</a:t>
            </a:r>
            <a:endParaRPr lang="en-GB" sz="1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B22F43-AE35-D16E-8BE0-E53D560EF41F}"/>
              </a:ext>
            </a:extLst>
          </p:cNvPr>
          <p:cNvSpPr txBox="1"/>
          <p:nvPr/>
        </p:nvSpPr>
        <p:spPr>
          <a:xfrm>
            <a:off x="4546449" y="4981772"/>
            <a:ext cx="551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METAS</a:t>
            </a:r>
          </a:p>
          <a:p>
            <a:r>
              <a:rPr lang="en-US" sz="1000" dirty="0"/>
              <a:t>Bern</a:t>
            </a:r>
            <a:endParaRPr lang="en-GB" sz="10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028D5-644D-A0D7-951F-43D6D25F89F0}"/>
              </a:ext>
            </a:extLst>
          </p:cNvPr>
          <p:cNvCxnSpPr>
            <a:cxnSpLocks/>
          </p:cNvCxnSpPr>
          <p:nvPr/>
        </p:nvCxnSpPr>
        <p:spPr>
          <a:xfrm>
            <a:off x="2403333" y="4140827"/>
            <a:ext cx="751115" cy="1606332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71C0108-4CE1-6E6F-101E-D37B4CC62E6D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2360088" y="3257408"/>
            <a:ext cx="263574" cy="58351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96B1F3-0771-DEA4-7492-02A9C8603A89}"/>
              </a:ext>
            </a:extLst>
          </p:cNvPr>
          <p:cNvCxnSpPr>
            <a:cxnSpLocks/>
          </p:cNvCxnSpPr>
          <p:nvPr/>
        </p:nvCxnSpPr>
        <p:spPr>
          <a:xfrm flipV="1">
            <a:off x="3519361" y="2428657"/>
            <a:ext cx="1660035" cy="6420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7C34205-2275-8A5D-1679-DD27847B12AF}"/>
              </a:ext>
            </a:extLst>
          </p:cNvPr>
          <p:cNvCxnSpPr>
            <a:cxnSpLocks/>
          </p:cNvCxnSpPr>
          <p:nvPr/>
        </p:nvCxnSpPr>
        <p:spPr>
          <a:xfrm flipH="1" flipV="1">
            <a:off x="7309482" y="2271237"/>
            <a:ext cx="1200519" cy="8162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4B86F9D-9193-80A1-73AE-820FD689B9D8}"/>
              </a:ext>
            </a:extLst>
          </p:cNvPr>
          <p:cNvCxnSpPr>
            <a:cxnSpLocks/>
          </p:cNvCxnSpPr>
          <p:nvPr/>
        </p:nvCxnSpPr>
        <p:spPr>
          <a:xfrm flipH="1">
            <a:off x="5271268" y="2329638"/>
            <a:ext cx="1068571" cy="14287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4881F5-624C-067C-5559-0EC658CFC5B1}"/>
              </a:ext>
            </a:extLst>
          </p:cNvPr>
          <p:cNvCxnSpPr>
            <a:cxnSpLocks/>
            <a:stCxn id="122" idx="3"/>
          </p:cNvCxnSpPr>
          <p:nvPr/>
        </p:nvCxnSpPr>
        <p:spPr>
          <a:xfrm>
            <a:off x="7354285" y="3123879"/>
            <a:ext cx="726171" cy="53029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36BF22-E192-9B18-B189-B5F337CA75FA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254491" y="3884774"/>
            <a:ext cx="678724" cy="1765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7246BF7-3E03-36FE-0FF2-A04A882A4D92}"/>
              </a:ext>
            </a:extLst>
          </p:cNvPr>
          <p:cNvCxnSpPr>
            <a:cxnSpLocks/>
            <a:stCxn id="34" idx="2"/>
            <a:endCxn id="80" idx="0"/>
          </p:cNvCxnSpPr>
          <p:nvPr/>
        </p:nvCxnSpPr>
        <p:spPr>
          <a:xfrm flipH="1">
            <a:off x="5526002" y="3884774"/>
            <a:ext cx="728489" cy="55189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10" descr="Office - Free maps and location icons">
            <a:extLst>
              <a:ext uri="{FF2B5EF4-FFF2-40B4-BE49-F238E27FC236}">
                <a16:creationId xmlns:a16="http://schemas.microsoft.com/office/drawing/2014/main" id="{9A6D63F2-9265-FD13-017B-9948ABB90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867" y="3591527"/>
            <a:ext cx="293247" cy="29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Office - Free maps and location icons">
            <a:extLst>
              <a:ext uri="{FF2B5EF4-FFF2-40B4-BE49-F238E27FC236}">
                <a16:creationId xmlns:a16="http://schemas.microsoft.com/office/drawing/2014/main" id="{CB7B89DF-1E3E-C7A2-1956-FEEA2D3E0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183" y="5152645"/>
            <a:ext cx="259991" cy="2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8AB29B4-CC3C-DFF1-A917-FA0805CC4C5B}"/>
              </a:ext>
            </a:extLst>
          </p:cNvPr>
          <p:cNvSpPr txBox="1"/>
          <p:nvPr/>
        </p:nvSpPr>
        <p:spPr>
          <a:xfrm>
            <a:off x="1118313" y="2742880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NPL</a:t>
            </a:r>
          </a:p>
          <a:p>
            <a:r>
              <a:rPr lang="en-US" sz="1000" dirty="0"/>
              <a:t>London</a:t>
            </a:r>
            <a:endParaRPr lang="en-GB" sz="1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6C5ECB-BA9B-F2BC-214F-A8C7A7A431E2}"/>
              </a:ext>
            </a:extLst>
          </p:cNvPr>
          <p:cNvSpPr txBox="1"/>
          <p:nvPr/>
        </p:nvSpPr>
        <p:spPr>
          <a:xfrm>
            <a:off x="1778952" y="3977471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OP</a:t>
            </a:r>
          </a:p>
          <a:p>
            <a:r>
              <a:rPr lang="en-US" sz="1000" dirty="0"/>
              <a:t>Paris</a:t>
            </a:r>
            <a:endParaRPr lang="en-GB" sz="1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2C0D3F-6D42-03CF-C18C-75389E273A99}"/>
              </a:ext>
            </a:extLst>
          </p:cNvPr>
          <p:cNvSpPr txBox="1"/>
          <p:nvPr/>
        </p:nvSpPr>
        <p:spPr>
          <a:xfrm>
            <a:off x="3109631" y="3095776"/>
            <a:ext cx="609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OB</a:t>
            </a:r>
          </a:p>
          <a:p>
            <a:r>
              <a:rPr lang="en-US" sz="1000" dirty="0"/>
              <a:t>Brussels</a:t>
            </a:r>
            <a:endParaRPr lang="en-GB" sz="1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D30744-2295-F67D-BBF6-085B57F69D1F}"/>
              </a:ext>
            </a:extLst>
          </p:cNvPr>
          <p:cNvSpPr txBox="1"/>
          <p:nvPr/>
        </p:nvSpPr>
        <p:spPr>
          <a:xfrm>
            <a:off x="4515785" y="1864440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PTB</a:t>
            </a:r>
          </a:p>
          <a:p>
            <a:r>
              <a:rPr lang="en-US" sz="1000" dirty="0"/>
              <a:t>Braunschweig</a:t>
            </a:r>
            <a:endParaRPr lang="en-GB" sz="1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0C40DB4-78DF-34F1-1C05-51B848DA0F7F}"/>
              </a:ext>
            </a:extLst>
          </p:cNvPr>
          <p:cNvSpPr txBox="1"/>
          <p:nvPr/>
        </p:nvSpPr>
        <p:spPr>
          <a:xfrm>
            <a:off x="3542802" y="5360981"/>
            <a:ext cx="579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CERN</a:t>
            </a:r>
            <a:br>
              <a:rPr lang="en-US" sz="1000" dirty="0"/>
            </a:br>
            <a:r>
              <a:rPr lang="en-US" sz="1000" dirty="0"/>
              <a:t>Geneva</a:t>
            </a:r>
            <a:endParaRPr lang="en-GB" sz="1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18CB34-4844-DC11-1FAC-675068374410}"/>
              </a:ext>
            </a:extLst>
          </p:cNvPr>
          <p:cNvSpPr txBox="1"/>
          <p:nvPr/>
        </p:nvSpPr>
        <p:spPr>
          <a:xfrm>
            <a:off x="3313420" y="4360415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Strasbourg</a:t>
            </a:r>
            <a:endParaRPr lang="en-GB" sz="10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EEE53B-2597-10C2-6198-5511CCC857FE}"/>
              </a:ext>
            </a:extLst>
          </p:cNvPr>
          <p:cNvSpPr txBox="1"/>
          <p:nvPr/>
        </p:nvSpPr>
        <p:spPr>
          <a:xfrm>
            <a:off x="5939027" y="335657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Prague</a:t>
            </a:r>
            <a:endParaRPr lang="en-GB" sz="1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AF6B55D-EACF-DF4C-EE29-2371725C31D0}"/>
              </a:ext>
            </a:extLst>
          </p:cNvPr>
          <p:cNvSpPr txBox="1"/>
          <p:nvPr/>
        </p:nvSpPr>
        <p:spPr>
          <a:xfrm>
            <a:off x="6674103" y="4097164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ISI</a:t>
            </a:r>
          </a:p>
          <a:p>
            <a:r>
              <a:rPr lang="en-US" sz="1000" dirty="0"/>
              <a:t>Brno</a:t>
            </a:r>
            <a:endParaRPr lang="en-GB" sz="1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5E297B6-7919-EC92-9183-197CBA769854}"/>
              </a:ext>
            </a:extLst>
          </p:cNvPr>
          <p:cNvSpPr txBox="1"/>
          <p:nvPr/>
        </p:nvSpPr>
        <p:spPr>
          <a:xfrm>
            <a:off x="8421478" y="2546545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GUM</a:t>
            </a:r>
          </a:p>
          <a:p>
            <a:r>
              <a:rPr lang="en-US" sz="1000" dirty="0"/>
              <a:t>Warsaw</a:t>
            </a:r>
            <a:endParaRPr lang="en-GB" sz="1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8D3708-AE31-E4E2-A66B-4E77D5A4BA39}"/>
              </a:ext>
            </a:extLst>
          </p:cNvPr>
          <p:cNvSpPr txBox="1"/>
          <p:nvPr/>
        </p:nvSpPr>
        <p:spPr>
          <a:xfrm>
            <a:off x="6758961" y="1717593"/>
            <a:ext cx="564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PSNC</a:t>
            </a:r>
          </a:p>
          <a:p>
            <a:r>
              <a:rPr lang="en-US" sz="1000" dirty="0"/>
              <a:t>Poznan</a:t>
            </a:r>
            <a:endParaRPr lang="en-GB" sz="1000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133B85C-011A-2454-42C2-8B23C87EFC21}"/>
              </a:ext>
            </a:extLst>
          </p:cNvPr>
          <p:cNvCxnSpPr>
            <a:cxnSpLocks/>
          </p:cNvCxnSpPr>
          <p:nvPr/>
        </p:nvCxnSpPr>
        <p:spPr>
          <a:xfrm>
            <a:off x="2518897" y="3999179"/>
            <a:ext cx="1415129" cy="37115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B4D5CD1-4EBF-86EE-1B90-2B475986165C}"/>
              </a:ext>
            </a:extLst>
          </p:cNvPr>
          <p:cNvCxnSpPr>
            <a:cxnSpLocks/>
            <a:endCxn id="80" idx="1"/>
          </p:cNvCxnSpPr>
          <p:nvPr/>
        </p:nvCxnSpPr>
        <p:spPr>
          <a:xfrm>
            <a:off x="4501551" y="4062690"/>
            <a:ext cx="909400" cy="48903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1B400B0-DF36-8BBD-C9FD-A0EEB7FA1B7E}"/>
              </a:ext>
            </a:extLst>
          </p:cNvPr>
          <p:cNvSpPr txBox="1"/>
          <p:nvPr/>
        </p:nvSpPr>
        <p:spPr>
          <a:xfrm>
            <a:off x="5582011" y="4478617"/>
            <a:ext cx="8146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Munich MPI</a:t>
            </a:r>
            <a:endParaRPr lang="en-GB" sz="1000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702E488-E974-D455-4374-A3EE1243581C}"/>
              </a:ext>
            </a:extLst>
          </p:cNvPr>
          <p:cNvCxnSpPr>
            <a:cxnSpLocks/>
          </p:cNvCxnSpPr>
          <p:nvPr/>
        </p:nvCxnSpPr>
        <p:spPr>
          <a:xfrm>
            <a:off x="7093637" y="4252907"/>
            <a:ext cx="41751" cy="22563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622CFB9-0AE3-3531-DF27-89F37160F49F}"/>
              </a:ext>
            </a:extLst>
          </p:cNvPr>
          <p:cNvCxnSpPr>
            <a:cxnSpLocks/>
            <a:endCxn id="79" idx="3"/>
          </p:cNvCxnSpPr>
          <p:nvPr/>
        </p:nvCxnSpPr>
        <p:spPr>
          <a:xfrm flipH="1">
            <a:off x="6580436" y="2231677"/>
            <a:ext cx="439901" cy="6838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EEC856A-F019-59DA-53C6-849CB2E01CBF}"/>
              </a:ext>
            </a:extLst>
          </p:cNvPr>
          <p:cNvCxnSpPr>
            <a:cxnSpLocks/>
          </p:cNvCxnSpPr>
          <p:nvPr/>
        </p:nvCxnSpPr>
        <p:spPr>
          <a:xfrm flipH="1" flipV="1">
            <a:off x="7815935" y="3802306"/>
            <a:ext cx="270976" cy="69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house&quot; Icon - Download for free – Iconduck">
            <a:extLst>
              <a:ext uri="{FF2B5EF4-FFF2-40B4-BE49-F238E27FC236}">
                <a16:creationId xmlns:a16="http://schemas.microsoft.com/office/drawing/2014/main" id="{F0CAA50D-DF8D-7001-5F25-C13E4C1A5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6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752773-354D-452E-B4D8-9C744A8447D2}"/>
              </a:ext>
            </a:extLst>
          </p:cNvPr>
          <p:cNvCxnSpPr>
            <a:cxnSpLocks/>
          </p:cNvCxnSpPr>
          <p:nvPr/>
        </p:nvCxnSpPr>
        <p:spPr>
          <a:xfrm flipH="1">
            <a:off x="7239523" y="1848303"/>
            <a:ext cx="493035" cy="3143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61627B0-D81B-E80D-F95E-D7B1871A6E28}"/>
              </a:ext>
            </a:extLst>
          </p:cNvPr>
          <p:cNvSpPr txBox="1"/>
          <p:nvPr/>
        </p:nvSpPr>
        <p:spPr>
          <a:xfrm>
            <a:off x="7964385" y="153071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UMK</a:t>
            </a:r>
          </a:p>
          <a:p>
            <a:r>
              <a:rPr lang="en-US" sz="1000" dirty="0"/>
              <a:t>Torun</a:t>
            </a:r>
            <a:endParaRPr lang="en-GB" sz="1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57401F7-4B99-B078-1653-D1CD8A618FF8}"/>
              </a:ext>
            </a:extLst>
          </p:cNvPr>
          <p:cNvSpPr txBox="1"/>
          <p:nvPr/>
        </p:nvSpPr>
        <p:spPr>
          <a:xfrm>
            <a:off x="8174046" y="3529871"/>
            <a:ext cx="59182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Cieszyn</a:t>
            </a:r>
            <a:endParaRPr lang="en-GB" sz="105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9FF2599-2E93-6EE8-54ED-BEF3BEFFEC75}"/>
              </a:ext>
            </a:extLst>
          </p:cNvPr>
          <p:cNvSpPr txBox="1"/>
          <p:nvPr/>
        </p:nvSpPr>
        <p:spPr>
          <a:xfrm>
            <a:off x="5957251" y="197670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Slubice</a:t>
            </a:r>
            <a:endParaRPr lang="en-GB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F6093BD-A1AC-3D53-252E-9B7ADCE7CA63}"/>
              </a:ext>
            </a:extLst>
          </p:cNvPr>
          <p:cNvSpPr txBox="1"/>
          <p:nvPr/>
        </p:nvSpPr>
        <p:spPr>
          <a:xfrm>
            <a:off x="2423928" y="3003364"/>
            <a:ext cx="399468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Lille</a:t>
            </a:r>
            <a:endParaRPr lang="en-GB" sz="1051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44AFFCA-AE18-E099-BF05-4A0C78C21F0D}"/>
              </a:ext>
            </a:extLst>
          </p:cNvPr>
          <p:cNvCxnSpPr>
            <a:cxnSpLocks/>
            <a:endCxn id="104" idx="1"/>
          </p:cNvCxnSpPr>
          <p:nvPr/>
        </p:nvCxnSpPr>
        <p:spPr>
          <a:xfrm>
            <a:off x="4279040" y="6024259"/>
            <a:ext cx="367925" cy="20188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E7C5BFB-C113-0F28-4845-3CB2609BFB29}"/>
              </a:ext>
            </a:extLst>
          </p:cNvPr>
          <p:cNvSpPr txBox="1"/>
          <p:nvPr/>
        </p:nvSpPr>
        <p:spPr>
          <a:xfrm>
            <a:off x="3922894" y="6128419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INRIM</a:t>
            </a:r>
          </a:p>
          <a:p>
            <a:r>
              <a:rPr lang="en-US" sz="1000" dirty="0"/>
              <a:t>Turin</a:t>
            </a:r>
            <a:endParaRPr lang="en-GB" sz="1000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DE58926-C6DC-7751-BE8D-18ACAD056F33}"/>
              </a:ext>
            </a:extLst>
          </p:cNvPr>
          <p:cNvCxnSpPr>
            <a:cxnSpLocks/>
            <a:stCxn id="77" idx="3"/>
            <a:endCxn id="78" idx="1"/>
          </p:cNvCxnSpPr>
          <p:nvPr/>
        </p:nvCxnSpPr>
        <p:spPr>
          <a:xfrm>
            <a:off x="3335237" y="5870196"/>
            <a:ext cx="322803" cy="7287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A1E40B3-84D7-F5F2-7BB9-401CA7E6C577}"/>
              </a:ext>
            </a:extLst>
          </p:cNvPr>
          <p:cNvCxnSpPr>
            <a:cxnSpLocks/>
            <a:endCxn id="35" idx="1"/>
          </p:cNvCxnSpPr>
          <p:nvPr/>
        </p:nvCxnSpPr>
        <p:spPr>
          <a:xfrm flipV="1">
            <a:off x="3267197" y="5282639"/>
            <a:ext cx="512987" cy="49276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5BC9E07-63C7-1BBB-CABF-856BE740071B}"/>
              </a:ext>
            </a:extLst>
          </p:cNvPr>
          <p:cNvSpPr txBox="1"/>
          <p:nvPr/>
        </p:nvSpPr>
        <p:spPr>
          <a:xfrm>
            <a:off x="2479593" y="5761461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Grenoble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072839-66A8-6B4B-DA9A-592CB3AC62F5}"/>
              </a:ext>
            </a:extLst>
          </p:cNvPr>
          <p:cNvSpPr txBox="1"/>
          <p:nvPr/>
        </p:nvSpPr>
        <p:spPr>
          <a:xfrm>
            <a:off x="3238173" y="5992169"/>
            <a:ext cx="620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Modane</a:t>
            </a:r>
            <a:endParaRPr lang="en-GB" sz="1000" dirty="0"/>
          </a:p>
        </p:txBody>
      </p:sp>
      <p:pic>
        <p:nvPicPr>
          <p:cNvPr id="64" name="Picture 2" descr="house&quot; Icon - Download for free – Iconduck">
            <a:extLst>
              <a:ext uri="{FF2B5EF4-FFF2-40B4-BE49-F238E27FC236}">
                <a16:creationId xmlns:a16="http://schemas.microsoft.com/office/drawing/2014/main" id="{9664FC1F-15F9-D163-92F5-40500551D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8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71099FA7-1B38-34B0-84D6-F26E4563D743}"/>
              </a:ext>
            </a:extLst>
          </p:cNvPr>
          <p:cNvSpPr txBox="1"/>
          <p:nvPr/>
        </p:nvSpPr>
        <p:spPr>
          <a:xfrm>
            <a:off x="7522742" y="3888888"/>
            <a:ext cx="60785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Ostrava</a:t>
            </a:r>
            <a:endParaRPr lang="en-GB" sz="1051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4CF82A6-5CF0-29A9-7054-6F8827EFE8F4}"/>
              </a:ext>
            </a:extLst>
          </p:cNvPr>
          <p:cNvCxnSpPr>
            <a:cxnSpLocks/>
          </p:cNvCxnSpPr>
          <p:nvPr/>
        </p:nvCxnSpPr>
        <p:spPr>
          <a:xfrm flipH="1">
            <a:off x="7210318" y="3824674"/>
            <a:ext cx="542039" cy="28600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3CAE08-7A0A-DCC5-878C-2CF085061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574" y="235706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E1B519-29EA-87A1-B364-E6C22A9F4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300" y="16132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7C25934-FEC0-97CC-7858-1C404220E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9220" y="2237812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2D978DB-CA52-8FD9-0FE4-436C57A34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336" y="449727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2CCA1C7-E849-508D-F0F0-55BDA347B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15" y="33921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7D522D42-3262-3B15-DA63-E00CE805B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829" y="5922568"/>
            <a:ext cx="217745" cy="21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48C77C-311B-6672-CA5E-4144CBDB7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787" y="5184383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4F3EFB1-5736-3314-F1C1-BCEED94C0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271" y="38888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02F79A9-0B20-F5A6-89B5-9E4AFCCC5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86" y="26953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house&quot; Icon - Download for free – Iconduck">
            <a:extLst>
              <a:ext uri="{FF2B5EF4-FFF2-40B4-BE49-F238E27FC236}">
                <a16:creationId xmlns:a16="http://schemas.microsoft.com/office/drawing/2014/main" id="{091CD6FC-67C6-95BE-6CC0-0D6B96C55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569" y="324929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house&quot; Icon - Download for free – Iconduck">
            <a:extLst>
              <a:ext uri="{FF2B5EF4-FFF2-40B4-BE49-F238E27FC236}">
                <a16:creationId xmlns:a16="http://schemas.microsoft.com/office/drawing/2014/main" id="{85A18FE2-E41D-03B0-9A5B-6831E3C3B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16" y="578800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 descr="house&quot; Icon - Download for free – Iconduck">
            <a:extLst>
              <a:ext uri="{FF2B5EF4-FFF2-40B4-BE49-F238E27FC236}">
                <a16:creationId xmlns:a16="http://schemas.microsoft.com/office/drawing/2014/main" id="{F2D15F56-0ABE-AF8A-5DC1-C0EAD26AB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040" y="586088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" descr="house&quot; Icon - Download for free – Iconduck">
            <a:extLst>
              <a:ext uri="{FF2B5EF4-FFF2-40B4-BE49-F238E27FC236}">
                <a16:creationId xmlns:a16="http://schemas.microsoft.com/office/drawing/2014/main" id="{66DCF2DA-34C7-AC92-34A9-9A7F7BD38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113" y="22178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84762C47-3433-48C9-BC0A-3CDF9A5E2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951" y="44366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1CAB9E5-FD00-2561-A3C3-85B11AB8BCFB}"/>
              </a:ext>
            </a:extLst>
          </p:cNvPr>
          <p:cNvCxnSpPr>
            <a:cxnSpLocks/>
            <a:endCxn id="71" idx="1"/>
          </p:cNvCxnSpPr>
          <p:nvPr/>
        </p:nvCxnSpPr>
        <p:spPr>
          <a:xfrm flipV="1">
            <a:off x="6315026" y="3507171"/>
            <a:ext cx="115889" cy="19166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5C2607A-2D2A-D95E-F279-028646697BF5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4197949" y="4035934"/>
            <a:ext cx="224616" cy="323703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7EBC3D6C-1D01-3E37-EF7F-8FA984E6F285}"/>
              </a:ext>
            </a:extLst>
          </p:cNvPr>
          <p:cNvSpPr txBox="1"/>
          <p:nvPr/>
        </p:nvSpPr>
        <p:spPr>
          <a:xfrm>
            <a:off x="4739817" y="3791481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Karlsruhe</a:t>
            </a:r>
            <a:endParaRPr lang="en-GB" sz="1000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736B7B6-CE30-5CFE-07F8-2AB9E03648A5}"/>
              </a:ext>
            </a:extLst>
          </p:cNvPr>
          <p:cNvCxnSpPr>
            <a:cxnSpLocks/>
            <a:stCxn id="67" idx="2"/>
          </p:cNvCxnSpPr>
          <p:nvPr/>
        </p:nvCxnSpPr>
        <p:spPr>
          <a:xfrm flipH="1">
            <a:off x="4566010" y="2587162"/>
            <a:ext cx="596615" cy="139111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AC81ABF-BC52-034D-CD2A-D2E6C82A190C}"/>
              </a:ext>
            </a:extLst>
          </p:cNvPr>
          <p:cNvSpPr txBox="1"/>
          <p:nvPr/>
        </p:nvSpPr>
        <p:spPr>
          <a:xfrm>
            <a:off x="4818053" y="6202221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Milan</a:t>
            </a:r>
            <a:endParaRPr lang="en-GB" sz="1000" dirty="0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A899DD2-FF15-AD15-DD7D-853056AFD904}"/>
              </a:ext>
            </a:extLst>
          </p:cNvPr>
          <p:cNvCxnSpPr>
            <a:cxnSpLocks/>
            <a:endCxn id="72" idx="1"/>
          </p:cNvCxnSpPr>
          <p:nvPr/>
        </p:nvCxnSpPr>
        <p:spPr>
          <a:xfrm>
            <a:off x="3834782" y="5965367"/>
            <a:ext cx="207047" cy="66072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5CB6B9E-8218-211B-FE8F-E018ED174CC5}"/>
              </a:ext>
            </a:extLst>
          </p:cNvPr>
          <p:cNvCxnSpPr>
            <a:cxnSpLocks/>
            <a:stCxn id="112" idx="2"/>
          </p:cNvCxnSpPr>
          <p:nvPr/>
        </p:nvCxnSpPr>
        <p:spPr>
          <a:xfrm flipH="1">
            <a:off x="4768534" y="5193577"/>
            <a:ext cx="695621" cy="842411"/>
          </a:xfrm>
          <a:prstGeom prst="line">
            <a:avLst/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094D0D6-D276-4FF0-5458-7D75C44401AA}"/>
              </a:ext>
            </a:extLst>
          </p:cNvPr>
          <p:cNvSpPr txBox="1"/>
          <p:nvPr/>
        </p:nvSpPr>
        <p:spPr>
          <a:xfrm>
            <a:off x="3676121" y="3579943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Inter var ISO"/>
              </a:rPr>
              <a:t>ILNAS</a:t>
            </a:r>
          </a:p>
          <a:p>
            <a:r>
              <a:rPr lang="fr-FR" sz="1000" dirty="0">
                <a:latin typeface="Inter var ISO"/>
              </a:rPr>
              <a:t>Luxembourg</a:t>
            </a:r>
            <a:endParaRPr lang="en-GB" sz="1000" dirty="0"/>
          </a:p>
        </p:txBody>
      </p:sp>
      <p:pic>
        <p:nvPicPr>
          <p:cNvPr id="89" name="Picture 2" descr="house&quot; Icon - Download for free – Iconduck">
            <a:extLst>
              <a:ext uri="{FF2B5EF4-FFF2-40B4-BE49-F238E27FC236}">
                <a16:creationId xmlns:a16="http://schemas.microsoft.com/office/drawing/2014/main" id="{206A1EBE-508B-2076-9A35-6FABA7909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56" y="4338964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F9ED79D-EE23-8947-5946-6DD50D8C773C}"/>
              </a:ext>
            </a:extLst>
          </p:cNvPr>
          <p:cNvCxnSpPr>
            <a:cxnSpLocks/>
          </p:cNvCxnSpPr>
          <p:nvPr/>
        </p:nvCxnSpPr>
        <p:spPr>
          <a:xfrm>
            <a:off x="1636133" y="2895231"/>
            <a:ext cx="977619" cy="39573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81AC459-FC59-E2BC-F1B2-D64B4C7E1BA7}"/>
              </a:ext>
            </a:extLst>
          </p:cNvPr>
          <p:cNvCxnSpPr>
            <a:cxnSpLocks/>
          </p:cNvCxnSpPr>
          <p:nvPr/>
        </p:nvCxnSpPr>
        <p:spPr>
          <a:xfrm>
            <a:off x="4121807" y="5004827"/>
            <a:ext cx="285923" cy="21055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76E79F1C-E1E6-13FC-8ACD-D6ED531E3532}"/>
              </a:ext>
            </a:extLst>
          </p:cNvPr>
          <p:cNvSpPr txBox="1"/>
          <p:nvPr/>
        </p:nvSpPr>
        <p:spPr>
          <a:xfrm>
            <a:off x="4129189" y="4763313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Basel</a:t>
            </a:r>
            <a:endParaRPr lang="en-GB" sz="1000" dirty="0"/>
          </a:p>
        </p:txBody>
      </p:sp>
      <p:pic>
        <p:nvPicPr>
          <p:cNvPr id="93" name="Picture 2" descr="house&quot; Icon - Download for free – Iconduck">
            <a:extLst>
              <a:ext uri="{FF2B5EF4-FFF2-40B4-BE49-F238E27FC236}">
                <a16:creationId xmlns:a16="http://schemas.microsoft.com/office/drawing/2014/main" id="{9224B0A1-D16B-CF3E-83EB-60CC54F88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493" y="48806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D4584859-F01E-64D6-6995-0574DF534537}"/>
              </a:ext>
            </a:extLst>
          </p:cNvPr>
          <p:cNvSpPr txBox="1"/>
          <p:nvPr/>
        </p:nvSpPr>
        <p:spPr>
          <a:xfrm>
            <a:off x="7014083" y="4658312"/>
            <a:ext cx="545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BEV</a:t>
            </a:r>
          </a:p>
          <a:p>
            <a:r>
              <a:rPr lang="en-US" sz="1000" dirty="0"/>
              <a:t>Vienna</a:t>
            </a:r>
            <a:endParaRPr lang="en-GB" sz="1000" dirty="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7803ECB-C7C2-361E-B3BF-C9A5CB39E9C2}"/>
              </a:ext>
            </a:extLst>
          </p:cNvPr>
          <p:cNvCxnSpPr>
            <a:cxnSpLocks/>
            <a:endCxn id="103" idx="1"/>
          </p:cNvCxnSpPr>
          <p:nvPr/>
        </p:nvCxnSpPr>
        <p:spPr>
          <a:xfrm flipV="1">
            <a:off x="4944399" y="5722227"/>
            <a:ext cx="1161069" cy="355588"/>
          </a:xfrm>
          <a:prstGeom prst="line">
            <a:avLst/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6B5356BC-33FE-8E07-C6CE-E04D68202219}"/>
              </a:ext>
            </a:extLst>
          </p:cNvPr>
          <p:cNvSpPr txBox="1"/>
          <p:nvPr/>
        </p:nvSpPr>
        <p:spPr>
          <a:xfrm>
            <a:off x="5925281" y="5887315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Trieste</a:t>
            </a:r>
            <a:endParaRPr lang="en-GB" sz="1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B7D7355-5EF6-669F-072C-B3D5FADBDE9E}"/>
              </a:ext>
            </a:extLst>
          </p:cNvPr>
          <p:cNvSpPr txBox="1"/>
          <p:nvPr/>
        </p:nvSpPr>
        <p:spPr>
          <a:xfrm>
            <a:off x="6380795" y="5258773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Ljubljana</a:t>
            </a:r>
            <a:endParaRPr lang="en-GB" sz="1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4EDDC6E-8F8D-AAF4-0407-E37D4DEB7A49}"/>
              </a:ext>
            </a:extLst>
          </p:cNvPr>
          <p:cNvSpPr txBox="1"/>
          <p:nvPr/>
        </p:nvSpPr>
        <p:spPr>
          <a:xfrm>
            <a:off x="7001545" y="578575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Zagreb</a:t>
            </a:r>
            <a:endParaRPr lang="en-GB" sz="1000" dirty="0"/>
          </a:p>
        </p:txBody>
      </p:sp>
      <p:pic>
        <p:nvPicPr>
          <p:cNvPr id="9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08E88AE-93AE-4047-7054-866D5F4D7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436" y="54482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3F0E427-9F32-76CB-FD24-A6208D01F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800" y="402280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100" descr="Science Symbols Vector Art, Icons, and Graphics for Free Download">
            <a:extLst>
              <a:ext uri="{FF2B5EF4-FFF2-40B4-BE49-F238E27FC236}">
                <a16:creationId xmlns:a16="http://schemas.microsoft.com/office/drawing/2014/main" id="{A15FB0CE-AFA4-BD27-780E-F93ACBA40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968" y="367026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10" descr="Office - Free maps and location icons">
            <a:extLst>
              <a:ext uri="{FF2B5EF4-FFF2-40B4-BE49-F238E27FC236}">
                <a16:creationId xmlns:a16="http://schemas.microsoft.com/office/drawing/2014/main" id="{B34816D7-9F1F-26A6-2B0B-10F120042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434" y="2110270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0" descr="Office - Free maps and location icons">
            <a:extLst>
              <a:ext uri="{FF2B5EF4-FFF2-40B4-BE49-F238E27FC236}">
                <a16:creationId xmlns:a16="http://schemas.microsoft.com/office/drawing/2014/main" id="{77ADDACA-5D46-69F7-ABB1-74601407F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469" y="558269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0" descr="Office - Free maps and location icons">
            <a:extLst>
              <a:ext uri="{FF2B5EF4-FFF2-40B4-BE49-F238E27FC236}">
                <a16:creationId xmlns:a16="http://schemas.microsoft.com/office/drawing/2014/main" id="{006F659B-F80E-247B-57B1-B1704CAAB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966" y="590491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house&quot; Icon - Download for free – Iconduck">
            <a:extLst>
              <a:ext uri="{FF2B5EF4-FFF2-40B4-BE49-F238E27FC236}">
                <a16:creationId xmlns:a16="http://schemas.microsoft.com/office/drawing/2014/main" id="{FF997A61-140C-4474-2216-6FFF7DDB3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65" y="395374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FF4C65-598F-4E8E-194B-9C845168B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180" y="555565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C37F931D-FB1F-654A-2808-A5055BA1F9E1}"/>
              </a:ext>
            </a:extLst>
          </p:cNvPr>
          <p:cNvSpPr txBox="1"/>
          <p:nvPr/>
        </p:nvSpPr>
        <p:spPr>
          <a:xfrm>
            <a:off x="5519219" y="350708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CESNET</a:t>
            </a:r>
            <a:endParaRPr lang="en-GB" sz="10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63F2F46B-EBD9-6838-A14F-A984F939492F}"/>
              </a:ext>
            </a:extLst>
          </p:cNvPr>
          <p:cNvCxnSpPr>
            <a:cxnSpLocks/>
          </p:cNvCxnSpPr>
          <p:nvPr/>
        </p:nvCxnSpPr>
        <p:spPr>
          <a:xfrm flipV="1">
            <a:off x="3238173" y="2603521"/>
            <a:ext cx="251404" cy="43816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C2C4E8BF-4068-75C1-5737-4811D3B8C8A8}"/>
              </a:ext>
            </a:extLst>
          </p:cNvPr>
          <p:cNvSpPr txBox="1"/>
          <p:nvPr/>
        </p:nvSpPr>
        <p:spPr>
          <a:xfrm>
            <a:off x="3162842" y="2113917"/>
            <a:ext cx="585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UvA</a:t>
            </a:r>
            <a:endParaRPr lang="en-GB" sz="1000" dirty="0"/>
          </a:p>
        </p:txBody>
      </p:sp>
      <p:pic>
        <p:nvPicPr>
          <p:cNvPr id="112" name="Picture 2" descr="house&quot; Icon - Download for free – Iconduck">
            <a:extLst>
              <a:ext uri="{FF2B5EF4-FFF2-40B4-BE49-F238E27FC236}">
                <a16:creationId xmlns:a16="http://schemas.microsoft.com/office/drawing/2014/main" id="{9EA4A998-2663-1448-453D-365E7213D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93" y="502919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D20BE85B-6BDA-A6C3-4201-227813AAB9FF}"/>
              </a:ext>
            </a:extLst>
          </p:cNvPr>
          <p:cNvSpPr txBox="1"/>
          <p:nvPr/>
        </p:nvSpPr>
        <p:spPr>
          <a:xfrm>
            <a:off x="5595035" y="4971043"/>
            <a:ext cx="692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Innsbruck</a:t>
            </a:r>
            <a:endParaRPr lang="en-GB" sz="1000" dirty="0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CDE6A91-C039-6C5E-E59F-2C2EA87C2F63}"/>
              </a:ext>
            </a:extLst>
          </p:cNvPr>
          <p:cNvCxnSpPr>
            <a:cxnSpLocks/>
            <a:stCxn id="112" idx="3"/>
            <a:endCxn id="70" idx="1"/>
          </p:cNvCxnSpPr>
          <p:nvPr/>
        </p:nvCxnSpPr>
        <p:spPr>
          <a:xfrm flipV="1">
            <a:off x="5553817" y="4612324"/>
            <a:ext cx="1466521" cy="499064"/>
          </a:xfrm>
          <a:prstGeom prst="line">
            <a:avLst/>
          </a:prstGeom>
          <a:ln w="254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B6950B76-F92A-7028-6186-2B840060A289}"/>
              </a:ext>
            </a:extLst>
          </p:cNvPr>
          <p:cNvCxnSpPr>
            <a:cxnSpLocks/>
            <a:endCxn id="112" idx="0"/>
          </p:cNvCxnSpPr>
          <p:nvPr/>
        </p:nvCxnSpPr>
        <p:spPr>
          <a:xfrm flipH="1">
            <a:off x="5464155" y="4666770"/>
            <a:ext cx="11808" cy="36243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EEDF21E-D193-6F25-6EC1-8412B5414958}"/>
              </a:ext>
            </a:extLst>
          </p:cNvPr>
          <p:cNvCxnSpPr>
            <a:cxnSpLocks/>
            <a:stCxn id="76" idx="3"/>
            <a:endCxn id="120" idx="3"/>
          </p:cNvCxnSpPr>
          <p:nvPr/>
        </p:nvCxnSpPr>
        <p:spPr>
          <a:xfrm flipV="1">
            <a:off x="2750893" y="3116798"/>
            <a:ext cx="445031" cy="21468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68F83A8-F055-11BE-4A64-26603027D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127" y="241046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F2EDD95-7CDA-B106-D48B-34DD6D4BB77A}"/>
              </a:ext>
            </a:extLst>
          </p:cNvPr>
          <p:cNvCxnSpPr>
            <a:cxnSpLocks/>
            <a:endCxn id="102" idx="3"/>
          </p:cNvCxnSpPr>
          <p:nvPr/>
        </p:nvCxnSpPr>
        <p:spPr>
          <a:xfrm flipH="1">
            <a:off x="7314497" y="1623498"/>
            <a:ext cx="1815847" cy="62630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BB340E18-BA46-86D0-E78F-85DA0D83C56A}"/>
              </a:ext>
            </a:extLst>
          </p:cNvPr>
          <p:cNvSpPr txBox="1"/>
          <p:nvPr/>
        </p:nvSpPr>
        <p:spPr>
          <a:xfrm>
            <a:off x="8624302" y="1372137"/>
            <a:ext cx="663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Lithuania</a:t>
            </a:r>
            <a:endParaRPr lang="en-GB" sz="1000" dirty="0"/>
          </a:p>
        </p:txBody>
      </p:sp>
      <p:pic>
        <p:nvPicPr>
          <p:cNvPr id="12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3E633DA5-5F12-E607-D891-0D990EFEE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333" y="2997502"/>
            <a:ext cx="238591" cy="23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Content Placeholder 2">
            <a:extLst>
              <a:ext uri="{FF2B5EF4-FFF2-40B4-BE49-F238E27FC236}">
                <a16:creationId xmlns:a16="http://schemas.microsoft.com/office/drawing/2014/main" id="{73BF51D9-C7F2-BB1C-8735-6C1C94861AFE}"/>
              </a:ext>
            </a:extLst>
          </p:cNvPr>
          <p:cNvSpPr txBox="1">
            <a:spLocks/>
          </p:cNvSpPr>
          <p:nvPr/>
        </p:nvSpPr>
        <p:spPr>
          <a:xfrm>
            <a:off x="9414959" y="1038998"/>
            <a:ext cx="2516187" cy="3458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1600" b="1" dirty="0">
                <a:solidFill>
                  <a:srgbClr val="285D93"/>
                </a:solidFill>
              </a:rPr>
              <a:t>Solution</a:t>
            </a:r>
            <a:r>
              <a:rPr lang="en-US" sz="1600" dirty="0">
                <a:solidFill>
                  <a:srgbClr val="285D93"/>
                </a:solidFill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Ring supports the four big NMIs that are part of the campaign for redefinition of the SI second</a:t>
            </a:r>
          </a:p>
          <a:p>
            <a:pPr>
              <a:spcBef>
                <a:spcPts val="1200"/>
              </a:spcBef>
            </a:pPr>
            <a:endParaRPr lang="en-US" sz="1600" dirty="0">
              <a:solidFill>
                <a:srgbClr val="285D93"/>
              </a:solidFill>
            </a:endParaRPr>
          </a:p>
        </p:txBody>
      </p:sp>
      <p:pic>
        <p:nvPicPr>
          <p:cNvPr id="122" name="Picture 2" descr="house&quot; Icon - Download for free – Iconduck">
            <a:extLst>
              <a:ext uri="{FF2B5EF4-FFF2-40B4-BE49-F238E27FC236}">
                <a16:creationId xmlns:a16="http://schemas.microsoft.com/office/drawing/2014/main" id="{132A41EE-0AB1-48A7-FEE6-16C068FAB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963" y="304168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ouse&quot; Icon - Download for free – Iconduck">
            <a:extLst>
              <a:ext uri="{FF2B5EF4-FFF2-40B4-BE49-F238E27FC236}">
                <a16:creationId xmlns:a16="http://schemas.microsoft.com/office/drawing/2014/main" id="{6B26D251-A751-9C5D-10A7-57AE4637F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400" y="352835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E379BF6-650B-9A2F-83E7-DFEBF8D9F423}"/>
              </a:ext>
            </a:extLst>
          </p:cNvPr>
          <p:cNvCxnSpPr>
            <a:cxnSpLocks/>
            <a:endCxn id="122" idx="0"/>
          </p:cNvCxnSpPr>
          <p:nvPr/>
        </p:nvCxnSpPr>
        <p:spPr>
          <a:xfrm>
            <a:off x="7118100" y="2340736"/>
            <a:ext cx="146525" cy="700955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6DE7AC84-5937-43DD-542B-19DA3F187362}"/>
              </a:ext>
            </a:extLst>
          </p:cNvPr>
          <p:cNvSpPr txBox="1"/>
          <p:nvPr/>
        </p:nvSpPr>
        <p:spPr>
          <a:xfrm>
            <a:off x="7338820" y="2925422"/>
            <a:ext cx="635110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Wroclav</a:t>
            </a:r>
            <a:endParaRPr lang="en-GB" sz="1051" dirty="0"/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8774816-434E-4A56-CFBA-CA95CE06D8D9}"/>
              </a:ext>
            </a:extLst>
          </p:cNvPr>
          <p:cNvCxnSpPr>
            <a:cxnSpLocks/>
            <a:stCxn id="122" idx="2"/>
          </p:cNvCxnSpPr>
          <p:nvPr/>
        </p:nvCxnSpPr>
        <p:spPr>
          <a:xfrm flipH="1">
            <a:off x="7039146" y="3206068"/>
            <a:ext cx="225479" cy="30101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EDD79772-8551-55A3-71B7-2835E9C48C6A}"/>
              </a:ext>
            </a:extLst>
          </p:cNvPr>
          <p:cNvCxnSpPr>
            <a:cxnSpLocks/>
          </p:cNvCxnSpPr>
          <p:nvPr/>
        </p:nvCxnSpPr>
        <p:spPr>
          <a:xfrm flipV="1">
            <a:off x="6245241" y="3620093"/>
            <a:ext cx="704411" cy="30492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C17C83F4-9E4C-A927-199E-53AEEAC1A455}"/>
              </a:ext>
            </a:extLst>
          </p:cNvPr>
          <p:cNvSpPr txBox="1"/>
          <p:nvPr/>
        </p:nvSpPr>
        <p:spPr>
          <a:xfrm>
            <a:off x="7016700" y="3423705"/>
            <a:ext cx="647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Hradec</a:t>
            </a:r>
          </a:p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Kralove </a:t>
            </a:r>
            <a:endParaRPr lang="en-GB" sz="700" dirty="0"/>
          </a:p>
        </p:txBody>
      </p:sp>
      <p:sp>
        <p:nvSpPr>
          <p:cNvPr id="5" name="Oval 4"/>
          <p:cNvSpPr/>
          <p:nvPr/>
        </p:nvSpPr>
        <p:spPr>
          <a:xfrm>
            <a:off x="1438275" y="26289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" name="Oval 5"/>
          <p:cNvSpPr/>
          <p:nvPr/>
        </p:nvSpPr>
        <p:spPr>
          <a:xfrm>
            <a:off x="4981575" y="2286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7" name="Oval 6"/>
          <p:cNvSpPr/>
          <p:nvPr/>
        </p:nvSpPr>
        <p:spPr>
          <a:xfrm>
            <a:off x="2228851" y="3810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8" name="Oval 7"/>
          <p:cNvSpPr/>
          <p:nvPr/>
        </p:nvSpPr>
        <p:spPr>
          <a:xfrm>
            <a:off x="3981451" y="58674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9" name="Freeform 18"/>
          <p:cNvSpPr/>
          <p:nvPr/>
        </p:nvSpPr>
        <p:spPr>
          <a:xfrm>
            <a:off x="1257905" y="2138773"/>
            <a:ext cx="4507384" cy="3971403"/>
          </a:xfrm>
          <a:custGeom>
            <a:avLst/>
            <a:gdLst>
              <a:gd name="connsiteX0" fmla="*/ 463550 w 4148137"/>
              <a:gd name="connsiteY0" fmla="*/ 774700 h 3700463"/>
              <a:gd name="connsiteX1" fmla="*/ 977900 w 4148137"/>
              <a:gd name="connsiteY1" fmla="*/ 1774825 h 3700463"/>
              <a:gd name="connsiteX2" fmla="*/ 2797175 w 4148137"/>
              <a:gd name="connsiteY2" fmla="*/ 3479800 h 3700463"/>
              <a:gd name="connsiteX3" fmla="*/ 3759200 w 4148137"/>
              <a:gd name="connsiteY3" fmla="*/ 450850 h 3700463"/>
              <a:gd name="connsiteX4" fmla="*/ 463550 w 4148137"/>
              <a:gd name="connsiteY4" fmla="*/ 774700 h 370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8137" h="3700463">
                <a:moveTo>
                  <a:pt x="463550" y="774700"/>
                </a:moveTo>
                <a:cubicBezTo>
                  <a:pt x="0" y="995363"/>
                  <a:pt x="588963" y="1323975"/>
                  <a:pt x="977900" y="1774825"/>
                </a:cubicBezTo>
                <a:cubicBezTo>
                  <a:pt x="1366837" y="2225675"/>
                  <a:pt x="2333625" y="3700463"/>
                  <a:pt x="2797175" y="3479800"/>
                </a:cubicBezTo>
                <a:cubicBezTo>
                  <a:pt x="3260725" y="3259138"/>
                  <a:pt x="4148137" y="901700"/>
                  <a:pt x="3759200" y="450850"/>
                </a:cubicBezTo>
                <a:cubicBezTo>
                  <a:pt x="3370263" y="0"/>
                  <a:pt x="927100" y="554038"/>
                  <a:pt x="463550" y="774700"/>
                </a:cubicBezTo>
                <a:close/>
              </a:path>
            </a:pathLst>
          </a:custGeom>
          <a:noFill/>
          <a:ln w="28575">
            <a:solidFill>
              <a:srgbClr val="0020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2" name="Group 9">
            <a:extLst>
              <a:ext uri="{FF2B5EF4-FFF2-40B4-BE49-F238E27FC236}">
                <a16:creationId xmlns:a16="http://schemas.microsoft.com/office/drawing/2014/main" id="{8257912A-3CD5-1673-C95E-92C0DD43612D}"/>
              </a:ext>
            </a:extLst>
          </p:cNvPr>
          <p:cNvGrpSpPr/>
          <p:nvPr/>
        </p:nvGrpSpPr>
        <p:grpSpPr>
          <a:xfrm>
            <a:off x="9543037" y="4773087"/>
            <a:ext cx="1910428" cy="1118703"/>
            <a:chOff x="9668936" y="4079363"/>
            <a:chExt cx="1910428" cy="1118702"/>
          </a:xfrm>
        </p:grpSpPr>
        <p:pic>
          <p:nvPicPr>
            <p:cNvPr id="4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F7DCF326-0B6D-A814-04EE-94530A09B8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89" y="4079363"/>
              <a:ext cx="357347" cy="3573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house&quot; Icon - Download for free – Iconduck">
              <a:extLst>
                <a:ext uri="{FF2B5EF4-FFF2-40B4-BE49-F238E27FC236}">
                  <a16:creationId xmlns:a16="http://schemas.microsoft.com/office/drawing/2014/main" id="{AE490C90-3AB0-49AE-2CC2-D9EDAABF19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2468" y="4965648"/>
              <a:ext cx="253545" cy="232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7FF127D0-0933-229D-EE06-4150E9C6C6C7}"/>
                </a:ext>
              </a:extLst>
            </p:cNvPr>
            <p:cNvSpPr txBox="1"/>
            <p:nvPr/>
          </p:nvSpPr>
          <p:spPr>
            <a:xfrm>
              <a:off x="10059396" y="4135050"/>
              <a:ext cx="15199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NMI Frequency reference</a:t>
              </a:r>
              <a:endParaRPr lang="en-GB" sz="1000" dirty="0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5819901-791C-F9A5-9C87-BECB0ECEEF50}"/>
                </a:ext>
              </a:extLst>
            </p:cNvPr>
            <p:cNvSpPr txBox="1"/>
            <p:nvPr/>
          </p:nvSpPr>
          <p:spPr>
            <a:xfrm>
              <a:off x="10059396" y="4951844"/>
              <a:ext cx="12041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Hut for housing RLS</a:t>
              </a:r>
              <a:endParaRPr lang="en-GB" sz="1000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7D24F8EE-998B-CD30-0454-611E94852FF3}"/>
                </a:ext>
              </a:extLst>
            </p:cNvPr>
            <p:cNvSpPr txBox="1"/>
            <p:nvPr/>
          </p:nvSpPr>
          <p:spPr>
            <a:xfrm>
              <a:off x="10059396" y="4504719"/>
              <a:ext cx="1124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Research institute</a:t>
              </a:r>
              <a:endParaRPr lang="en-GB" sz="1000" dirty="0"/>
            </a:p>
          </p:txBody>
        </p:sp>
        <p:pic>
          <p:nvPicPr>
            <p:cNvPr id="132" name="Picture 131" descr="Office - Free maps and location icons">
              <a:extLst>
                <a:ext uri="{FF2B5EF4-FFF2-40B4-BE49-F238E27FC236}">
                  <a16:creationId xmlns:a16="http://schemas.microsoft.com/office/drawing/2014/main" id="{8C84C737-4EB8-436B-863C-707A582D57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36" y="4509787"/>
              <a:ext cx="317827" cy="249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3" name="Title 1">
            <a:extLst>
              <a:ext uri="{FF2B5EF4-FFF2-40B4-BE49-F238E27FC236}">
                <a16:creationId xmlns:a16="http://schemas.microsoft.com/office/drawing/2014/main" id="{288474E9-91A3-7AA7-1429-7A3B21547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35" y="155439"/>
            <a:ext cx="9894723" cy="43090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Proposed solution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DE9AE2-9788-01B1-6567-4B2863161014}"/>
              </a:ext>
            </a:extLst>
          </p:cNvPr>
          <p:cNvSpPr txBox="1"/>
          <p:nvPr/>
        </p:nvSpPr>
        <p:spPr>
          <a:xfrm>
            <a:off x="2606744" y="2329424"/>
            <a:ext cx="585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VSL</a:t>
            </a:r>
          </a:p>
          <a:p>
            <a:r>
              <a:rPr lang="en-US" sz="1000" dirty="0"/>
              <a:t>Delft</a:t>
            </a:r>
            <a:endParaRPr lang="en-GB" sz="1000" dirty="0"/>
          </a:p>
        </p:txBody>
      </p:sp>
      <p:pic>
        <p:nvPicPr>
          <p:cNvPr id="1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DF00900-0752-64FB-958F-0FC6C9FCE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560" y="259285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5970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69EF8-51A4-404B-324B-8FE9289CF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914" y="-27940"/>
            <a:ext cx="9894723" cy="64555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Pathfinder system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5D413B-357D-ED73-F824-3D92A56A62E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55479" y="1172284"/>
            <a:ext cx="7822402" cy="2651152"/>
          </a:xfrm>
        </p:spPr>
        <p:txBody>
          <a:bodyPr>
            <a:noAutofit/>
          </a:bodyPr>
          <a:lstStyle/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First proof-of-concept link for the CLONETS C-TFN</a:t>
            </a: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The purpose is to prove both frequency and time transfer</a:t>
            </a: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The system was successfully installed on the 23</a:t>
            </a:r>
            <a:r>
              <a:rPr lang="en-GB" baseline="30000" dirty="0">
                <a:solidFill>
                  <a:srgbClr val="285D93"/>
                </a:solidFill>
                <a:ea typeface="Arial" panose="020B0604020202020204" pitchFamily="34" charset="0"/>
              </a:rPr>
              <a:t>rd</a:t>
            </a: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 of Sept</a:t>
            </a: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Uses equipment from PIK Time Systems</a:t>
            </a: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endParaRPr lang="en-GB" dirty="0">
              <a:solidFill>
                <a:srgbClr val="285D93"/>
              </a:solidFill>
              <a:ea typeface="Arial" panose="020B0604020202020204" pitchFamily="34" charset="0"/>
            </a:endParaRPr>
          </a:p>
        </p:txBody>
      </p:sp>
      <p:pic>
        <p:nvPicPr>
          <p:cNvPr id="5" name="Picture 4" descr="Map from Braunschweig to Poznań">
            <a:extLst>
              <a:ext uri="{FF2B5EF4-FFF2-40B4-BE49-F238E27FC236}">
                <a16:creationId xmlns:a16="http://schemas.microsoft.com/office/drawing/2014/main" id="{8CC68895-1C81-BBF4-3543-3CD3A3C376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79" y="4187055"/>
            <a:ext cx="7192059" cy="2429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1.png">
            <a:extLst>
              <a:ext uri="{FF2B5EF4-FFF2-40B4-BE49-F238E27FC236}">
                <a16:creationId xmlns:a16="http://schemas.microsoft.com/office/drawing/2014/main" id="{7A80AAA4-C90E-34A0-EB28-EE57A421817A}"/>
              </a:ext>
            </a:extLst>
          </p:cNvPr>
          <p:cNvPicPr>
            <a:picLocks/>
          </p:cNvPicPr>
          <p:nvPr/>
        </p:nvPicPr>
        <p:blipFill>
          <a:blip r:embed="rId3" cstate="print"/>
          <a:srcRect t="10017" b="8862"/>
          <a:stretch>
            <a:fillRect/>
          </a:stretch>
        </p:blipFill>
        <p:spPr>
          <a:xfrm>
            <a:off x="8501449" y="1507593"/>
            <a:ext cx="2840835" cy="1069836"/>
          </a:xfrm>
          <a:prstGeom prst="rect">
            <a:avLst/>
          </a:prstGeom>
          <a:ln/>
        </p:spPr>
      </p:pic>
      <p:pic>
        <p:nvPicPr>
          <p:cNvPr id="7" name="image6.png" descr="A black electronic device with green and red buttons&#10;&#10;Description automatically generated">
            <a:extLst>
              <a:ext uri="{FF2B5EF4-FFF2-40B4-BE49-F238E27FC236}">
                <a16:creationId xmlns:a16="http://schemas.microsoft.com/office/drawing/2014/main" id="{2D9ABE51-3E36-D1C8-D74E-1BD624EC5821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8905103" y="3196755"/>
            <a:ext cx="2577079" cy="1729441"/>
          </a:xfrm>
          <a:prstGeom prst="rect">
            <a:avLst/>
          </a:prstGeom>
          <a:ln/>
        </p:spPr>
      </p:pic>
      <p:pic>
        <p:nvPicPr>
          <p:cNvPr id="8" name="image2.png">
            <a:extLst>
              <a:ext uri="{FF2B5EF4-FFF2-40B4-BE49-F238E27FC236}">
                <a16:creationId xmlns:a16="http://schemas.microsoft.com/office/drawing/2014/main" id="{88DEF9F1-17D5-38CC-D2B8-EE2FC25FB6C9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8377881" y="5480861"/>
            <a:ext cx="3372120" cy="941579"/>
          </a:xfrm>
          <a:prstGeom prst="rect">
            <a:avLst/>
          </a:prstGeom>
          <a:ln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72CF8E-063B-FEA9-F68B-A9E0E5B9E000}"/>
              </a:ext>
            </a:extLst>
          </p:cNvPr>
          <p:cNvSpPr txBox="1"/>
          <p:nvPr/>
        </p:nvSpPr>
        <p:spPr>
          <a:xfrm>
            <a:off x="8905103" y="2626764"/>
            <a:ext cx="1935892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1" dirty="0"/>
              <a:t>Bi-directional amp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19C808-058E-4EFF-0E38-3802097259CA}"/>
              </a:ext>
            </a:extLst>
          </p:cNvPr>
          <p:cNvSpPr txBox="1"/>
          <p:nvPr/>
        </p:nvSpPr>
        <p:spPr>
          <a:xfrm>
            <a:off x="8674444" y="4986904"/>
            <a:ext cx="2697891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1" dirty="0"/>
              <a:t>Regenerator laser station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D4453D-5C82-9210-AE64-BD704CEFD50E}"/>
              </a:ext>
            </a:extLst>
          </p:cNvPr>
          <p:cNvSpPr txBox="1"/>
          <p:nvPr/>
        </p:nvSpPr>
        <p:spPr>
          <a:xfrm>
            <a:off x="9073979" y="6543856"/>
            <a:ext cx="1935892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1" dirty="0"/>
              <a:t>ELSTAB</a:t>
            </a:r>
          </a:p>
        </p:txBody>
      </p:sp>
    </p:spTree>
    <p:extLst>
      <p:ext uri="{BB962C8B-B14F-4D97-AF65-F5344CB8AC3E}">
        <p14:creationId xmlns:p14="http://schemas.microsoft.com/office/powerpoint/2010/main" val="1843496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05318-0F26-35E9-DFB4-870F36101D1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3186BA-830E-CAC3-7DDF-32DDE43F775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95" r="2189"/>
          <a:stretch/>
        </p:blipFill>
        <p:spPr>
          <a:xfrm>
            <a:off x="202433" y="1051034"/>
            <a:ext cx="11926881" cy="580696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5960D77-673A-4D5F-8F26-947B972B47B2}"/>
              </a:ext>
            </a:extLst>
          </p:cNvPr>
          <p:cNvSpPr txBox="1">
            <a:spLocks/>
          </p:cNvSpPr>
          <p:nvPr/>
        </p:nvSpPr>
        <p:spPr>
          <a:xfrm>
            <a:off x="457914" y="-27940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bg1"/>
                </a:solidFill>
              </a:rPr>
              <a:t>Pathfinder validation results</a:t>
            </a:r>
          </a:p>
        </p:txBody>
      </p:sp>
    </p:spTree>
    <p:extLst>
      <p:ext uri="{BB962C8B-B14F-4D97-AF65-F5344CB8AC3E}">
        <p14:creationId xmlns:p14="http://schemas.microsoft.com/office/powerpoint/2010/main" val="12573868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C7A80-AD32-D58D-FD15-9C07FD5AC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884" y="111002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TimeMap</a:t>
            </a:r>
            <a:r>
              <a:rPr lang="en-US" dirty="0">
                <a:solidFill>
                  <a:schemeClr val="bg1"/>
                </a:solidFill>
              </a:rPr>
              <a:t> for pathfinder</a:t>
            </a:r>
          </a:p>
        </p:txBody>
      </p:sp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9B454665-4676-243F-262D-BDEA22B5B2B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6" t="47714" r="27606" b="25424"/>
          <a:stretch/>
        </p:blipFill>
        <p:spPr>
          <a:xfrm>
            <a:off x="172180" y="3429000"/>
            <a:ext cx="12019820" cy="3135963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1769B66-7F6A-B4EB-3685-54A1213A2D8F}"/>
              </a:ext>
            </a:extLst>
          </p:cNvPr>
          <p:cNvSpPr txBox="1">
            <a:spLocks/>
          </p:cNvSpPr>
          <p:nvPr/>
        </p:nvSpPr>
        <p:spPr>
          <a:xfrm>
            <a:off x="506384" y="788358"/>
            <a:ext cx="9441552" cy="2154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GEANT WP6 is adapting </a:t>
            </a:r>
            <a:r>
              <a:rPr lang="en-GB" dirty="0" err="1">
                <a:solidFill>
                  <a:srgbClr val="285D93"/>
                </a:solidFill>
                <a:ea typeface="Arial" panose="020B0604020202020204" pitchFamily="34" charset="0"/>
              </a:rPr>
              <a:t>TimeMap</a:t>
            </a: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 software to support the Pathfinder</a:t>
            </a: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Link state and beat power are reported for each end of the link</a:t>
            </a: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Investigating adding frequency counter measurements</a:t>
            </a: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endParaRPr lang="en-GB" dirty="0">
              <a:solidFill>
                <a:srgbClr val="285D93"/>
              </a:solidFill>
              <a:ea typeface="Arial" panose="020B0604020202020204" pitchFamily="34" charset="0"/>
            </a:endParaRP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endParaRPr lang="en-GB" dirty="0">
              <a:solidFill>
                <a:srgbClr val="285D93"/>
              </a:solidFill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305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CAFD7-F48A-0036-B285-B4E819411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439" y="-10005"/>
            <a:ext cx="11049000" cy="569285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WDM wavelength plan for TF signals</a:t>
            </a:r>
            <a:r>
              <a:rPr lang="en-GB" sz="2400" dirty="0">
                <a:solidFill>
                  <a:schemeClr val="bg1"/>
                </a:solidFill>
              </a:rPr>
              <a:t> (lambdas TBD)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3E93470-5CF0-7D92-D555-3CA7A9886450}"/>
              </a:ext>
            </a:extLst>
          </p:cNvPr>
          <p:cNvCxnSpPr>
            <a:cxnSpLocks/>
            <a:stCxn id="10" idx="2"/>
            <a:endCxn id="44" idx="2"/>
          </p:cNvCxnSpPr>
          <p:nvPr/>
        </p:nvCxnSpPr>
        <p:spPr>
          <a:xfrm>
            <a:off x="4429540" y="2401893"/>
            <a:ext cx="350519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AFCA0D4-B5C7-C694-DC98-DFCA59E83C22}"/>
              </a:ext>
            </a:extLst>
          </p:cNvPr>
          <p:cNvCxnSpPr/>
          <p:nvPr/>
        </p:nvCxnSpPr>
        <p:spPr>
          <a:xfrm>
            <a:off x="2831651" y="1416385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F78E72-9550-B449-420D-8C589270DFC4}"/>
              </a:ext>
            </a:extLst>
          </p:cNvPr>
          <p:cNvCxnSpPr/>
          <p:nvPr/>
        </p:nvCxnSpPr>
        <p:spPr>
          <a:xfrm>
            <a:off x="2831651" y="1721185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F917CED-9B14-3DBE-E985-0D4F61BCE1B8}"/>
              </a:ext>
            </a:extLst>
          </p:cNvPr>
          <p:cNvCxnSpPr/>
          <p:nvPr/>
        </p:nvCxnSpPr>
        <p:spPr>
          <a:xfrm>
            <a:off x="2831651" y="2940385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09365F-FDC6-CAC1-0AFD-9CACD9183F49}"/>
              </a:ext>
            </a:extLst>
          </p:cNvPr>
          <p:cNvCxnSpPr/>
          <p:nvPr/>
        </p:nvCxnSpPr>
        <p:spPr>
          <a:xfrm>
            <a:off x="2822415" y="2330785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61322F9-F3CF-583D-D39D-DAB0A0830B3F}"/>
              </a:ext>
            </a:extLst>
          </p:cNvPr>
          <p:cNvSpPr txBox="1"/>
          <p:nvPr/>
        </p:nvSpPr>
        <p:spPr>
          <a:xfrm flipH="1">
            <a:off x="1381539" y="1261008"/>
            <a:ext cx="903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Tx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10191E1-EF8A-0C44-7B00-7D4F1B68ADB8}"/>
              </a:ext>
            </a:extLst>
          </p:cNvPr>
          <p:cNvSpPr txBox="1"/>
          <p:nvPr/>
        </p:nvSpPr>
        <p:spPr>
          <a:xfrm flipH="1">
            <a:off x="1372288" y="1568785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Rx</a:t>
            </a:r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9AB92F-8845-EAB0-02A5-75A9A5D62A08}"/>
              </a:ext>
            </a:extLst>
          </p:cNvPr>
          <p:cNvSpPr txBox="1"/>
          <p:nvPr/>
        </p:nvSpPr>
        <p:spPr>
          <a:xfrm flipH="1">
            <a:off x="1381539" y="1873585"/>
            <a:ext cx="641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WR Tx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D5E5FF8-998C-DD43-B9C0-ACC6D3F7F203}"/>
              </a:ext>
            </a:extLst>
          </p:cNvPr>
          <p:cNvSpPr txBox="1"/>
          <p:nvPr/>
        </p:nvSpPr>
        <p:spPr>
          <a:xfrm flipH="1">
            <a:off x="1372288" y="2175408"/>
            <a:ext cx="659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Rx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19BBDA2-27EE-9406-A599-7216820AFE63}"/>
              </a:ext>
            </a:extLst>
          </p:cNvPr>
          <p:cNvSpPr txBox="1"/>
          <p:nvPr/>
        </p:nvSpPr>
        <p:spPr>
          <a:xfrm flipH="1">
            <a:off x="4339794" y="1355509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MUX</a:t>
            </a:r>
            <a:endParaRPr lang="en-US" sz="14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F420830-1640-79F9-7509-CC7012F5DAD4}"/>
              </a:ext>
            </a:extLst>
          </p:cNvPr>
          <p:cNvSpPr txBox="1"/>
          <p:nvPr/>
        </p:nvSpPr>
        <p:spPr>
          <a:xfrm flipH="1">
            <a:off x="5724939" y="1949785"/>
            <a:ext cx="1244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Optical </a:t>
            </a:r>
            <a:r>
              <a:rPr lang="en-GB" sz="1400" b="1" dirty="0" err="1"/>
              <a:t>fiber</a:t>
            </a:r>
            <a:r>
              <a:rPr lang="en-GB" sz="1400" b="1" dirty="0"/>
              <a:t> b</a:t>
            </a:r>
            <a:endParaRPr lang="en-US" sz="14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C192EC-B489-3694-A95E-6D814E922957}"/>
              </a:ext>
            </a:extLst>
          </p:cNvPr>
          <p:cNvSpPr txBox="1"/>
          <p:nvPr/>
        </p:nvSpPr>
        <p:spPr>
          <a:xfrm flipH="1">
            <a:off x="1372288" y="2483185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Tx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3AFE552-7FCB-6D69-689D-6589640C2060}"/>
              </a:ext>
            </a:extLst>
          </p:cNvPr>
          <p:cNvSpPr txBox="1"/>
          <p:nvPr/>
        </p:nvSpPr>
        <p:spPr>
          <a:xfrm flipH="1">
            <a:off x="1372288" y="2790962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Rx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65A1BFD-F9C4-5D83-30FF-691D12FDA307}"/>
              </a:ext>
            </a:extLst>
          </p:cNvPr>
          <p:cNvSpPr txBox="1"/>
          <p:nvPr/>
        </p:nvSpPr>
        <p:spPr>
          <a:xfrm flipH="1">
            <a:off x="1381537" y="307691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CH44 </a:t>
            </a:r>
            <a:r>
              <a:rPr lang="en-GB" sz="1400" dirty="0" err="1"/>
              <a:t>ultrastable</a:t>
            </a:r>
            <a:r>
              <a:rPr lang="en-GB" sz="1400" dirty="0"/>
              <a:t> </a:t>
            </a:r>
          </a:p>
          <a:p>
            <a:r>
              <a:rPr lang="en-GB" sz="1400" dirty="0"/>
              <a:t>optical carrier</a:t>
            </a:r>
            <a:endParaRPr lang="en-US" sz="1400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3F68BFE-E96F-D9CF-E44A-6CE91183FBF0}"/>
              </a:ext>
            </a:extLst>
          </p:cNvPr>
          <p:cNvCxnSpPr/>
          <p:nvPr/>
        </p:nvCxnSpPr>
        <p:spPr>
          <a:xfrm>
            <a:off x="2829339" y="3305510"/>
            <a:ext cx="12192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200A882-D82C-A94E-04AA-B6ED95893B3C}"/>
              </a:ext>
            </a:extLst>
          </p:cNvPr>
          <p:cNvCxnSpPr/>
          <p:nvPr/>
        </p:nvCxnSpPr>
        <p:spPr>
          <a:xfrm>
            <a:off x="2829339" y="2635585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BAC2E41-5011-7109-E3B4-04EA4E0C7DEF}"/>
              </a:ext>
            </a:extLst>
          </p:cNvPr>
          <p:cNvCxnSpPr/>
          <p:nvPr/>
        </p:nvCxnSpPr>
        <p:spPr>
          <a:xfrm>
            <a:off x="2829339" y="2025985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44E648C-50E2-5A83-4F80-0AA6AD5F76C1}"/>
              </a:ext>
            </a:extLst>
          </p:cNvPr>
          <p:cNvCxnSpPr/>
          <p:nvPr/>
        </p:nvCxnSpPr>
        <p:spPr>
          <a:xfrm flipH="1">
            <a:off x="8313427" y="1416384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A0B7779-8048-C2B3-9212-66FAD27CCBB9}"/>
              </a:ext>
            </a:extLst>
          </p:cNvPr>
          <p:cNvCxnSpPr/>
          <p:nvPr/>
        </p:nvCxnSpPr>
        <p:spPr>
          <a:xfrm flipH="1">
            <a:off x="8313427" y="1721184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EF94EA3-9A6C-EB5B-9DC8-785EEEEE2899}"/>
              </a:ext>
            </a:extLst>
          </p:cNvPr>
          <p:cNvCxnSpPr/>
          <p:nvPr/>
        </p:nvCxnSpPr>
        <p:spPr>
          <a:xfrm flipH="1">
            <a:off x="8313427" y="2940384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3B70C4E-8963-DF7D-89F2-807EFF649E5C}"/>
              </a:ext>
            </a:extLst>
          </p:cNvPr>
          <p:cNvCxnSpPr/>
          <p:nvPr/>
        </p:nvCxnSpPr>
        <p:spPr>
          <a:xfrm flipH="1">
            <a:off x="8322663" y="2330784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2DEB1154-451D-E5F5-FB81-82A60A79E775}"/>
              </a:ext>
            </a:extLst>
          </p:cNvPr>
          <p:cNvSpPr txBox="1"/>
          <p:nvPr/>
        </p:nvSpPr>
        <p:spPr>
          <a:xfrm>
            <a:off x="9915939" y="1261007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Rx</a:t>
            </a:r>
            <a:endParaRPr lang="en-US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F904DFB-19C4-138C-ACD9-3952CF79A6A3}"/>
              </a:ext>
            </a:extLst>
          </p:cNvPr>
          <p:cNvSpPr txBox="1"/>
          <p:nvPr/>
        </p:nvSpPr>
        <p:spPr>
          <a:xfrm>
            <a:off x="9909125" y="1568784"/>
            <a:ext cx="903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Tx</a:t>
            </a:r>
            <a:endParaRPr lang="en-US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646A9DE-F134-A043-ECA9-46051749A4F1}"/>
              </a:ext>
            </a:extLst>
          </p:cNvPr>
          <p:cNvSpPr txBox="1"/>
          <p:nvPr/>
        </p:nvSpPr>
        <p:spPr>
          <a:xfrm>
            <a:off x="10179935" y="1873584"/>
            <a:ext cx="659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Rx</a:t>
            </a:r>
            <a:endParaRPr lang="en-US" sz="1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19B422A-7120-06CC-16E7-FBF1AE1BF4E0}"/>
              </a:ext>
            </a:extLst>
          </p:cNvPr>
          <p:cNvSpPr txBox="1"/>
          <p:nvPr/>
        </p:nvSpPr>
        <p:spPr>
          <a:xfrm>
            <a:off x="10179936" y="2175407"/>
            <a:ext cx="641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Tx</a:t>
            </a:r>
            <a:endParaRPr lang="en-US" sz="14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F6FDD5A-B0C3-B3D7-4E2A-2998B33AFF7B}"/>
              </a:ext>
            </a:extLst>
          </p:cNvPr>
          <p:cNvSpPr txBox="1"/>
          <p:nvPr/>
        </p:nvSpPr>
        <p:spPr>
          <a:xfrm>
            <a:off x="9906688" y="2483184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Rx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6B990B-5926-F06A-7EEE-4135A78A593C}"/>
              </a:ext>
            </a:extLst>
          </p:cNvPr>
          <p:cNvSpPr txBox="1"/>
          <p:nvPr/>
        </p:nvSpPr>
        <p:spPr>
          <a:xfrm>
            <a:off x="9915939" y="2790961"/>
            <a:ext cx="906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Tx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0596E90-8BB4-18EC-55FE-C20356F196A2}"/>
              </a:ext>
            </a:extLst>
          </p:cNvPr>
          <p:cNvSpPr txBox="1"/>
          <p:nvPr/>
        </p:nvSpPr>
        <p:spPr>
          <a:xfrm>
            <a:off x="9328288" y="3092784"/>
            <a:ext cx="1578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CH44 </a:t>
            </a:r>
            <a:r>
              <a:rPr lang="en-GB" sz="1400" dirty="0" err="1"/>
              <a:t>ultrastable</a:t>
            </a:r>
            <a:r>
              <a:rPr lang="en-GB" sz="1400" dirty="0"/>
              <a:t> </a:t>
            </a:r>
          </a:p>
          <a:p>
            <a:pPr algn="r"/>
            <a:r>
              <a:rPr lang="en-GB" sz="1400" dirty="0"/>
              <a:t>optical carrier</a:t>
            </a:r>
            <a:endParaRPr lang="en-US" sz="1400" dirty="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5129D59-52B1-8E4B-8B1C-F5EA9487C608}"/>
              </a:ext>
            </a:extLst>
          </p:cNvPr>
          <p:cNvCxnSpPr/>
          <p:nvPr/>
        </p:nvCxnSpPr>
        <p:spPr>
          <a:xfrm flipH="1">
            <a:off x="8315739" y="3305510"/>
            <a:ext cx="12192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3D99709-F53E-2D1D-CC2F-845102DA7BB3}"/>
              </a:ext>
            </a:extLst>
          </p:cNvPr>
          <p:cNvCxnSpPr/>
          <p:nvPr/>
        </p:nvCxnSpPr>
        <p:spPr>
          <a:xfrm flipH="1">
            <a:off x="8315739" y="2635584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9A1DFCE-1CE1-2B7F-C4D0-75204365DC76}"/>
              </a:ext>
            </a:extLst>
          </p:cNvPr>
          <p:cNvCxnSpPr/>
          <p:nvPr/>
        </p:nvCxnSpPr>
        <p:spPr>
          <a:xfrm flipH="1">
            <a:off x="8315739" y="2025984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owchart: Manual Operation 43">
            <a:extLst>
              <a:ext uri="{FF2B5EF4-FFF2-40B4-BE49-F238E27FC236}">
                <a16:creationId xmlns:a16="http://schemas.microsoft.com/office/drawing/2014/main" id="{860019FF-0412-EFC8-BBA8-48EA94FC6238}"/>
              </a:ext>
            </a:extLst>
          </p:cNvPr>
          <p:cNvSpPr/>
          <p:nvPr/>
        </p:nvSpPr>
        <p:spPr>
          <a:xfrm rot="5400000" flipH="1">
            <a:off x="6911132" y="2211393"/>
            <a:ext cx="2428214" cy="381000"/>
          </a:xfrm>
          <a:prstGeom prst="flowChartManualOperati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3B9DDD1-9B4D-EA39-B074-97C114F555B6}"/>
              </a:ext>
            </a:extLst>
          </p:cNvPr>
          <p:cNvSpPr txBox="1"/>
          <p:nvPr/>
        </p:nvSpPr>
        <p:spPr>
          <a:xfrm flipH="1">
            <a:off x="7494499" y="1324310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MUX</a:t>
            </a:r>
            <a:endParaRPr lang="en-US" sz="1400" b="1" dirty="0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4021C1E-ADF7-C1D1-46B9-99A58B16AE14}"/>
              </a:ext>
            </a:extLst>
          </p:cNvPr>
          <p:cNvCxnSpPr>
            <a:cxnSpLocks/>
            <a:stCxn id="99" idx="2"/>
            <a:endCxn id="117" idx="2"/>
          </p:cNvCxnSpPr>
          <p:nvPr/>
        </p:nvCxnSpPr>
        <p:spPr>
          <a:xfrm>
            <a:off x="4438791" y="5139399"/>
            <a:ext cx="350519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6040C25E-CBDA-F103-D0D6-8A13527F0B96}"/>
              </a:ext>
            </a:extLst>
          </p:cNvPr>
          <p:cNvCxnSpPr/>
          <p:nvPr/>
        </p:nvCxnSpPr>
        <p:spPr>
          <a:xfrm>
            <a:off x="2840902" y="4153891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CC88E3B5-9089-966E-EC68-CFA5658E6469}"/>
              </a:ext>
            </a:extLst>
          </p:cNvPr>
          <p:cNvCxnSpPr/>
          <p:nvPr/>
        </p:nvCxnSpPr>
        <p:spPr>
          <a:xfrm>
            <a:off x="2840902" y="4458691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777F973A-E5D7-DA57-0A6B-2C017F46486C}"/>
              </a:ext>
            </a:extLst>
          </p:cNvPr>
          <p:cNvCxnSpPr/>
          <p:nvPr/>
        </p:nvCxnSpPr>
        <p:spPr>
          <a:xfrm>
            <a:off x="2840902" y="5677891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1BDB172C-8307-5319-686E-930F1937F7F9}"/>
              </a:ext>
            </a:extLst>
          </p:cNvPr>
          <p:cNvCxnSpPr/>
          <p:nvPr/>
        </p:nvCxnSpPr>
        <p:spPr>
          <a:xfrm>
            <a:off x="2831666" y="5068291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96F88277-D448-0007-CA2C-8C3BDDB9A430}"/>
              </a:ext>
            </a:extLst>
          </p:cNvPr>
          <p:cNvSpPr txBox="1"/>
          <p:nvPr/>
        </p:nvSpPr>
        <p:spPr>
          <a:xfrm flipH="1">
            <a:off x="1390790" y="3998514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Rx</a:t>
            </a:r>
            <a:endParaRPr lang="en-US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AFDBACA-463C-96A4-EA1F-33F7948D0824}"/>
              </a:ext>
            </a:extLst>
          </p:cNvPr>
          <p:cNvSpPr txBox="1"/>
          <p:nvPr/>
        </p:nvSpPr>
        <p:spPr>
          <a:xfrm flipH="1">
            <a:off x="1381539" y="4306291"/>
            <a:ext cx="903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Tx</a:t>
            </a:r>
            <a:endParaRPr lang="en-US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7086A11-763D-3B53-C680-A59DF3FF2E12}"/>
              </a:ext>
            </a:extLst>
          </p:cNvPr>
          <p:cNvSpPr txBox="1"/>
          <p:nvPr/>
        </p:nvSpPr>
        <p:spPr>
          <a:xfrm flipH="1">
            <a:off x="1390790" y="4611091"/>
            <a:ext cx="659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WR Rx</a:t>
            </a:r>
            <a:endParaRPr lang="en-US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A0947F-648C-B503-D778-0BD91F2469EF}"/>
              </a:ext>
            </a:extLst>
          </p:cNvPr>
          <p:cNvSpPr txBox="1"/>
          <p:nvPr/>
        </p:nvSpPr>
        <p:spPr>
          <a:xfrm flipH="1">
            <a:off x="1390292" y="4912914"/>
            <a:ext cx="641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Tx</a:t>
            </a:r>
            <a:endParaRPr lang="en-US" sz="14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3573740-7B20-0B07-F77F-F86156B1BE4D}"/>
              </a:ext>
            </a:extLst>
          </p:cNvPr>
          <p:cNvSpPr txBox="1"/>
          <p:nvPr/>
        </p:nvSpPr>
        <p:spPr>
          <a:xfrm flipH="1">
            <a:off x="4353339" y="4093015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MUX</a:t>
            </a:r>
            <a:endParaRPr lang="en-US" sz="1400" b="1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FC410D6-ECC3-A212-687D-3AD4A893271A}"/>
              </a:ext>
            </a:extLst>
          </p:cNvPr>
          <p:cNvSpPr txBox="1"/>
          <p:nvPr/>
        </p:nvSpPr>
        <p:spPr>
          <a:xfrm flipH="1">
            <a:off x="5734190" y="4687291"/>
            <a:ext cx="1236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Optical </a:t>
            </a:r>
            <a:r>
              <a:rPr lang="en-GB" sz="1400" b="1" dirty="0" err="1"/>
              <a:t>fiber</a:t>
            </a:r>
            <a:r>
              <a:rPr lang="en-GB" sz="1400" b="1" dirty="0"/>
              <a:t> a</a:t>
            </a:r>
            <a:endParaRPr lang="en-US" sz="1400" b="1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E654B01-454F-ECFC-96A5-99389EDBF02D}"/>
              </a:ext>
            </a:extLst>
          </p:cNvPr>
          <p:cNvSpPr txBox="1"/>
          <p:nvPr/>
        </p:nvSpPr>
        <p:spPr>
          <a:xfrm flipH="1">
            <a:off x="1381539" y="5220691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Rx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787F1B60-9E74-955D-C2B7-F80C21612885}"/>
              </a:ext>
            </a:extLst>
          </p:cNvPr>
          <p:cNvSpPr txBox="1"/>
          <p:nvPr/>
        </p:nvSpPr>
        <p:spPr>
          <a:xfrm flipH="1">
            <a:off x="1381539" y="5528468"/>
            <a:ext cx="906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Tx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402C313-3B2C-977A-91FB-C77C1314C283}"/>
              </a:ext>
            </a:extLst>
          </p:cNvPr>
          <p:cNvSpPr txBox="1"/>
          <p:nvPr/>
        </p:nvSpPr>
        <p:spPr>
          <a:xfrm flipH="1">
            <a:off x="1390788" y="5814416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CH44 </a:t>
            </a:r>
            <a:r>
              <a:rPr lang="en-GB" sz="1400" dirty="0" err="1"/>
              <a:t>ultrastable</a:t>
            </a:r>
            <a:r>
              <a:rPr lang="en-GB" sz="1400" dirty="0"/>
              <a:t> </a:t>
            </a:r>
          </a:p>
          <a:p>
            <a:r>
              <a:rPr lang="en-GB" sz="1400" dirty="0"/>
              <a:t>optical carrier</a:t>
            </a:r>
            <a:endParaRPr lang="en-US" sz="1400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5A2E4D9-C38B-DF07-E6A9-D71E606A6477}"/>
              </a:ext>
            </a:extLst>
          </p:cNvPr>
          <p:cNvCxnSpPr/>
          <p:nvPr/>
        </p:nvCxnSpPr>
        <p:spPr>
          <a:xfrm>
            <a:off x="2838590" y="6043016"/>
            <a:ext cx="12192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9178B88-46D9-BBC8-E550-EFD23FD1B0A1}"/>
              </a:ext>
            </a:extLst>
          </p:cNvPr>
          <p:cNvCxnSpPr/>
          <p:nvPr/>
        </p:nvCxnSpPr>
        <p:spPr>
          <a:xfrm>
            <a:off x="2838590" y="5373091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EBBE9CFC-277C-4088-E795-1C6181EB6CFB}"/>
              </a:ext>
            </a:extLst>
          </p:cNvPr>
          <p:cNvCxnSpPr/>
          <p:nvPr/>
        </p:nvCxnSpPr>
        <p:spPr>
          <a:xfrm>
            <a:off x="2838590" y="4763491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A2B9DE0-1B25-BD6A-BA3A-A180836F3294}"/>
              </a:ext>
            </a:extLst>
          </p:cNvPr>
          <p:cNvCxnSpPr/>
          <p:nvPr/>
        </p:nvCxnSpPr>
        <p:spPr>
          <a:xfrm flipH="1">
            <a:off x="8322678" y="4153890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6137934D-B4CC-0AB4-13D6-17B798F6F3A2}"/>
              </a:ext>
            </a:extLst>
          </p:cNvPr>
          <p:cNvCxnSpPr/>
          <p:nvPr/>
        </p:nvCxnSpPr>
        <p:spPr>
          <a:xfrm flipH="1">
            <a:off x="8322678" y="4458690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CE9DF443-7545-6F20-2B39-CA236DED042D}"/>
              </a:ext>
            </a:extLst>
          </p:cNvPr>
          <p:cNvCxnSpPr/>
          <p:nvPr/>
        </p:nvCxnSpPr>
        <p:spPr>
          <a:xfrm flipH="1">
            <a:off x="8322678" y="5677890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D7BBBBBB-C519-9C3D-E3C0-07DC9E82FB4B}"/>
              </a:ext>
            </a:extLst>
          </p:cNvPr>
          <p:cNvCxnSpPr/>
          <p:nvPr/>
        </p:nvCxnSpPr>
        <p:spPr>
          <a:xfrm flipH="1">
            <a:off x="8331914" y="5068290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8E2925C1-FE15-271E-5720-D8682EA4412D}"/>
              </a:ext>
            </a:extLst>
          </p:cNvPr>
          <p:cNvSpPr txBox="1"/>
          <p:nvPr/>
        </p:nvSpPr>
        <p:spPr>
          <a:xfrm>
            <a:off x="9925190" y="3998513"/>
            <a:ext cx="903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Tx</a:t>
            </a:r>
            <a:endParaRPr lang="en-US" sz="140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20A79E0-69E4-872C-6803-CC880247658D}"/>
              </a:ext>
            </a:extLst>
          </p:cNvPr>
          <p:cNvSpPr txBox="1"/>
          <p:nvPr/>
        </p:nvSpPr>
        <p:spPr>
          <a:xfrm>
            <a:off x="9918376" y="4306290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Rx</a:t>
            </a:r>
            <a:endParaRPr lang="en-US" sz="1400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08F4520-94B1-2EA7-2745-45C80075596F}"/>
              </a:ext>
            </a:extLst>
          </p:cNvPr>
          <p:cNvSpPr txBox="1"/>
          <p:nvPr/>
        </p:nvSpPr>
        <p:spPr>
          <a:xfrm>
            <a:off x="10189186" y="4611090"/>
            <a:ext cx="659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Tx</a:t>
            </a:r>
            <a:endParaRPr lang="en-US" sz="140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020A399-FDC7-62D4-7E00-86D713F3E7CA}"/>
              </a:ext>
            </a:extLst>
          </p:cNvPr>
          <p:cNvSpPr txBox="1"/>
          <p:nvPr/>
        </p:nvSpPr>
        <p:spPr>
          <a:xfrm>
            <a:off x="10180434" y="4912913"/>
            <a:ext cx="659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Rx</a:t>
            </a:r>
            <a:endParaRPr lang="en-US" sz="1400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378005-630A-1CB6-5876-4901BC888493}"/>
              </a:ext>
            </a:extLst>
          </p:cNvPr>
          <p:cNvSpPr txBox="1"/>
          <p:nvPr/>
        </p:nvSpPr>
        <p:spPr>
          <a:xfrm>
            <a:off x="9915939" y="5220690"/>
            <a:ext cx="906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Tx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81A804A-866B-F8D9-01EC-E50128EEF8B1}"/>
              </a:ext>
            </a:extLst>
          </p:cNvPr>
          <p:cNvSpPr txBox="1"/>
          <p:nvPr/>
        </p:nvSpPr>
        <p:spPr>
          <a:xfrm>
            <a:off x="9903376" y="5528467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Rx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74C8040-E44D-7CD0-01DF-FAA7E3291C26}"/>
              </a:ext>
            </a:extLst>
          </p:cNvPr>
          <p:cNvSpPr txBox="1"/>
          <p:nvPr/>
        </p:nvSpPr>
        <p:spPr>
          <a:xfrm>
            <a:off x="9328288" y="5830290"/>
            <a:ext cx="1578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CH44 </a:t>
            </a:r>
            <a:r>
              <a:rPr lang="en-GB" sz="1400" dirty="0" err="1"/>
              <a:t>ultrastable</a:t>
            </a:r>
            <a:r>
              <a:rPr lang="en-GB" sz="1400" dirty="0"/>
              <a:t> </a:t>
            </a:r>
          </a:p>
          <a:p>
            <a:pPr algn="r"/>
            <a:r>
              <a:rPr lang="en-GB" sz="1400" dirty="0"/>
              <a:t>optical carrier</a:t>
            </a:r>
            <a:endParaRPr lang="en-US" sz="1400" dirty="0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D4752549-C99D-7E34-D3D7-8F1E1347F94C}"/>
              </a:ext>
            </a:extLst>
          </p:cNvPr>
          <p:cNvCxnSpPr/>
          <p:nvPr/>
        </p:nvCxnSpPr>
        <p:spPr>
          <a:xfrm flipH="1">
            <a:off x="8324990" y="6043016"/>
            <a:ext cx="12192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1A8BA9F3-7161-EA4C-046F-6E2B4159638A}"/>
              </a:ext>
            </a:extLst>
          </p:cNvPr>
          <p:cNvCxnSpPr/>
          <p:nvPr/>
        </p:nvCxnSpPr>
        <p:spPr>
          <a:xfrm flipH="1">
            <a:off x="8324990" y="5373090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DDBC84B0-E426-DC65-9F9E-21776B5E157F}"/>
              </a:ext>
            </a:extLst>
          </p:cNvPr>
          <p:cNvCxnSpPr/>
          <p:nvPr/>
        </p:nvCxnSpPr>
        <p:spPr>
          <a:xfrm flipH="1">
            <a:off x="8324990" y="4763490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Flowchart: Manual Operation 116">
            <a:extLst>
              <a:ext uri="{FF2B5EF4-FFF2-40B4-BE49-F238E27FC236}">
                <a16:creationId xmlns:a16="http://schemas.microsoft.com/office/drawing/2014/main" id="{74CD065A-9FA9-D2B7-02D9-6D55416BB6DC}"/>
              </a:ext>
            </a:extLst>
          </p:cNvPr>
          <p:cNvSpPr/>
          <p:nvPr/>
        </p:nvSpPr>
        <p:spPr>
          <a:xfrm rot="5400000" flipH="1">
            <a:off x="6920383" y="4948899"/>
            <a:ext cx="2428214" cy="381000"/>
          </a:xfrm>
          <a:prstGeom prst="flowChartManualOperati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3CCEAB0-37D3-C2EC-BEDC-C2DFC74928E2}"/>
              </a:ext>
            </a:extLst>
          </p:cNvPr>
          <p:cNvSpPr txBox="1"/>
          <p:nvPr/>
        </p:nvSpPr>
        <p:spPr>
          <a:xfrm flipH="1">
            <a:off x="7503750" y="4061816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MUX</a:t>
            </a:r>
            <a:endParaRPr lang="en-US" sz="1400" b="1" dirty="0"/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D55326A6-0D7F-F802-CF16-5D2C833530C4}"/>
              </a:ext>
            </a:extLst>
          </p:cNvPr>
          <p:cNvCxnSpPr>
            <a:cxnSpLocks/>
          </p:cNvCxnSpPr>
          <p:nvPr/>
        </p:nvCxnSpPr>
        <p:spPr>
          <a:xfrm flipH="1">
            <a:off x="5801139" y="5134310"/>
            <a:ext cx="859547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DEE090F2-AEA8-1950-C939-8E84875CEECF}"/>
              </a:ext>
            </a:extLst>
          </p:cNvPr>
          <p:cNvCxnSpPr>
            <a:cxnSpLocks/>
          </p:cNvCxnSpPr>
          <p:nvPr/>
        </p:nvCxnSpPr>
        <p:spPr>
          <a:xfrm>
            <a:off x="5420139" y="2401049"/>
            <a:ext cx="931718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Oval 136">
            <a:extLst>
              <a:ext uri="{FF2B5EF4-FFF2-40B4-BE49-F238E27FC236}">
                <a16:creationId xmlns:a16="http://schemas.microsoft.com/office/drawing/2014/main" id="{975B274A-9018-651E-97A6-8B485BEE2C1E}"/>
              </a:ext>
            </a:extLst>
          </p:cNvPr>
          <p:cNvSpPr/>
          <p:nvPr/>
        </p:nvSpPr>
        <p:spPr>
          <a:xfrm>
            <a:off x="5191539" y="2010110"/>
            <a:ext cx="432958" cy="35052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F56576C-C6C8-108C-B1C4-C0724F31CE08}"/>
              </a:ext>
            </a:extLst>
          </p:cNvPr>
          <p:cNvSpPr txBox="1"/>
          <p:nvPr/>
        </p:nvSpPr>
        <p:spPr>
          <a:xfrm flipH="1">
            <a:off x="4621695" y="3531133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Fiber pair</a:t>
            </a:r>
            <a:endParaRPr lang="en-US" sz="1400" b="1" dirty="0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482BB656-8AF8-E7AE-C7EC-E498BD35DD6F}"/>
              </a:ext>
            </a:extLst>
          </p:cNvPr>
          <p:cNvSpPr/>
          <p:nvPr/>
        </p:nvSpPr>
        <p:spPr>
          <a:xfrm>
            <a:off x="211183" y="1349006"/>
            <a:ext cx="1057712" cy="1671353"/>
          </a:xfrm>
          <a:prstGeom prst="roundRect">
            <a:avLst>
              <a:gd name="adj" fmla="val 10089"/>
            </a:avLst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Time Grandmaster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(GM)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B6FBA1C7-8EBA-4CD9-6DE2-F9ABFB835006}"/>
              </a:ext>
            </a:extLst>
          </p:cNvPr>
          <p:cNvSpPr/>
          <p:nvPr/>
        </p:nvSpPr>
        <p:spPr>
          <a:xfrm>
            <a:off x="211182" y="3076910"/>
            <a:ext cx="1066466" cy="484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Frequency source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id="{FF6AAFEC-51E9-A9EA-FF22-46696F401C36}"/>
              </a:ext>
            </a:extLst>
          </p:cNvPr>
          <p:cNvSpPr/>
          <p:nvPr/>
        </p:nvSpPr>
        <p:spPr>
          <a:xfrm>
            <a:off x="10946630" y="1354127"/>
            <a:ext cx="1057712" cy="1671353"/>
          </a:xfrm>
          <a:prstGeom prst="roundRect">
            <a:avLst>
              <a:gd name="adj" fmla="val 10089"/>
            </a:avLst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Time 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Slave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(S)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6" name="Rectangle: Rounded Corners 145">
            <a:extLst>
              <a:ext uri="{FF2B5EF4-FFF2-40B4-BE49-F238E27FC236}">
                <a16:creationId xmlns:a16="http://schemas.microsoft.com/office/drawing/2014/main" id="{45F2F904-F9DC-B767-EE60-D71340AA2DE5}"/>
              </a:ext>
            </a:extLst>
          </p:cNvPr>
          <p:cNvSpPr/>
          <p:nvPr/>
        </p:nvSpPr>
        <p:spPr>
          <a:xfrm>
            <a:off x="10946629" y="3082031"/>
            <a:ext cx="1066466" cy="484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Frequency sink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id="{46CA0EE2-A999-07AF-980E-721D61ED7DEA}"/>
              </a:ext>
            </a:extLst>
          </p:cNvPr>
          <p:cNvSpPr/>
          <p:nvPr/>
        </p:nvSpPr>
        <p:spPr>
          <a:xfrm>
            <a:off x="10946296" y="4067510"/>
            <a:ext cx="1057712" cy="1671353"/>
          </a:xfrm>
          <a:prstGeom prst="roundRect">
            <a:avLst>
              <a:gd name="adj" fmla="val 10089"/>
            </a:avLst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Time Grandmaster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(GM)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8" name="Rectangle: Rounded Corners 147">
            <a:extLst>
              <a:ext uri="{FF2B5EF4-FFF2-40B4-BE49-F238E27FC236}">
                <a16:creationId xmlns:a16="http://schemas.microsoft.com/office/drawing/2014/main" id="{F3792B47-09F8-5482-C62E-C867EF7DF8AF}"/>
              </a:ext>
            </a:extLst>
          </p:cNvPr>
          <p:cNvSpPr/>
          <p:nvPr/>
        </p:nvSpPr>
        <p:spPr>
          <a:xfrm>
            <a:off x="10946295" y="5795414"/>
            <a:ext cx="1066466" cy="484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Frequency source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3F350D3E-94E6-3028-2C2A-7ECF327EA781}"/>
              </a:ext>
            </a:extLst>
          </p:cNvPr>
          <p:cNvSpPr/>
          <p:nvPr/>
        </p:nvSpPr>
        <p:spPr>
          <a:xfrm>
            <a:off x="202096" y="4067510"/>
            <a:ext cx="1057712" cy="1671353"/>
          </a:xfrm>
          <a:prstGeom prst="roundRect">
            <a:avLst>
              <a:gd name="adj" fmla="val 10089"/>
            </a:avLst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Time 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Slave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(S)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AAA33447-949A-FA5E-80A6-3364CF20105E}"/>
              </a:ext>
            </a:extLst>
          </p:cNvPr>
          <p:cNvSpPr/>
          <p:nvPr/>
        </p:nvSpPr>
        <p:spPr>
          <a:xfrm>
            <a:off x="202095" y="5795414"/>
            <a:ext cx="1066466" cy="484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Frequency sink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C1E41FA6-EC8C-2408-CACE-B7A2B75AAB35}"/>
              </a:ext>
            </a:extLst>
          </p:cNvPr>
          <p:cNvSpPr txBox="1"/>
          <p:nvPr/>
        </p:nvSpPr>
        <p:spPr>
          <a:xfrm flipH="1">
            <a:off x="5638800" y="3176446"/>
            <a:ext cx="242008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Open arrows indicate direction</a:t>
            </a:r>
          </a:p>
          <a:p>
            <a:r>
              <a:rPr lang="en-GB" sz="1400" i="1" dirty="0"/>
              <a:t>master </a:t>
            </a:r>
            <a:r>
              <a:rPr lang="en-GB" sz="1400" i="1" dirty="0">
                <a:sym typeface="Symbol" panose="05050102010706020507" pitchFamily="18" charset="2"/>
              </a:rPr>
              <a:t></a:t>
            </a:r>
            <a:r>
              <a:rPr lang="en-GB" sz="1400" i="1" dirty="0"/>
              <a:t> slave (time) </a:t>
            </a:r>
          </a:p>
          <a:p>
            <a:r>
              <a:rPr lang="en-GB" sz="1400" i="1" dirty="0"/>
              <a:t>or source </a:t>
            </a:r>
            <a:r>
              <a:rPr lang="en-GB" sz="1400" i="1" dirty="0">
                <a:sym typeface="Symbol" panose="05050102010706020507" pitchFamily="18" charset="2"/>
              </a:rPr>
              <a:t></a:t>
            </a:r>
            <a:r>
              <a:rPr lang="en-GB" sz="1400" i="1" dirty="0"/>
              <a:t> sink (frequency) </a:t>
            </a:r>
            <a:endParaRPr lang="en-US" sz="1400" i="1" dirty="0"/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DD639A0A-5FD7-CE89-E360-D159AE0ADF25}"/>
              </a:ext>
            </a:extLst>
          </p:cNvPr>
          <p:cNvCxnSpPr>
            <a:cxnSpLocks/>
          </p:cNvCxnSpPr>
          <p:nvPr/>
        </p:nvCxnSpPr>
        <p:spPr>
          <a:xfrm>
            <a:off x="3271857" y="1420388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2F8A705E-EEB4-EADA-B05C-C9564E1DF76B}"/>
              </a:ext>
            </a:extLst>
          </p:cNvPr>
          <p:cNvCxnSpPr>
            <a:cxnSpLocks/>
          </p:cNvCxnSpPr>
          <p:nvPr/>
        </p:nvCxnSpPr>
        <p:spPr>
          <a:xfrm>
            <a:off x="3271857" y="2029988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8AB02E0B-A8EC-B339-EFDF-A1433A724FF6}"/>
              </a:ext>
            </a:extLst>
          </p:cNvPr>
          <p:cNvCxnSpPr>
            <a:cxnSpLocks/>
          </p:cNvCxnSpPr>
          <p:nvPr/>
        </p:nvCxnSpPr>
        <p:spPr>
          <a:xfrm>
            <a:off x="3279912" y="262964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6448F894-1736-472C-9E5D-1BF67D6C730C}"/>
              </a:ext>
            </a:extLst>
          </p:cNvPr>
          <p:cNvCxnSpPr>
            <a:cxnSpLocks/>
          </p:cNvCxnSpPr>
          <p:nvPr/>
        </p:nvCxnSpPr>
        <p:spPr>
          <a:xfrm>
            <a:off x="3173895" y="3305510"/>
            <a:ext cx="395140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329585D9-908A-1648-E602-EFAA28B5E380}"/>
              </a:ext>
            </a:extLst>
          </p:cNvPr>
          <p:cNvCxnSpPr>
            <a:cxnSpLocks/>
          </p:cNvCxnSpPr>
          <p:nvPr/>
        </p:nvCxnSpPr>
        <p:spPr>
          <a:xfrm>
            <a:off x="8812695" y="3305510"/>
            <a:ext cx="395140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5D83F567-F303-4A87-73B5-43B0A43C9AFF}"/>
              </a:ext>
            </a:extLst>
          </p:cNvPr>
          <p:cNvCxnSpPr>
            <a:cxnSpLocks/>
          </p:cNvCxnSpPr>
          <p:nvPr/>
        </p:nvCxnSpPr>
        <p:spPr>
          <a:xfrm>
            <a:off x="3173895" y="6038771"/>
            <a:ext cx="395140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13A2AD84-B0BD-0B2D-74C3-6DCA50F4640F}"/>
              </a:ext>
            </a:extLst>
          </p:cNvPr>
          <p:cNvCxnSpPr>
            <a:cxnSpLocks/>
          </p:cNvCxnSpPr>
          <p:nvPr/>
        </p:nvCxnSpPr>
        <p:spPr>
          <a:xfrm>
            <a:off x="8812695" y="6038771"/>
            <a:ext cx="395140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37C13C51-7F1A-37BD-2252-FBD003EA114A}"/>
              </a:ext>
            </a:extLst>
          </p:cNvPr>
          <p:cNvCxnSpPr>
            <a:cxnSpLocks/>
          </p:cNvCxnSpPr>
          <p:nvPr/>
        </p:nvCxnSpPr>
        <p:spPr>
          <a:xfrm>
            <a:off x="3271857" y="445844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10BD2249-327D-2421-DDB5-66AF1054D3FB}"/>
              </a:ext>
            </a:extLst>
          </p:cNvPr>
          <p:cNvCxnSpPr>
            <a:cxnSpLocks/>
          </p:cNvCxnSpPr>
          <p:nvPr/>
        </p:nvCxnSpPr>
        <p:spPr>
          <a:xfrm>
            <a:off x="3271857" y="5068049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8210E915-D4DC-B103-F537-FB3432A02630}"/>
              </a:ext>
            </a:extLst>
          </p:cNvPr>
          <p:cNvCxnSpPr>
            <a:cxnSpLocks/>
          </p:cNvCxnSpPr>
          <p:nvPr/>
        </p:nvCxnSpPr>
        <p:spPr>
          <a:xfrm>
            <a:off x="3299790" y="567764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8AE6FF38-569E-61E2-2A55-E04C668BFEAD}"/>
              </a:ext>
            </a:extLst>
          </p:cNvPr>
          <p:cNvCxnSpPr>
            <a:cxnSpLocks/>
          </p:cNvCxnSpPr>
          <p:nvPr/>
        </p:nvCxnSpPr>
        <p:spPr>
          <a:xfrm>
            <a:off x="8910657" y="445844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923A7022-6EA6-370D-C621-688186202F06}"/>
              </a:ext>
            </a:extLst>
          </p:cNvPr>
          <p:cNvCxnSpPr>
            <a:cxnSpLocks/>
          </p:cNvCxnSpPr>
          <p:nvPr/>
        </p:nvCxnSpPr>
        <p:spPr>
          <a:xfrm>
            <a:off x="8910657" y="5068049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2CB74042-C96E-F09E-CED9-BF89D11EC48B}"/>
              </a:ext>
            </a:extLst>
          </p:cNvPr>
          <p:cNvCxnSpPr>
            <a:cxnSpLocks/>
          </p:cNvCxnSpPr>
          <p:nvPr/>
        </p:nvCxnSpPr>
        <p:spPr>
          <a:xfrm>
            <a:off x="8888895" y="567764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16BE1B42-5206-D200-7BD3-943A5F4F9E6D}"/>
              </a:ext>
            </a:extLst>
          </p:cNvPr>
          <p:cNvCxnSpPr>
            <a:cxnSpLocks/>
          </p:cNvCxnSpPr>
          <p:nvPr/>
        </p:nvCxnSpPr>
        <p:spPr>
          <a:xfrm>
            <a:off x="8910657" y="1417076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CBF8A3FA-6849-1602-110C-242EEA0602B5}"/>
              </a:ext>
            </a:extLst>
          </p:cNvPr>
          <p:cNvCxnSpPr>
            <a:cxnSpLocks/>
          </p:cNvCxnSpPr>
          <p:nvPr/>
        </p:nvCxnSpPr>
        <p:spPr>
          <a:xfrm>
            <a:off x="8910657" y="2026676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75123F92-EEF5-8D16-DF0A-B11F8FB2C723}"/>
              </a:ext>
            </a:extLst>
          </p:cNvPr>
          <p:cNvCxnSpPr>
            <a:cxnSpLocks/>
          </p:cNvCxnSpPr>
          <p:nvPr/>
        </p:nvCxnSpPr>
        <p:spPr>
          <a:xfrm>
            <a:off x="8888895" y="2636276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D2517E0F-26C4-EB11-5794-A27F4AF80060}"/>
              </a:ext>
            </a:extLst>
          </p:cNvPr>
          <p:cNvCxnSpPr>
            <a:cxnSpLocks/>
          </p:cNvCxnSpPr>
          <p:nvPr/>
        </p:nvCxnSpPr>
        <p:spPr>
          <a:xfrm flipH="1">
            <a:off x="8834457" y="171524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7B25093C-C922-8E51-08BF-CAA7EF2B52BE}"/>
              </a:ext>
            </a:extLst>
          </p:cNvPr>
          <p:cNvCxnSpPr>
            <a:cxnSpLocks/>
          </p:cNvCxnSpPr>
          <p:nvPr/>
        </p:nvCxnSpPr>
        <p:spPr>
          <a:xfrm flipH="1">
            <a:off x="8834457" y="2334788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55702841-0C0E-1213-1B87-B11DBB2F7D0B}"/>
              </a:ext>
            </a:extLst>
          </p:cNvPr>
          <p:cNvCxnSpPr>
            <a:cxnSpLocks/>
          </p:cNvCxnSpPr>
          <p:nvPr/>
        </p:nvCxnSpPr>
        <p:spPr>
          <a:xfrm flipH="1">
            <a:off x="8862390" y="2944388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5CB29431-0E1F-55F3-CE4C-91A3E3AB6B4A}"/>
              </a:ext>
            </a:extLst>
          </p:cNvPr>
          <p:cNvCxnSpPr>
            <a:cxnSpLocks/>
          </p:cNvCxnSpPr>
          <p:nvPr/>
        </p:nvCxnSpPr>
        <p:spPr>
          <a:xfrm flipH="1">
            <a:off x="8834457" y="415364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10D361F8-F841-F4A2-8467-7E7B4C73618E}"/>
              </a:ext>
            </a:extLst>
          </p:cNvPr>
          <p:cNvCxnSpPr>
            <a:cxnSpLocks/>
          </p:cNvCxnSpPr>
          <p:nvPr/>
        </p:nvCxnSpPr>
        <p:spPr>
          <a:xfrm flipH="1">
            <a:off x="8834457" y="4763249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F7D6A558-FE00-95BA-350C-FCD6C64B569B}"/>
              </a:ext>
            </a:extLst>
          </p:cNvPr>
          <p:cNvCxnSpPr>
            <a:cxnSpLocks/>
          </p:cNvCxnSpPr>
          <p:nvPr/>
        </p:nvCxnSpPr>
        <p:spPr>
          <a:xfrm flipH="1">
            <a:off x="8842512" y="537284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AECB2596-E178-BA49-9ECB-11A4E59AE943}"/>
              </a:ext>
            </a:extLst>
          </p:cNvPr>
          <p:cNvCxnSpPr>
            <a:cxnSpLocks/>
          </p:cNvCxnSpPr>
          <p:nvPr/>
        </p:nvCxnSpPr>
        <p:spPr>
          <a:xfrm flipH="1">
            <a:off x="3271857" y="415364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9BBEFAA9-8212-5F2B-175D-EA317ECFFEE0}"/>
              </a:ext>
            </a:extLst>
          </p:cNvPr>
          <p:cNvCxnSpPr>
            <a:cxnSpLocks/>
          </p:cNvCxnSpPr>
          <p:nvPr/>
        </p:nvCxnSpPr>
        <p:spPr>
          <a:xfrm flipH="1">
            <a:off x="3271857" y="4763249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28737606-7F7D-142E-C9BB-491A77038AC1}"/>
              </a:ext>
            </a:extLst>
          </p:cNvPr>
          <p:cNvCxnSpPr>
            <a:cxnSpLocks/>
          </p:cNvCxnSpPr>
          <p:nvPr/>
        </p:nvCxnSpPr>
        <p:spPr>
          <a:xfrm flipH="1">
            <a:off x="3170583" y="537284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959EE7CE-80E5-C682-00FC-11AE726B0EDD}"/>
              </a:ext>
            </a:extLst>
          </p:cNvPr>
          <p:cNvCxnSpPr>
            <a:cxnSpLocks/>
          </p:cNvCxnSpPr>
          <p:nvPr/>
        </p:nvCxnSpPr>
        <p:spPr>
          <a:xfrm flipH="1">
            <a:off x="3195657" y="171524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0386C1BF-ADDD-2E41-78CF-F50BCF199AD9}"/>
              </a:ext>
            </a:extLst>
          </p:cNvPr>
          <p:cNvCxnSpPr>
            <a:cxnSpLocks/>
          </p:cNvCxnSpPr>
          <p:nvPr/>
        </p:nvCxnSpPr>
        <p:spPr>
          <a:xfrm flipH="1">
            <a:off x="3195657" y="2334788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F4BB474A-9AF5-6C1B-4F41-9C311CC788D5}"/>
              </a:ext>
            </a:extLst>
          </p:cNvPr>
          <p:cNvCxnSpPr>
            <a:cxnSpLocks/>
          </p:cNvCxnSpPr>
          <p:nvPr/>
        </p:nvCxnSpPr>
        <p:spPr>
          <a:xfrm flipH="1">
            <a:off x="3173895" y="2944388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lowchart: Manual Operation 9">
            <a:extLst>
              <a:ext uri="{FF2B5EF4-FFF2-40B4-BE49-F238E27FC236}">
                <a16:creationId xmlns:a16="http://schemas.microsoft.com/office/drawing/2014/main" id="{E304D44F-8B99-41EC-BCB4-637465AFDB24}"/>
              </a:ext>
            </a:extLst>
          </p:cNvPr>
          <p:cNvSpPr/>
          <p:nvPr/>
        </p:nvSpPr>
        <p:spPr>
          <a:xfrm rot="16200000">
            <a:off x="3024933" y="2211393"/>
            <a:ext cx="2428213" cy="381000"/>
          </a:xfrm>
          <a:prstGeom prst="flowChartManualOperati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lowchart: Manual Operation 98">
            <a:extLst>
              <a:ext uri="{FF2B5EF4-FFF2-40B4-BE49-F238E27FC236}">
                <a16:creationId xmlns:a16="http://schemas.microsoft.com/office/drawing/2014/main" id="{1EFECC97-20BA-44A0-E45C-55091EB4C907}"/>
              </a:ext>
            </a:extLst>
          </p:cNvPr>
          <p:cNvSpPr/>
          <p:nvPr/>
        </p:nvSpPr>
        <p:spPr>
          <a:xfrm rot="16200000">
            <a:off x="3034184" y="4948899"/>
            <a:ext cx="2428213" cy="381000"/>
          </a:xfrm>
          <a:prstGeom prst="flowChartManualOperati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B535D29D-BA9B-3B24-D368-9A60677B3724}"/>
              </a:ext>
            </a:extLst>
          </p:cNvPr>
          <p:cNvSpPr txBox="1"/>
          <p:nvPr/>
        </p:nvSpPr>
        <p:spPr>
          <a:xfrm flipH="1">
            <a:off x="1993168" y="801090"/>
            <a:ext cx="2045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/>
              <a:t>Closed arrows indicate </a:t>
            </a:r>
          </a:p>
          <a:p>
            <a:pPr algn="ctr"/>
            <a:r>
              <a:rPr lang="en-GB" sz="1400" i="1" dirty="0"/>
              <a:t>direction of optical waves</a:t>
            </a:r>
            <a:endParaRPr lang="en-US" sz="1400" i="1" dirty="0"/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A7FA04E3-97F4-2E2F-312B-5F820812609D}"/>
              </a:ext>
            </a:extLst>
          </p:cNvPr>
          <p:cNvCxnSpPr/>
          <p:nvPr/>
        </p:nvCxnSpPr>
        <p:spPr>
          <a:xfrm flipH="1" flipV="1">
            <a:off x="6218584" y="2629649"/>
            <a:ext cx="107575" cy="4631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D5F14F0F-78CD-6CA3-70C6-FFC758C9640E}"/>
              </a:ext>
            </a:extLst>
          </p:cNvPr>
          <p:cNvCxnSpPr>
            <a:cxnSpLocks/>
          </p:cNvCxnSpPr>
          <p:nvPr/>
        </p:nvCxnSpPr>
        <p:spPr>
          <a:xfrm flipH="1">
            <a:off x="6155634" y="3925292"/>
            <a:ext cx="172983" cy="761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2B7CC6E5-3FFB-5D46-5266-9D4A55325B46}"/>
              </a:ext>
            </a:extLst>
          </p:cNvPr>
          <p:cNvSpPr txBox="1"/>
          <p:nvPr/>
        </p:nvSpPr>
        <p:spPr>
          <a:xfrm flipH="1">
            <a:off x="4552122" y="5691046"/>
            <a:ext cx="345165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rgbClr val="FFC000"/>
                </a:solidFill>
              </a:rPr>
              <a:t>WR calibration</a:t>
            </a:r>
            <a:r>
              <a:rPr lang="en-GB" sz="1400" i="1" dirty="0"/>
              <a:t> (</a:t>
            </a:r>
            <a:r>
              <a:rPr lang="en-GB" sz="1400" i="1" dirty="0" err="1"/>
              <a:t>cal</a:t>
            </a:r>
            <a:r>
              <a:rPr lang="en-GB" sz="1400" i="1" dirty="0"/>
              <a:t>) channels not needed</a:t>
            </a:r>
          </a:p>
          <a:p>
            <a:r>
              <a:rPr lang="en-GB" sz="1400" i="1" dirty="0"/>
              <a:t>if deploying redundant WR links (</a:t>
            </a:r>
            <a:r>
              <a:rPr lang="en-GB" sz="1400" i="1" dirty="0" err="1"/>
              <a:t>ie</a:t>
            </a:r>
            <a:r>
              <a:rPr lang="en-GB" sz="1400" i="1" dirty="0"/>
              <a:t>. one WR </a:t>
            </a:r>
          </a:p>
          <a:p>
            <a:r>
              <a:rPr lang="en-GB" sz="1400" i="1" dirty="0"/>
              <a:t>link over </a:t>
            </a:r>
            <a:r>
              <a:rPr lang="en-GB" sz="1400" i="1" dirty="0" err="1"/>
              <a:t>fiber</a:t>
            </a:r>
            <a:r>
              <a:rPr lang="en-GB" sz="1400" i="1" dirty="0"/>
              <a:t> a and one WR link over </a:t>
            </a:r>
            <a:r>
              <a:rPr lang="en-GB" sz="1400" i="1" dirty="0" err="1"/>
              <a:t>fiber</a:t>
            </a:r>
            <a:r>
              <a:rPr lang="en-GB" sz="1400" i="1" dirty="0"/>
              <a:t> b)</a:t>
            </a:r>
          </a:p>
        </p:txBody>
      </p:sp>
    </p:spTree>
    <p:extLst>
      <p:ext uri="{BB962C8B-B14F-4D97-AF65-F5344CB8AC3E}">
        <p14:creationId xmlns:p14="http://schemas.microsoft.com/office/powerpoint/2010/main" val="3305424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6959E-E782-3359-9F85-570228EFBB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CE8AFA5-62E2-137D-A1A3-5C6667CC30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687872"/>
              </p:ext>
            </p:extLst>
          </p:nvPr>
        </p:nvGraphicFramePr>
        <p:xfrm>
          <a:off x="447041" y="804594"/>
          <a:ext cx="10515368" cy="5155814"/>
        </p:xfrm>
        <a:graphic>
          <a:graphicData uri="http://schemas.openxmlformats.org/drawingml/2006/table">
            <a:tbl>
              <a:tblPr/>
              <a:tblGrid>
                <a:gridCol w="1480799">
                  <a:extLst>
                    <a:ext uri="{9D8B030D-6E8A-4147-A177-3AD203B41FA5}">
                      <a16:colId xmlns:a16="http://schemas.microsoft.com/office/drawing/2014/main" val="2497136072"/>
                    </a:ext>
                  </a:extLst>
                </a:gridCol>
                <a:gridCol w="9034569">
                  <a:extLst>
                    <a:ext uri="{9D8B030D-6E8A-4147-A177-3AD203B41FA5}">
                      <a16:colId xmlns:a16="http://schemas.microsoft.com/office/drawing/2014/main" val="2135568110"/>
                    </a:ext>
                  </a:extLst>
                </a:gridCol>
              </a:tblGrid>
              <a:tr h="271226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solidFill>
                            <a:srgbClr val="172B4D"/>
                          </a:solidFill>
                          <a:effectLst/>
                          <a:latin typeface="Arial" panose="020B0604020202020204" pitchFamily="34" charset="0"/>
                        </a:rPr>
                        <a:t>Time (CEST)</a:t>
                      </a:r>
                      <a:endParaRPr lang="en-GB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77629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solidFill>
                            <a:srgbClr val="993300"/>
                          </a:solidFill>
                          <a:effectLst/>
                          <a:latin typeface="Arial" panose="020B0604020202020204" pitchFamily="34" charset="0"/>
                        </a:rPr>
                        <a:t>Room L1.07, Lab42 building 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77629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595432"/>
                  </a:ext>
                </a:extLst>
              </a:tr>
              <a:tr h="395492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12:00 - 13:00</a:t>
                      </a:r>
                      <a:endParaRPr lang="en-GB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Arrival &amp; Lunch at </a:t>
                      </a:r>
                      <a:r>
                        <a:rPr lang="en-GB" sz="1800" b="1" i="0" u="none" strike="noStrike" dirty="0">
                          <a:solidFill>
                            <a:srgbClr val="0052CC"/>
                          </a:solidFill>
                          <a:effectLst/>
                          <a:latin typeface="Arial" panose="020B0604020202020204" pitchFamily="34" charset="0"/>
                          <a:hlinkClick r:id="rId2"/>
                        </a:rPr>
                        <a:t>Café Neo</a:t>
                      </a:r>
                      <a:r>
                        <a:rPr lang="en-GB" sz="1800" b="1" i="0" u="none" strike="noStrike" dirty="0">
                          <a:solidFill>
                            <a:srgbClr val="0052CC"/>
                          </a:solidFill>
                          <a:effectLst/>
                          <a:latin typeface="Arial" panose="020B0604020202020204" pitchFamily="34" charset="0"/>
                        </a:rPr>
                        <a:t>  </a:t>
                      </a:r>
                      <a:r>
                        <a:rPr lang="en-GB" sz="1800" b="0" i="1" u="none" strike="noStrike" dirty="0">
                          <a:effectLst/>
                          <a:latin typeface="Arial" panose="020B0604020202020204" pitchFamily="34" charset="0"/>
                        </a:rPr>
                        <a:t>(self-paid)</a:t>
                      </a:r>
                      <a:b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</a:br>
                      <a:endParaRPr lang="en-GB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5987175"/>
                  </a:ext>
                </a:extLst>
              </a:tr>
              <a:tr h="35539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13:30 - 13:45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Welcome and introduction - </a:t>
                      </a:r>
                      <a:r>
                        <a:rPr lang="en-GB" sz="1800" b="0" i="0" u="none" strike="noStrike" dirty="0">
                          <a:effectLst/>
                          <a:latin typeface="Arial" panose="020B0604020202020204" pitchFamily="34" charset="0"/>
                        </a:rPr>
                        <a:t>Guy Roberts, GÉANT</a:t>
                      </a:r>
                      <a:b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</a:br>
                      <a:endParaRPr lang="en-GB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4504386"/>
                  </a:ext>
                </a:extLst>
              </a:tr>
              <a:tr h="571316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13:45 - 14:15</a:t>
                      </a:r>
                      <a:endParaRPr lang="en-GB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SIG-TFN Overview -</a:t>
                      </a:r>
                      <a:r>
                        <a:rPr lang="en-GB" sz="1800" b="0" i="0" u="none" strike="noStrike" dirty="0">
                          <a:effectLst/>
                          <a:latin typeface="Arial" panose="020B0604020202020204" pitchFamily="34" charset="0"/>
                        </a:rPr>
                        <a:t> Guy Roberts, GÉANT</a:t>
                      </a: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6002350"/>
                  </a:ext>
                </a:extLst>
              </a:tr>
              <a:tr h="271226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14:15 - 14:45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NPL time frequency links </a:t>
                      </a:r>
                      <a:r>
                        <a:rPr lang="en-GB" sz="1800" b="0" i="0" u="none" strike="noStrike">
                          <a:effectLst/>
                          <a:latin typeface="Arial" panose="020B0604020202020204" pitchFamily="34" charset="0"/>
                        </a:rPr>
                        <a:t>- Jacques-Olivier Gaudron, NPL</a:t>
                      </a: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1035835"/>
                  </a:ext>
                </a:extLst>
              </a:tr>
              <a:tr h="271226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14:45 - 15:15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Coffee break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7808338"/>
                  </a:ext>
                </a:extLst>
              </a:tr>
              <a:tr h="606188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15:15-16:15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Technical Working Group </a:t>
                      </a:r>
                      <a:r>
                        <a:rPr lang="en-GB" sz="1800" b="0" i="0" u="none" strike="noStrike" dirty="0">
                          <a:effectLst/>
                          <a:latin typeface="Arial" panose="020B0604020202020204" pitchFamily="34" charset="0"/>
                        </a:rPr>
                        <a:t>- Jeroen </a:t>
                      </a:r>
                      <a:r>
                        <a:rPr lang="en-GB" sz="1800" b="0" i="0" u="none" strike="noStrike" dirty="0" err="1">
                          <a:effectLst/>
                          <a:latin typeface="Arial" panose="020B0604020202020204" pitchFamily="34" charset="0"/>
                        </a:rPr>
                        <a:t>Koelemeij</a:t>
                      </a:r>
                      <a:r>
                        <a:rPr lang="en-GB" sz="1800" b="0" i="0" u="none" strike="noStrike" dirty="0">
                          <a:effectLst/>
                          <a:latin typeface="Arial" panose="020B0604020202020204" pitchFamily="34" charset="0"/>
                        </a:rPr>
                        <a:t>, Free University of Amsterdam</a:t>
                      </a:r>
                      <a:b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1800" b="0" i="0" u="none" strike="noStrike" dirty="0">
                          <a:effectLst/>
                          <a:latin typeface="Arial" panose="020B0604020202020204" pitchFamily="34" charset="0"/>
                        </a:rPr>
                        <a:t>Design of the Lille-Brussels-Amsterdam-Braunschweig link</a:t>
                      </a: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4539028"/>
                  </a:ext>
                </a:extLst>
              </a:tr>
              <a:tr h="606188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16:15 - 16:45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solidFill>
                            <a:srgbClr val="212121"/>
                          </a:solidFill>
                          <a:effectLst/>
                          <a:latin typeface="Arial" panose="020B0604020202020204" pitchFamily="34" charset="0"/>
                        </a:rPr>
                        <a:t>Optical clocks in Amsterdam (iqClock &amp; QDNL clock project)</a:t>
                      </a:r>
                      <a:r>
                        <a:rPr lang="en-GB" sz="1800" b="0" i="0" u="none" strike="noStrike">
                          <a:effectLst/>
                          <a:latin typeface="Arial" panose="020B0604020202020204" pitchFamily="34" charset="0"/>
                        </a:rPr>
                        <a:t> - Florian Schreck, UvA</a:t>
                      </a:r>
                    </a:p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52CC"/>
                          </a:solidFill>
                          <a:effectLst/>
                          <a:latin typeface="Arial" panose="020B0604020202020204" pitchFamily="34" charset="0"/>
                          <a:hlinkClick r:id="rId3"/>
                        </a:rPr>
                        <a:t>https://www.iqclock.eu/university-of-amsterdam.html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181392"/>
                  </a:ext>
                </a:extLst>
              </a:tr>
              <a:tr h="271226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17:00 - 18:15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Lab tour - </a:t>
                      </a:r>
                      <a:r>
                        <a:rPr lang="en-GB" sz="1800" b="0" i="0" u="none" strike="noStrike">
                          <a:effectLst/>
                          <a:latin typeface="Arial" panose="020B0604020202020204" pitchFamily="34" charset="0"/>
                        </a:rPr>
                        <a:t>UvA</a:t>
                      </a: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1126387"/>
                  </a:ext>
                </a:extLst>
              </a:tr>
              <a:tr h="438706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18:30</a:t>
                      </a:r>
                      <a:endParaRPr lang="en-GB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Informal group dinner at </a:t>
                      </a:r>
                      <a:r>
                        <a:rPr lang="en-GB" sz="1800" b="1" i="0" u="none" strike="noStrike" dirty="0">
                          <a:solidFill>
                            <a:srgbClr val="0052CC"/>
                          </a:solidFill>
                          <a:effectLst/>
                          <a:latin typeface="Arial" panose="020B0604020202020204" pitchFamily="34" charset="0"/>
                          <a:hlinkClick r:id="rId4"/>
                        </a:rPr>
                        <a:t>Cafe Restaurant Polder</a:t>
                      </a:r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800" b="0" i="0" u="none" strike="noStrike" dirty="0">
                          <a:effectLst/>
                          <a:latin typeface="Arial" panose="020B0604020202020204" pitchFamily="34" charset="0"/>
                        </a:rPr>
                        <a:t>(on </a:t>
                      </a:r>
                      <a:r>
                        <a:rPr lang="en-GB" sz="1800" b="0" i="0" u="none" strike="noStrike" dirty="0" err="1">
                          <a:effectLst/>
                          <a:latin typeface="Arial" panose="020B0604020202020204" pitchFamily="34" charset="0"/>
                        </a:rPr>
                        <a:t>UvA</a:t>
                      </a:r>
                      <a:r>
                        <a:rPr lang="en-GB" sz="1800" b="0" i="0" u="none" strike="noStrike" dirty="0">
                          <a:effectLst/>
                          <a:latin typeface="Arial" panose="020B0604020202020204" pitchFamily="34" charset="0"/>
                        </a:rPr>
                        <a:t> campus).  </a:t>
                      </a:r>
                      <a:r>
                        <a:rPr lang="en-GB" sz="1800" b="0" i="1" u="none" strike="noStrike" dirty="0">
                          <a:effectLst/>
                          <a:latin typeface="Arial" panose="020B0604020202020204" pitchFamily="34" charset="0"/>
                        </a:rPr>
                        <a:t>(self-paid) </a:t>
                      </a:r>
                      <a:endParaRPr lang="en-GB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7772537"/>
                  </a:ext>
                </a:extLst>
              </a:tr>
            </a:tbl>
          </a:graphicData>
        </a:graphic>
      </p:graphicFrame>
      <p:sp>
        <p:nvSpPr>
          <p:cNvPr id="9" name="Title 6">
            <a:extLst>
              <a:ext uri="{FF2B5EF4-FFF2-40B4-BE49-F238E27FC236}">
                <a16:creationId xmlns:a16="http://schemas.microsoft.com/office/drawing/2014/main" id="{64F5CFDF-A165-9C76-7ACB-DACA9C14DEB4}"/>
              </a:ext>
            </a:extLst>
          </p:cNvPr>
          <p:cNvSpPr txBox="1">
            <a:spLocks/>
          </p:cNvSpPr>
          <p:nvPr/>
        </p:nvSpPr>
        <p:spPr>
          <a:xfrm>
            <a:off x="447041" y="95002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Agenda:  Wednesday</a:t>
            </a:r>
          </a:p>
        </p:txBody>
      </p:sp>
    </p:spTree>
    <p:extLst>
      <p:ext uri="{BB962C8B-B14F-4D97-AF65-F5344CB8AC3E}">
        <p14:creationId xmlns:p14="http://schemas.microsoft.com/office/powerpoint/2010/main" val="3871086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Oval 179">
            <a:extLst>
              <a:ext uri="{FF2B5EF4-FFF2-40B4-BE49-F238E27FC236}">
                <a16:creationId xmlns:a16="http://schemas.microsoft.com/office/drawing/2014/main" id="{F6C3C1C9-A394-0387-170C-26A8A80C9910}"/>
              </a:ext>
            </a:extLst>
          </p:cNvPr>
          <p:cNvSpPr/>
          <p:nvPr/>
        </p:nvSpPr>
        <p:spPr>
          <a:xfrm rot="6999456">
            <a:off x="3759678" y="4918827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8D44B882-E0C3-A6A6-5F7F-5B2C5797EBDE}"/>
              </a:ext>
            </a:extLst>
          </p:cNvPr>
          <p:cNvSpPr/>
          <p:nvPr/>
        </p:nvSpPr>
        <p:spPr>
          <a:xfrm rot="7038956">
            <a:off x="2713374" y="4422111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FEED7B16-4B12-8205-7E45-79C1124A118C}"/>
              </a:ext>
            </a:extLst>
          </p:cNvPr>
          <p:cNvSpPr/>
          <p:nvPr/>
        </p:nvSpPr>
        <p:spPr>
          <a:xfrm>
            <a:off x="1248653" y="3286486"/>
            <a:ext cx="1869234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C585FB56-8E07-7205-9C25-71F99E397D8E}"/>
              </a:ext>
            </a:extLst>
          </p:cNvPr>
          <p:cNvSpPr/>
          <p:nvPr/>
        </p:nvSpPr>
        <p:spPr>
          <a:xfrm rot="3549152">
            <a:off x="2642513" y="2457549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7A916239-B7D4-5ED0-8912-DB6FC3053939}"/>
              </a:ext>
            </a:extLst>
          </p:cNvPr>
          <p:cNvSpPr/>
          <p:nvPr/>
        </p:nvSpPr>
        <p:spPr>
          <a:xfrm rot="4269980">
            <a:off x="3705143" y="1949913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08CBE9D1-917A-F88F-2BA7-D129F450CC0B}"/>
              </a:ext>
            </a:extLst>
          </p:cNvPr>
          <p:cNvSpPr/>
          <p:nvPr/>
        </p:nvSpPr>
        <p:spPr>
          <a:xfrm rot="18327457">
            <a:off x="4808909" y="1323699"/>
            <a:ext cx="1869234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CBFC2A5-7369-BC42-67D2-F512238FA6C0}"/>
              </a:ext>
            </a:extLst>
          </p:cNvPr>
          <p:cNvSpPr/>
          <p:nvPr/>
        </p:nvSpPr>
        <p:spPr>
          <a:xfrm rot="3167027">
            <a:off x="4938182" y="5103507"/>
            <a:ext cx="1869234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30CBAA3A-0C63-5F60-4257-41E8DB0CE0B3}"/>
              </a:ext>
            </a:extLst>
          </p:cNvPr>
          <p:cNvSpPr/>
          <p:nvPr/>
        </p:nvSpPr>
        <p:spPr>
          <a:xfrm rot="187819">
            <a:off x="5379539" y="3938182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0ED04F33-39E5-2F91-DC09-00E574456151}"/>
              </a:ext>
            </a:extLst>
          </p:cNvPr>
          <p:cNvSpPr/>
          <p:nvPr/>
        </p:nvSpPr>
        <p:spPr>
          <a:xfrm>
            <a:off x="5301596" y="2927928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6BED3E27-D1AA-7080-6089-CD75252F7D4B}"/>
              </a:ext>
            </a:extLst>
          </p:cNvPr>
          <p:cNvGrpSpPr/>
          <p:nvPr/>
        </p:nvGrpSpPr>
        <p:grpSpPr>
          <a:xfrm rot="7150034">
            <a:off x="5576369" y="4681567"/>
            <a:ext cx="704872" cy="411096"/>
            <a:chOff x="4526280" y="2161732"/>
            <a:chExt cx="704872" cy="411096"/>
          </a:xfrm>
        </p:grpSpPr>
        <p:grpSp>
          <p:nvGrpSpPr>
            <p:cNvPr id="275" name="Group 274">
              <a:extLst>
                <a:ext uri="{FF2B5EF4-FFF2-40B4-BE49-F238E27FC236}">
                  <a16:creationId xmlns:a16="http://schemas.microsoft.com/office/drawing/2014/main" id="{18382AC6-6343-F43C-DF7E-B2FED14FB59A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622AE387-2B08-A1D0-6D42-E60E33B3C0A9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Arrow Connector 279">
                <a:extLst>
                  <a:ext uri="{FF2B5EF4-FFF2-40B4-BE49-F238E27FC236}">
                    <a16:creationId xmlns:a16="http://schemas.microsoft.com/office/drawing/2014/main" id="{F6BE816A-C4A9-9ABC-E2C6-0BA39B7026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5188AF12-8D62-FC66-B08A-902013A4D1EB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A83F07FF-CCA0-BC22-7E6A-FC746E0921C7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9DDE80AB-AB82-D9F7-50D1-080862DB034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560B7732-002E-2737-01AD-9CCC265E5BA3}"/>
              </a:ext>
            </a:extLst>
          </p:cNvPr>
          <p:cNvGrpSpPr/>
          <p:nvPr/>
        </p:nvGrpSpPr>
        <p:grpSpPr>
          <a:xfrm rot="6065968">
            <a:off x="5626412" y="3693078"/>
            <a:ext cx="704872" cy="411096"/>
            <a:chOff x="4526280" y="2161732"/>
            <a:chExt cx="704872" cy="411096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81B50105-51B6-0B47-C2C6-B812BA64394F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86" name="Straight Connector 285">
                <a:extLst>
                  <a:ext uri="{FF2B5EF4-FFF2-40B4-BE49-F238E27FC236}">
                    <a16:creationId xmlns:a16="http://schemas.microsoft.com/office/drawing/2014/main" id="{C7201BBA-1049-3FAC-D79E-EB686C2B4E45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Arrow Connector 286">
                <a:extLst>
                  <a:ext uri="{FF2B5EF4-FFF2-40B4-BE49-F238E27FC236}">
                    <a16:creationId xmlns:a16="http://schemas.microsoft.com/office/drawing/2014/main" id="{67D3F9B9-D80A-B2A4-72E5-99A66A4693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877E6929-426C-C171-0683-18598A771FB6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84" name="Straight Connector 283">
                <a:extLst>
                  <a:ext uri="{FF2B5EF4-FFF2-40B4-BE49-F238E27FC236}">
                    <a16:creationId xmlns:a16="http://schemas.microsoft.com/office/drawing/2014/main" id="{C7D4C0A2-9769-83C5-4E1A-EDF8C78F0994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Straight Arrow Connector 284">
                <a:extLst>
                  <a:ext uri="{FF2B5EF4-FFF2-40B4-BE49-F238E27FC236}">
                    <a16:creationId xmlns:a16="http://schemas.microsoft.com/office/drawing/2014/main" id="{FE18B001-5C85-3B8C-AE36-8E03C7A103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5D571724-ECE4-8173-930C-E802B8FE88C6}"/>
              </a:ext>
            </a:extLst>
          </p:cNvPr>
          <p:cNvGrpSpPr/>
          <p:nvPr/>
        </p:nvGrpSpPr>
        <p:grpSpPr>
          <a:xfrm rot="4753489">
            <a:off x="5454054" y="2624998"/>
            <a:ext cx="704872" cy="411096"/>
            <a:chOff x="4526280" y="2161732"/>
            <a:chExt cx="704872" cy="411096"/>
          </a:xfrm>
        </p:grpSpPr>
        <p:grpSp>
          <p:nvGrpSpPr>
            <p:cNvPr id="289" name="Group 288">
              <a:extLst>
                <a:ext uri="{FF2B5EF4-FFF2-40B4-BE49-F238E27FC236}">
                  <a16:creationId xmlns:a16="http://schemas.microsoft.com/office/drawing/2014/main" id="{FD080875-DD09-55D7-3495-BE1200F5B411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93" name="Straight Connector 292">
                <a:extLst>
                  <a:ext uri="{FF2B5EF4-FFF2-40B4-BE49-F238E27FC236}">
                    <a16:creationId xmlns:a16="http://schemas.microsoft.com/office/drawing/2014/main" id="{E8631518-E0FB-1FCA-1887-3812271F87F2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Arrow Connector 293">
                <a:extLst>
                  <a:ext uri="{FF2B5EF4-FFF2-40B4-BE49-F238E27FC236}">
                    <a16:creationId xmlns:a16="http://schemas.microsoft.com/office/drawing/2014/main" id="{744C6B98-22D2-9392-E09B-4A72E54C98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45965C62-592F-05B9-D9EF-6F72054B37A5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91" name="Straight Connector 290">
                <a:extLst>
                  <a:ext uri="{FF2B5EF4-FFF2-40B4-BE49-F238E27FC236}">
                    <a16:creationId xmlns:a16="http://schemas.microsoft.com/office/drawing/2014/main" id="{2F18C5ED-1BDA-ED4B-A24B-18DD4B2D3864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Arrow Connector 291">
                <a:extLst>
                  <a:ext uri="{FF2B5EF4-FFF2-40B4-BE49-F238E27FC236}">
                    <a16:creationId xmlns:a16="http://schemas.microsoft.com/office/drawing/2014/main" id="{3613E3F2-C3C7-5D88-1FED-F2CD8A55FA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5D02380D-CD28-9ADE-304C-6DDCAB3BB32E}"/>
              </a:ext>
            </a:extLst>
          </p:cNvPr>
          <p:cNvGrpSpPr/>
          <p:nvPr/>
        </p:nvGrpSpPr>
        <p:grpSpPr>
          <a:xfrm rot="20713067">
            <a:off x="3551676" y="2522905"/>
            <a:ext cx="704872" cy="411096"/>
            <a:chOff x="4526280" y="2161732"/>
            <a:chExt cx="704872" cy="411096"/>
          </a:xfrm>
        </p:grpSpPr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66401AEC-4E0E-CDB9-DFF7-2267D1EC66D0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15241E4C-3F62-BC90-5CA5-3BE49FD76DE0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Arrow Connector 244">
                <a:extLst>
                  <a:ext uri="{FF2B5EF4-FFF2-40B4-BE49-F238E27FC236}">
                    <a16:creationId xmlns:a16="http://schemas.microsoft.com/office/drawing/2014/main" id="{3335FB38-4C75-805C-AF33-2280C2CA3F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C825EE1B-DF1B-E697-74CC-5B9ACBE74C06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05D5EA91-E100-54F3-201B-0436AD79A4BF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Arrow Connector 242">
                <a:extLst>
                  <a:ext uri="{FF2B5EF4-FFF2-40B4-BE49-F238E27FC236}">
                    <a16:creationId xmlns:a16="http://schemas.microsoft.com/office/drawing/2014/main" id="{28C817E8-4586-0729-0C82-BB0CC894B96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CE18C7B0-5074-5AED-7D10-9AEE5635C7AA}"/>
              </a:ext>
            </a:extLst>
          </p:cNvPr>
          <p:cNvGrpSpPr/>
          <p:nvPr/>
        </p:nvGrpSpPr>
        <p:grpSpPr>
          <a:xfrm rot="19848896">
            <a:off x="2594231" y="3141083"/>
            <a:ext cx="704872" cy="411096"/>
            <a:chOff x="4526280" y="2161732"/>
            <a:chExt cx="704872" cy="411096"/>
          </a:xfrm>
        </p:grpSpPr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6F71144B-99E6-2EEE-2279-BE32F18666F1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7AB3BFB0-75A4-FC84-F8D3-7C95D03A8F7B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Arrow Connector 251">
                <a:extLst>
                  <a:ext uri="{FF2B5EF4-FFF2-40B4-BE49-F238E27FC236}">
                    <a16:creationId xmlns:a16="http://schemas.microsoft.com/office/drawing/2014/main" id="{B594CAC5-F891-20A8-360B-BAB8A88764F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8" name="Group 247">
              <a:extLst>
                <a:ext uri="{FF2B5EF4-FFF2-40B4-BE49-F238E27FC236}">
                  <a16:creationId xmlns:a16="http://schemas.microsoft.com/office/drawing/2014/main" id="{0C7ACFC8-50BE-6323-6C6F-852CB533EA26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94FCC779-D231-BA49-DCC3-A2ADC0281518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Arrow Connector 249">
                <a:extLst>
                  <a:ext uri="{FF2B5EF4-FFF2-40B4-BE49-F238E27FC236}">
                    <a16:creationId xmlns:a16="http://schemas.microsoft.com/office/drawing/2014/main" id="{11A2ACE6-F04C-4C12-E2C1-3E3C5AD2CB1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28777" y="2216447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35E7F71C-E3FD-7C99-5D33-39172CEF1E99}"/>
              </a:ext>
            </a:extLst>
          </p:cNvPr>
          <p:cNvGrpSpPr/>
          <p:nvPr/>
        </p:nvGrpSpPr>
        <p:grpSpPr>
          <a:xfrm rot="2955043">
            <a:off x="2629833" y="4265746"/>
            <a:ext cx="704872" cy="411096"/>
            <a:chOff x="4526280" y="2161732"/>
            <a:chExt cx="704872" cy="411096"/>
          </a:xfrm>
        </p:grpSpPr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E0BD949C-AE68-B741-F97C-544E0B0EF84F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58" name="Straight Connector 257">
                <a:extLst>
                  <a:ext uri="{FF2B5EF4-FFF2-40B4-BE49-F238E27FC236}">
                    <a16:creationId xmlns:a16="http://schemas.microsoft.com/office/drawing/2014/main" id="{2505DDF5-1C3D-1E15-4EB2-93AB71961834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Arrow Connector 258">
                <a:extLst>
                  <a:ext uri="{FF2B5EF4-FFF2-40B4-BE49-F238E27FC236}">
                    <a16:creationId xmlns:a16="http://schemas.microsoft.com/office/drawing/2014/main" id="{DCF2DD9B-5AD7-2AA7-34AA-AEC1B6EEBF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5" name="Group 254">
              <a:extLst>
                <a:ext uri="{FF2B5EF4-FFF2-40B4-BE49-F238E27FC236}">
                  <a16:creationId xmlns:a16="http://schemas.microsoft.com/office/drawing/2014/main" id="{D6CC6666-1FCE-F34B-D8AB-33291438A710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56" name="Straight Connector 255">
                <a:extLst>
                  <a:ext uri="{FF2B5EF4-FFF2-40B4-BE49-F238E27FC236}">
                    <a16:creationId xmlns:a16="http://schemas.microsoft.com/office/drawing/2014/main" id="{1DCB430E-052A-131D-C57A-F0CDD34A9105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Arrow Connector 256">
                <a:extLst>
                  <a:ext uri="{FF2B5EF4-FFF2-40B4-BE49-F238E27FC236}">
                    <a16:creationId xmlns:a16="http://schemas.microsoft.com/office/drawing/2014/main" id="{0D358C32-AE07-E37E-D385-E7A9597648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579A60EF-66C2-E754-C840-0623971915F6}"/>
              </a:ext>
            </a:extLst>
          </p:cNvPr>
          <p:cNvGrpSpPr/>
          <p:nvPr/>
        </p:nvGrpSpPr>
        <p:grpSpPr>
          <a:xfrm rot="2450269">
            <a:off x="3630017" y="4855026"/>
            <a:ext cx="704872" cy="411096"/>
            <a:chOff x="4526280" y="2161732"/>
            <a:chExt cx="704872" cy="411096"/>
          </a:xfrm>
        </p:grpSpPr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A929B67E-A904-35EC-09BA-56A5D8A8D5DF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65" name="Straight Connector 264">
                <a:extLst>
                  <a:ext uri="{FF2B5EF4-FFF2-40B4-BE49-F238E27FC236}">
                    <a16:creationId xmlns:a16="http://schemas.microsoft.com/office/drawing/2014/main" id="{2EAA3BB8-3035-C4ED-CC91-A87861511682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Arrow Connector 265">
                <a:extLst>
                  <a:ext uri="{FF2B5EF4-FFF2-40B4-BE49-F238E27FC236}">
                    <a16:creationId xmlns:a16="http://schemas.microsoft.com/office/drawing/2014/main" id="{A425D4B3-CEEC-707F-2BDC-A92DF9FD89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82608" y="2483770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B3CB398D-CE80-4843-5135-351322C7E4C9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63" name="Straight Connector 262">
                <a:extLst>
                  <a:ext uri="{FF2B5EF4-FFF2-40B4-BE49-F238E27FC236}">
                    <a16:creationId xmlns:a16="http://schemas.microsoft.com/office/drawing/2014/main" id="{1BF794B1-2EE5-AADD-9D5A-086FE5DE4C3F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Arrow Connector 263">
                <a:extLst>
                  <a:ext uri="{FF2B5EF4-FFF2-40B4-BE49-F238E27FC236}">
                    <a16:creationId xmlns:a16="http://schemas.microsoft.com/office/drawing/2014/main" id="{20C41E51-2C54-E39D-A2BE-C6B971549DC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45299" y="2219550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6256DF0F-2FB7-B6E7-48F7-0D12719867CA}"/>
              </a:ext>
            </a:extLst>
          </p:cNvPr>
          <p:cNvGrpSpPr/>
          <p:nvPr/>
        </p:nvGrpSpPr>
        <p:grpSpPr>
          <a:xfrm rot="1449512">
            <a:off x="4652072" y="5267939"/>
            <a:ext cx="704872" cy="411096"/>
            <a:chOff x="4526280" y="2161732"/>
            <a:chExt cx="704872" cy="411096"/>
          </a:xfrm>
        </p:grpSpPr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56E520D0-D32E-9E12-ABDB-FA90D886B24C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id="{DB9C1F00-8D87-A07B-C5F2-0CB954B7030F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Arrow Connector 272">
                <a:extLst>
                  <a:ext uri="{FF2B5EF4-FFF2-40B4-BE49-F238E27FC236}">
                    <a16:creationId xmlns:a16="http://schemas.microsoft.com/office/drawing/2014/main" id="{54F3D8C2-9C26-44F6-F909-FD3E0EE56DE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224F78DA-8025-DAF9-3B8F-27D9884B391B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70" name="Straight Connector 269">
                <a:extLst>
                  <a:ext uri="{FF2B5EF4-FFF2-40B4-BE49-F238E27FC236}">
                    <a16:creationId xmlns:a16="http://schemas.microsoft.com/office/drawing/2014/main" id="{1904035F-F240-23C7-5868-B39403218790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Straight Arrow Connector 270">
                <a:extLst>
                  <a:ext uri="{FF2B5EF4-FFF2-40B4-BE49-F238E27FC236}">
                    <a16:creationId xmlns:a16="http://schemas.microsoft.com/office/drawing/2014/main" id="{D4247870-6DD7-EA48-45BF-2BCDD2BF998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38700" y="2227381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5" name="Oval 84">
            <a:extLst>
              <a:ext uri="{FF2B5EF4-FFF2-40B4-BE49-F238E27FC236}">
                <a16:creationId xmlns:a16="http://schemas.microsoft.com/office/drawing/2014/main" id="{843A7397-B73F-375E-B3D8-2D183982EF2B}"/>
              </a:ext>
            </a:extLst>
          </p:cNvPr>
          <p:cNvSpPr>
            <a:spLocks noChangeAspect="1"/>
          </p:cNvSpPr>
          <p:nvPr/>
        </p:nvSpPr>
        <p:spPr>
          <a:xfrm>
            <a:off x="2136999" y="1560826"/>
            <a:ext cx="4738256" cy="4738256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C4D5CCCC-E26F-B4FF-2595-A010A5F5C0A2}"/>
              </a:ext>
            </a:extLst>
          </p:cNvPr>
          <p:cNvSpPr>
            <a:spLocks noChangeAspect="1"/>
          </p:cNvSpPr>
          <p:nvPr/>
        </p:nvSpPr>
        <p:spPr>
          <a:xfrm>
            <a:off x="1882832" y="1326622"/>
            <a:ext cx="5212081" cy="521208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7715861-A3EB-BEDC-9CE1-08954E41D963}"/>
              </a:ext>
            </a:extLst>
          </p:cNvPr>
          <p:cNvSpPr/>
          <p:nvPr/>
        </p:nvSpPr>
        <p:spPr>
          <a:xfrm>
            <a:off x="1859888" y="3657551"/>
            <a:ext cx="377930" cy="6250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0B9402-39EF-8C10-ACA6-784A54EEB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3741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Time network topology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9912DF0-551C-BE54-61AA-8E5B7558497D}"/>
              </a:ext>
            </a:extLst>
          </p:cNvPr>
          <p:cNvSpPr>
            <a:spLocks noChangeAspect="1"/>
          </p:cNvSpPr>
          <p:nvPr/>
        </p:nvSpPr>
        <p:spPr>
          <a:xfrm>
            <a:off x="8287797" y="656252"/>
            <a:ext cx="656926" cy="656926"/>
          </a:xfrm>
          <a:prstGeom prst="roundRect">
            <a:avLst/>
          </a:prstGeom>
          <a:solidFill>
            <a:srgbClr val="FF99FF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err="1">
                <a:solidFill>
                  <a:schemeClr val="tx1"/>
                </a:solidFill>
              </a:rPr>
              <a:t>P</a:t>
            </a:r>
            <a:r>
              <a:rPr lang="en-GB" sz="2000" b="1" i="1" dirty="0" err="1">
                <a:solidFill>
                  <a:schemeClr val="tx1"/>
                </a:solidFill>
              </a:rPr>
              <a:t>k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N</a:t>
            </a:r>
            <a:endParaRPr lang="en-US" sz="2000" b="1" i="1" baseline="-250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374F5F-376C-7C1A-8B24-08CE47F99557}"/>
              </a:ext>
            </a:extLst>
          </p:cNvPr>
          <p:cNvSpPr txBox="1"/>
          <p:nvPr/>
        </p:nvSpPr>
        <p:spPr>
          <a:xfrm>
            <a:off x="9382192" y="499836"/>
            <a:ext cx="1905476" cy="8708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UTC(</a:t>
            </a:r>
            <a:r>
              <a:rPr lang="en-GB" i="1" dirty="0" err="1"/>
              <a:t>k</a:t>
            </a:r>
            <a:r>
              <a:rPr lang="en-GB" i="1" baseline="-25000" dirty="0" err="1"/>
              <a:t>N</a:t>
            </a:r>
            <a:r>
              <a:rPr lang="en-GB" dirty="0"/>
              <a:t>) + </a:t>
            </a:r>
          </a:p>
          <a:p>
            <a:r>
              <a:rPr lang="en-GB" dirty="0"/>
              <a:t>Primary frequency standard </a:t>
            </a:r>
            <a:r>
              <a:rPr lang="en-GB" i="1" dirty="0"/>
              <a:t>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00294C4-F0F8-1F73-A8DA-9FD7046B4895}"/>
              </a:ext>
            </a:extLst>
          </p:cNvPr>
          <p:cNvSpPr>
            <a:spLocks noChangeAspect="1"/>
          </p:cNvSpPr>
          <p:nvPr/>
        </p:nvSpPr>
        <p:spPr>
          <a:xfrm>
            <a:off x="8272514" y="1566636"/>
            <a:ext cx="656925" cy="65692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i="1" dirty="0" err="1">
                <a:solidFill>
                  <a:schemeClr val="tx1"/>
                </a:solidFill>
              </a:rPr>
              <a:t>k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N</a:t>
            </a:r>
            <a:endParaRPr lang="en-US" sz="2000" b="1" i="1" baseline="-25000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665F06-5B0E-D746-8C22-6243F57FD7B4}"/>
              </a:ext>
            </a:extLst>
          </p:cNvPr>
          <p:cNvSpPr txBox="1"/>
          <p:nvPr/>
        </p:nvSpPr>
        <p:spPr>
          <a:xfrm>
            <a:off x="9382192" y="1602112"/>
            <a:ext cx="1905476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UTC(</a:t>
            </a:r>
            <a:r>
              <a:rPr lang="en-GB" i="1" dirty="0" err="1"/>
              <a:t>k</a:t>
            </a:r>
            <a:r>
              <a:rPr lang="en-GB" i="1" baseline="-25000" dirty="0" err="1"/>
              <a:t>N</a:t>
            </a:r>
            <a:r>
              <a:rPr lang="en-GB" dirty="0"/>
              <a:t>)</a:t>
            </a:r>
            <a:endParaRPr lang="en-US" i="1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6C6AB7F-5999-6A5E-31A3-942F36F33594}"/>
              </a:ext>
            </a:extLst>
          </p:cNvPr>
          <p:cNvCxnSpPr>
            <a:cxnSpLocks/>
          </p:cNvCxnSpPr>
          <p:nvPr/>
        </p:nvCxnSpPr>
        <p:spPr>
          <a:xfrm flipV="1">
            <a:off x="3259847" y="1837162"/>
            <a:ext cx="131053" cy="76721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D5FD71E-DC7F-8F98-7776-475DB6A549C0}"/>
              </a:ext>
            </a:extLst>
          </p:cNvPr>
          <p:cNvCxnSpPr>
            <a:cxnSpLocks/>
          </p:cNvCxnSpPr>
          <p:nvPr/>
        </p:nvCxnSpPr>
        <p:spPr>
          <a:xfrm flipH="1">
            <a:off x="3200400" y="1578082"/>
            <a:ext cx="173182" cy="86078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59EED6D-1301-5899-5C87-468B3FCC6E3B}"/>
              </a:ext>
            </a:extLst>
          </p:cNvPr>
          <p:cNvCxnSpPr>
            <a:cxnSpLocks/>
          </p:cNvCxnSpPr>
          <p:nvPr/>
        </p:nvCxnSpPr>
        <p:spPr>
          <a:xfrm flipV="1">
            <a:off x="7081520" y="4029552"/>
            <a:ext cx="12466" cy="18039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D1D2C3E-C62D-7370-DFC2-052378496C7F}"/>
              </a:ext>
            </a:extLst>
          </p:cNvPr>
          <p:cNvCxnSpPr>
            <a:cxnSpLocks/>
          </p:cNvCxnSpPr>
          <p:nvPr/>
        </p:nvCxnSpPr>
        <p:spPr>
          <a:xfrm flipH="1">
            <a:off x="6852920" y="4071610"/>
            <a:ext cx="12800" cy="171853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F4A1ECD-1BCD-F48C-C2CE-5F18C1C4851D}"/>
              </a:ext>
            </a:extLst>
          </p:cNvPr>
          <p:cNvCxnSpPr>
            <a:cxnSpLocks/>
          </p:cNvCxnSpPr>
          <p:nvPr/>
        </p:nvCxnSpPr>
        <p:spPr>
          <a:xfrm flipH="1" flipV="1">
            <a:off x="3429000" y="6034991"/>
            <a:ext cx="99690" cy="61751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12931B9-A89F-D968-42DF-C5B4DDE5CD81}"/>
              </a:ext>
            </a:extLst>
          </p:cNvPr>
          <p:cNvCxnSpPr>
            <a:cxnSpLocks/>
          </p:cNvCxnSpPr>
          <p:nvPr/>
        </p:nvCxnSpPr>
        <p:spPr>
          <a:xfrm>
            <a:off x="3342640" y="6260473"/>
            <a:ext cx="107399" cy="64869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2F7C9C3B-79A3-026B-3DA5-11748047383E}"/>
              </a:ext>
            </a:extLst>
          </p:cNvPr>
          <p:cNvGrpSpPr/>
          <p:nvPr/>
        </p:nvGrpSpPr>
        <p:grpSpPr>
          <a:xfrm rot="21156078">
            <a:off x="4531360" y="2126613"/>
            <a:ext cx="704872" cy="411096"/>
            <a:chOff x="4526280" y="2161732"/>
            <a:chExt cx="704872" cy="411096"/>
          </a:xfrm>
        </p:grpSpPr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752C5BA3-19D1-13E6-87AE-0FB96103FD9E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BD943F22-7ECA-CE5F-8DDF-A19AB2AE9094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46249596-6E9F-5A52-1AA8-0EA7B20CD0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7" name="Group 236">
              <a:extLst>
                <a:ext uri="{FF2B5EF4-FFF2-40B4-BE49-F238E27FC236}">
                  <a16:creationId xmlns:a16="http://schemas.microsoft.com/office/drawing/2014/main" id="{61D6F6D7-E077-CB94-C89D-CF2418A3556C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C8067D9A-CEF2-157E-072F-65F9FF613EF3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61151297-9C3A-A31A-B048-B75974BB3C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CFCC750-8621-7E2D-B0D7-8B02644A9F53}"/>
              </a:ext>
            </a:extLst>
          </p:cNvPr>
          <p:cNvGrpSpPr/>
          <p:nvPr/>
        </p:nvGrpSpPr>
        <p:grpSpPr>
          <a:xfrm>
            <a:off x="8208474" y="4464098"/>
            <a:ext cx="900113" cy="903"/>
            <a:chOff x="8458200" y="4244340"/>
            <a:chExt cx="990124" cy="903"/>
          </a:xfrm>
        </p:grpSpPr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32596EE2-9411-37F5-4AFE-7B6BA8754665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D144DC2B-CB91-13DC-30E7-D122DA770609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33F5BB5-3C8C-7202-F8E0-9A2E0894A85B}"/>
              </a:ext>
            </a:extLst>
          </p:cNvPr>
          <p:cNvSpPr txBox="1"/>
          <p:nvPr/>
        </p:nvSpPr>
        <p:spPr>
          <a:xfrm>
            <a:off x="9382192" y="4081236"/>
            <a:ext cx="2438876" cy="9095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Single-</a:t>
            </a:r>
            <a:r>
              <a:rPr lang="en-GB" dirty="0" err="1"/>
              <a:t>fiber</a:t>
            </a:r>
            <a:r>
              <a:rPr lang="en-GB" dirty="0"/>
              <a:t> ELSTAB link</a:t>
            </a:r>
          </a:p>
          <a:p>
            <a:r>
              <a:rPr lang="en-GB" dirty="0"/>
              <a:t>west, GM; east, S</a:t>
            </a:r>
          </a:p>
          <a:p>
            <a:r>
              <a:rPr lang="en-GB" dirty="0"/>
              <a:t>includes amps, muxes,…</a:t>
            </a:r>
            <a:endParaRPr lang="en-US" dirty="0"/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B3E626C3-04EA-2868-9C52-C9CE2FF86AA5}"/>
              </a:ext>
            </a:extLst>
          </p:cNvPr>
          <p:cNvGrpSpPr/>
          <p:nvPr/>
        </p:nvGrpSpPr>
        <p:grpSpPr>
          <a:xfrm>
            <a:off x="8239668" y="5445271"/>
            <a:ext cx="900113" cy="903"/>
            <a:chOff x="8458200" y="4244340"/>
            <a:chExt cx="990124" cy="903"/>
          </a:xfrm>
        </p:grpSpPr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E7E85642-78AF-93FC-50F0-5C6539718068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5D6BC465-0826-BBD8-41C5-4F65EF3E8D62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71F92B6B-B702-95FD-DA58-4FF7F8DBD37D}"/>
              </a:ext>
            </a:extLst>
          </p:cNvPr>
          <p:cNvSpPr txBox="1"/>
          <p:nvPr/>
        </p:nvSpPr>
        <p:spPr>
          <a:xfrm>
            <a:off x="9382192" y="4995636"/>
            <a:ext cx="2438876" cy="9095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Single-</a:t>
            </a:r>
            <a:r>
              <a:rPr lang="en-GB" dirty="0" err="1"/>
              <a:t>fiber</a:t>
            </a:r>
            <a:r>
              <a:rPr lang="en-GB" dirty="0"/>
              <a:t> WR link</a:t>
            </a:r>
          </a:p>
          <a:p>
            <a:r>
              <a:rPr lang="en-GB" dirty="0"/>
              <a:t>west, GM; east, S</a:t>
            </a:r>
          </a:p>
          <a:p>
            <a:r>
              <a:rPr lang="en-GB" dirty="0"/>
              <a:t>includes amps, muxes,…</a:t>
            </a:r>
            <a:endParaRPr lang="en-US" dirty="0"/>
          </a:p>
          <a:p>
            <a:endParaRPr lang="en-US" dirty="0"/>
          </a:p>
        </p:txBody>
      </p: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A412AB61-D212-3E83-A527-BB8E213C70F8}"/>
              </a:ext>
            </a:extLst>
          </p:cNvPr>
          <p:cNvGrpSpPr/>
          <p:nvPr/>
        </p:nvGrpSpPr>
        <p:grpSpPr>
          <a:xfrm rot="10800000">
            <a:off x="2961640" y="2393422"/>
            <a:ext cx="764541" cy="992145"/>
            <a:chOff x="3058716" y="2706759"/>
            <a:chExt cx="764541" cy="992145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53F99CA-B4B6-401C-954D-42638464B82F}"/>
                </a:ext>
              </a:extLst>
            </p:cNvPr>
            <p:cNvSpPr/>
            <p:nvPr/>
          </p:nvSpPr>
          <p:spPr>
            <a:xfrm>
              <a:off x="3270642" y="3101863"/>
              <a:ext cx="355764" cy="332881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8774CB7C-6CD6-0BDD-F56F-0A4C0FCFA2BF}"/>
                </a:ext>
              </a:extLst>
            </p:cNvPr>
            <p:cNvSpPr/>
            <p:nvPr/>
          </p:nvSpPr>
          <p:spPr>
            <a:xfrm rot="17880222" flipH="1">
              <a:off x="3609350" y="3277776"/>
              <a:ext cx="124694" cy="128341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587AA6D0-2238-4C60-1B3D-85303FEEDB97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544657" y="3420304"/>
              <a:ext cx="278600" cy="278600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i="1" dirty="0">
                  <a:solidFill>
                    <a:schemeClr val="tx1"/>
                  </a:solidFill>
                </a:rPr>
                <a:t>k</a:t>
              </a:r>
              <a:r>
                <a:rPr lang="en-GB" sz="1400" b="1" baseline="-25000" dirty="0">
                  <a:solidFill>
                    <a:schemeClr val="tx1"/>
                  </a:solidFill>
                </a:rPr>
                <a:t>2</a:t>
              </a:r>
              <a:endParaRPr lang="en-US" sz="14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36AEE8B-F163-5E00-6050-D881BF3FB84A}"/>
                </a:ext>
              </a:extLst>
            </p:cNvPr>
            <p:cNvSpPr/>
            <p:nvPr/>
          </p:nvSpPr>
          <p:spPr>
            <a:xfrm>
              <a:off x="3058716" y="2706759"/>
              <a:ext cx="323850" cy="226335"/>
            </a:xfrm>
            <a:custGeom>
              <a:avLst/>
              <a:gdLst>
                <a:gd name="connsiteX0" fmla="*/ 0 w 323850"/>
                <a:gd name="connsiteY0" fmla="*/ 226335 h 226335"/>
                <a:gd name="connsiteX1" fmla="*/ 26670 w 323850"/>
                <a:gd name="connsiteY1" fmla="*/ 104415 h 226335"/>
                <a:gd name="connsiteX2" fmla="*/ 152400 w 323850"/>
                <a:gd name="connsiteY2" fmla="*/ 9165 h 226335"/>
                <a:gd name="connsiteX3" fmla="*/ 323850 w 323850"/>
                <a:gd name="connsiteY3" fmla="*/ 9165 h 22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50" h="226335">
                  <a:moveTo>
                    <a:pt x="0" y="226335"/>
                  </a:moveTo>
                  <a:cubicBezTo>
                    <a:pt x="635" y="183472"/>
                    <a:pt x="1270" y="140610"/>
                    <a:pt x="26670" y="104415"/>
                  </a:cubicBezTo>
                  <a:cubicBezTo>
                    <a:pt x="52070" y="68220"/>
                    <a:pt x="102870" y="25040"/>
                    <a:pt x="152400" y="9165"/>
                  </a:cubicBezTo>
                  <a:cubicBezTo>
                    <a:pt x="201930" y="-6710"/>
                    <a:pt x="262890" y="1227"/>
                    <a:pt x="323850" y="9165"/>
                  </a:cubicBezTo>
                </a:path>
              </a:pathLst>
            </a:custGeom>
            <a:noFill/>
            <a:ln w="28575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89CD780D-B9F4-EF96-7C2D-D96B7562B4F8}"/>
              </a:ext>
            </a:extLst>
          </p:cNvPr>
          <p:cNvSpPr/>
          <p:nvPr/>
        </p:nvSpPr>
        <p:spPr>
          <a:xfrm rot="20732049">
            <a:off x="1743399" y="4012540"/>
            <a:ext cx="150879" cy="187679"/>
          </a:xfrm>
          <a:custGeom>
            <a:avLst/>
            <a:gdLst>
              <a:gd name="connsiteX0" fmla="*/ 355764 w 355764"/>
              <a:gd name="connsiteY0" fmla="*/ 332881 h 332881"/>
              <a:gd name="connsiteX1" fmla="*/ 203364 w 355764"/>
              <a:gd name="connsiteY1" fmla="*/ 130951 h 332881"/>
              <a:gd name="connsiteX2" fmla="*/ 16674 w 355764"/>
              <a:gd name="connsiteY2" fmla="*/ 9031 h 332881"/>
              <a:gd name="connsiteX3" fmla="*/ 9054 w 355764"/>
              <a:gd name="connsiteY3" fmla="*/ 9031 h 332881"/>
              <a:gd name="connsiteX4" fmla="*/ 9054 w 355764"/>
              <a:gd name="connsiteY4" fmla="*/ 9031 h 3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764" h="332881">
                <a:moveTo>
                  <a:pt x="355764" y="332881"/>
                </a:moveTo>
                <a:cubicBezTo>
                  <a:pt x="307821" y="258903"/>
                  <a:pt x="259879" y="184926"/>
                  <a:pt x="203364" y="130951"/>
                </a:cubicBezTo>
                <a:cubicBezTo>
                  <a:pt x="146849" y="76976"/>
                  <a:pt x="16674" y="9031"/>
                  <a:pt x="16674" y="9031"/>
                </a:cubicBezTo>
                <a:cubicBezTo>
                  <a:pt x="-15711" y="-11289"/>
                  <a:pt x="9054" y="9031"/>
                  <a:pt x="9054" y="9031"/>
                </a:cubicBezTo>
                <a:lnTo>
                  <a:pt x="9054" y="9031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95E6D9D0-2780-B70B-C508-299507FFC7B9}"/>
              </a:ext>
            </a:extLst>
          </p:cNvPr>
          <p:cNvSpPr/>
          <p:nvPr/>
        </p:nvSpPr>
        <p:spPr>
          <a:xfrm rot="2487871" flipH="1">
            <a:off x="2747754" y="3769882"/>
            <a:ext cx="323850" cy="382950"/>
          </a:xfrm>
          <a:custGeom>
            <a:avLst/>
            <a:gdLst>
              <a:gd name="connsiteX0" fmla="*/ 0 w 323850"/>
              <a:gd name="connsiteY0" fmla="*/ 226335 h 226335"/>
              <a:gd name="connsiteX1" fmla="*/ 26670 w 323850"/>
              <a:gd name="connsiteY1" fmla="*/ 104415 h 226335"/>
              <a:gd name="connsiteX2" fmla="*/ 152400 w 323850"/>
              <a:gd name="connsiteY2" fmla="*/ 9165 h 226335"/>
              <a:gd name="connsiteX3" fmla="*/ 323850 w 323850"/>
              <a:gd name="connsiteY3" fmla="*/ 9165 h 226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50" h="226335">
                <a:moveTo>
                  <a:pt x="0" y="226335"/>
                </a:moveTo>
                <a:cubicBezTo>
                  <a:pt x="635" y="183472"/>
                  <a:pt x="1270" y="140610"/>
                  <a:pt x="26670" y="104415"/>
                </a:cubicBezTo>
                <a:cubicBezTo>
                  <a:pt x="52070" y="68220"/>
                  <a:pt x="102870" y="25040"/>
                  <a:pt x="152400" y="9165"/>
                </a:cubicBezTo>
                <a:cubicBezTo>
                  <a:pt x="201930" y="-6710"/>
                  <a:pt x="262890" y="1227"/>
                  <a:pt x="323850" y="9165"/>
                </a:cubicBezTo>
              </a:path>
            </a:pathLst>
          </a:custGeom>
          <a:noFill/>
          <a:ln w="28575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860059A5-2996-6611-6AB6-6E0190DE9000}"/>
              </a:ext>
            </a:extLst>
          </p:cNvPr>
          <p:cNvSpPr/>
          <p:nvPr/>
        </p:nvSpPr>
        <p:spPr>
          <a:xfrm rot="20732049">
            <a:off x="1807482" y="3890340"/>
            <a:ext cx="693282" cy="443065"/>
          </a:xfrm>
          <a:custGeom>
            <a:avLst/>
            <a:gdLst>
              <a:gd name="connsiteX0" fmla="*/ 355764 w 355764"/>
              <a:gd name="connsiteY0" fmla="*/ 332881 h 332881"/>
              <a:gd name="connsiteX1" fmla="*/ 203364 w 355764"/>
              <a:gd name="connsiteY1" fmla="*/ 130951 h 332881"/>
              <a:gd name="connsiteX2" fmla="*/ 16674 w 355764"/>
              <a:gd name="connsiteY2" fmla="*/ 9031 h 332881"/>
              <a:gd name="connsiteX3" fmla="*/ 9054 w 355764"/>
              <a:gd name="connsiteY3" fmla="*/ 9031 h 332881"/>
              <a:gd name="connsiteX4" fmla="*/ 9054 w 355764"/>
              <a:gd name="connsiteY4" fmla="*/ 9031 h 3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764" h="332881">
                <a:moveTo>
                  <a:pt x="355764" y="332881"/>
                </a:moveTo>
                <a:cubicBezTo>
                  <a:pt x="307821" y="258903"/>
                  <a:pt x="259879" y="184926"/>
                  <a:pt x="203364" y="130951"/>
                </a:cubicBezTo>
                <a:cubicBezTo>
                  <a:pt x="146849" y="76976"/>
                  <a:pt x="16674" y="9031"/>
                  <a:pt x="16674" y="9031"/>
                </a:cubicBezTo>
                <a:cubicBezTo>
                  <a:pt x="-15711" y="-11289"/>
                  <a:pt x="9054" y="9031"/>
                  <a:pt x="9054" y="9031"/>
                </a:cubicBezTo>
                <a:lnTo>
                  <a:pt x="9054" y="9031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D11E637-CDEE-2C77-4278-82D7384CE38F}"/>
              </a:ext>
            </a:extLst>
          </p:cNvPr>
          <p:cNvSpPr/>
          <p:nvPr/>
        </p:nvSpPr>
        <p:spPr>
          <a:xfrm rot="174557" flipV="1">
            <a:off x="1775634" y="3688466"/>
            <a:ext cx="1015034" cy="275108"/>
          </a:xfrm>
          <a:custGeom>
            <a:avLst/>
            <a:gdLst>
              <a:gd name="connsiteX0" fmla="*/ 355764 w 355764"/>
              <a:gd name="connsiteY0" fmla="*/ 332881 h 332881"/>
              <a:gd name="connsiteX1" fmla="*/ 203364 w 355764"/>
              <a:gd name="connsiteY1" fmla="*/ 130951 h 332881"/>
              <a:gd name="connsiteX2" fmla="*/ 16674 w 355764"/>
              <a:gd name="connsiteY2" fmla="*/ 9031 h 332881"/>
              <a:gd name="connsiteX3" fmla="*/ 9054 w 355764"/>
              <a:gd name="connsiteY3" fmla="*/ 9031 h 332881"/>
              <a:gd name="connsiteX4" fmla="*/ 9054 w 355764"/>
              <a:gd name="connsiteY4" fmla="*/ 9031 h 3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764" h="332881">
                <a:moveTo>
                  <a:pt x="355764" y="332881"/>
                </a:moveTo>
                <a:cubicBezTo>
                  <a:pt x="307821" y="258903"/>
                  <a:pt x="259879" y="184926"/>
                  <a:pt x="203364" y="130951"/>
                </a:cubicBezTo>
                <a:cubicBezTo>
                  <a:pt x="146849" y="76976"/>
                  <a:pt x="16674" y="9031"/>
                  <a:pt x="16674" y="9031"/>
                </a:cubicBezTo>
                <a:cubicBezTo>
                  <a:pt x="-15711" y="-11289"/>
                  <a:pt x="9054" y="9031"/>
                  <a:pt x="9054" y="9031"/>
                </a:cubicBezTo>
                <a:lnTo>
                  <a:pt x="9054" y="9031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7FEEE079-6538-D19B-E743-C9A8EFC414AD}"/>
              </a:ext>
            </a:extLst>
          </p:cNvPr>
          <p:cNvSpPr/>
          <p:nvPr/>
        </p:nvSpPr>
        <p:spPr>
          <a:xfrm rot="174557" flipV="1">
            <a:off x="1758093" y="3633562"/>
            <a:ext cx="430474" cy="227362"/>
          </a:xfrm>
          <a:custGeom>
            <a:avLst/>
            <a:gdLst>
              <a:gd name="connsiteX0" fmla="*/ 355764 w 355764"/>
              <a:gd name="connsiteY0" fmla="*/ 332881 h 332881"/>
              <a:gd name="connsiteX1" fmla="*/ 203364 w 355764"/>
              <a:gd name="connsiteY1" fmla="*/ 130951 h 332881"/>
              <a:gd name="connsiteX2" fmla="*/ 16674 w 355764"/>
              <a:gd name="connsiteY2" fmla="*/ 9031 h 332881"/>
              <a:gd name="connsiteX3" fmla="*/ 9054 w 355764"/>
              <a:gd name="connsiteY3" fmla="*/ 9031 h 332881"/>
              <a:gd name="connsiteX4" fmla="*/ 9054 w 355764"/>
              <a:gd name="connsiteY4" fmla="*/ 9031 h 3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764" h="332881">
                <a:moveTo>
                  <a:pt x="355764" y="332881"/>
                </a:moveTo>
                <a:cubicBezTo>
                  <a:pt x="307821" y="258903"/>
                  <a:pt x="259879" y="184926"/>
                  <a:pt x="203364" y="130951"/>
                </a:cubicBezTo>
                <a:cubicBezTo>
                  <a:pt x="146849" y="76976"/>
                  <a:pt x="16674" y="9031"/>
                  <a:pt x="16674" y="9031"/>
                </a:cubicBezTo>
                <a:cubicBezTo>
                  <a:pt x="-15711" y="-11289"/>
                  <a:pt x="9054" y="9031"/>
                  <a:pt x="9054" y="9031"/>
                </a:cubicBezTo>
                <a:lnTo>
                  <a:pt x="9054" y="9031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89E29FA6-BDF0-A57D-5501-F6B8B7187808}"/>
              </a:ext>
            </a:extLst>
          </p:cNvPr>
          <p:cNvSpPr>
            <a:spLocks noChangeAspect="1"/>
          </p:cNvSpPr>
          <p:nvPr/>
        </p:nvSpPr>
        <p:spPr>
          <a:xfrm>
            <a:off x="2679192" y="3979770"/>
            <a:ext cx="306460" cy="30646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S1a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3229127-E7F7-5A8B-BFDA-34EE8EC920BA}"/>
              </a:ext>
            </a:extLst>
          </p:cNvPr>
          <p:cNvSpPr>
            <a:spLocks noChangeAspect="1"/>
          </p:cNvSpPr>
          <p:nvPr/>
        </p:nvSpPr>
        <p:spPr>
          <a:xfrm>
            <a:off x="2403046" y="4155166"/>
            <a:ext cx="337106" cy="33710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1b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2EC1A90-30E7-10E1-5526-AC69959D46E5}"/>
              </a:ext>
            </a:extLst>
          </p:cNvPr>
          <p:cNvSpPr>
            <a:spLocks noChangeAspect="1"/>
          </p:cNvSpPr>
          <p:nvPr/>
        </p:nvSpPr>
        <p:spPr>
          <a:xfrm>
            <a:off x="1447800" y="3749782"/>
            <a:ext cx="337106" cy="337106"/>
          </a:xfrm>
          <a:prstGeom prst="roundRect">
            <a:avLst/>
          </a:prstGeom>
          <a:solidFill>
            <a:srgbClr val="FF99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P</a:t>
            </a:r>
            <a:r>
              <a:rPr lang="en-GB" sz="1400" b="1" i="1" dirty="0">
                <a:solidFill>
                  <a:schemeClr val="tx1"/>
                </a:solidFill>
              </a:rPr>
              <a:t>k</a:t>
            </a:r>
            <a:r>
              <a:rPr lang="en-GB" sz="1400" b="1" baseline="-25000" dirty="0">
                <a:solidFill>
                  <a:schemeClr val="tx1"/>
                </a:solidFill>
              </a:rPr>
              <a:t>1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FD650EF1-5EFE-DB06-51A1-575F39166BDE}"/>
              </a:ext>
            </a:extLst>
          </p:cNvPr>
          <p:cNvSpPr>
            <a:spLocks noChangeAspect="1"/>
          </p:cNvSpPr>
          <p:nvPr/>
        </p:nvSpPr>
        <p:spPr>
          <a:xfrm>
            <a:off x="2630726" y="3578667"/>
            <a:ext cx="337106" cy="33710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1a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87" name="Hexagon 86">
            <a:extLst>
              <a:ext uri="{FF2B5EF4-FFF2-40B4-BE49-F238E27FC236}">
                <a16:creationId xmlns:a16="http://schemas.microsoft.com/office/drawing/2014/main" id="{3559A52B-2551-18D4-3F7E-FDF43AEB79C5}"/>
              </a:ext>
            </a:extLst>
          </p:cNvPr>
          <p:cNvSpPr>
            <a:spLocks noChangeAspect="1"/>
          </p:cNvSpPr>
          <p:nvPr/>
        </p:nvSpPr>
        <p:spPr>
          <a:xfrm>
            <a:off x="1688592" y="3377926"/>
            <a:ext cx="306460" cy="306460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S1b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92" name="Hexagon 91">
            <a:extLst>
              <a:ext uri="{FF2B5EF4-FFF2-40B4-BE49-F238E27FC236}">
                <a16:creationId xmlns:a16="http://schemas.microsoft.com/office/drawing/2014/main" id="{6A95D390-A8A5-1B3E-62B8-A9FA2E3A3EC6}"/>
              </a:ext>
            </a:extLst>
          </p:cNvPr>
          <p:cNvSpPr>
            <a:spLocks noChangeAspect="1"/>
          </p:cNvSpPr>
          <p:nvPr/>
        </p:nvSpPr>
        <p:spPr>
          <a:xfrm>
            <a:off x="2012902" y="3359638"/>
            <a:ext cx="337106" cy="337106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1a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93" name="Hexagon 92">
            <a:extLst>
              <a:ext uri="{FF2B5EF4-FFF2-40B4-BE49-F238E27FC236}">
                <a16:creationId xmlns:a16="http://schemas.microsoft.com/office/drawing/2014/main" id="{7EFE7EBF-7ACC-7BB1-A534-34079B59946F}"/>
              </a:ext>
            </a:extLst>
          </p:cNvPr>
          <p:cNvSpPr>
            <a:spLocks noChangeAspect="1"/>
          </p:cNvSpPr>
          <p:nvPr/>
        </p:nvSpPr>
        <p:spPr>
          <a:xfrm>
            <a:off x="2043548" y="4180938"/>
            <a:ext cx="306460" cy="306460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S1a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94" name="Hexagon 93">
            <a:extLst>
              <a:ext uri="{FF2B5EF4-FFF2-40B4-BE49-F238E27FC236}">
                <a16:creationId xmlns:a16="http://schemas.microsoft.com/office/drawing/2014/main" id="{1DD62915-2674-314E-88BA-B7D7DFBB537C}"/>
              </a:ext>
            </a:extLst>
          </p:cNvPr>
          <p:cNvSpPr>
            <a:spLocks noChangeAspect="1"/>
          </p:cNvSpPr>
          <p:nvPr/>
        </p:nvSpPr>
        <p:spPr>
          <a:xfrm>
            <a:off x="1688592" y="4156388"/>
            <a:ext cx="337106" cy="337106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1b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8841524-4B5E-0861-30D8-66A65CDE2862}"/>
              </a:ext>
            </a:extLst>
          </p:cNvPr>
          <p:cNvSpPr>
            <a:spLocks noChangeAspect="1"/>
          </p:cNvSpPr>
          <p:nvPr/>
        </p:nvSpPr>
        <p:spPr>
          <a:xfrm>
            <a:off x="2406260" y="3370170"/>
            <a:ext cx="306460" cy="30646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S1b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5B53FEF7-44EC-3943-1591-F651D6A442DC}"/>
              </a:ext>
            </a:extLst>
          </p:cNvPr>
          <p:cNvGrpSpPr/>
          <p:nvPr/>
        </p:nvGrpSpPr>
        <p:grpSpPr>
          <a:xfrm rot="14121758">
            <a:off x="5028047" y="5144176"/>
            <a:ext cx="1610475" cy="1133856"/>
            <a:chOff x="1600200" y="3602736"/>
            <a:chExt cx="1610475" cy="1133856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16B212C6-F37B-E7F1-B055-850EA7E6BBAF}"/>
                </a:ext>
              </a:extLst>
            </p:cNvPr>
            <p:cNvSpPr/>
            <p:nvPr/>
          </p:nvSpPr>
          <p:spPr>
            <a:xfrm>
              <a:off x="1987210" y="3883325"/>
              <a:ext cx="377930" cy="62500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796BFE6-08E8-9CE0-31C9-96D7701AECB7}"/>
                </a:ext>
              </a:extLst>
            </p:cNvPr>
            <p:cNvSpPr/>
            <p:nvPr/>
          </p:nvSpPr>
          <p:spPr>
            <a:xfrm rot="20732049">
              <a:off x="1895799" y="4255638"/>
              <a:ext cx="150879" cy="187679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4F8DE5-4B62-7CB9-2CF5-4EDC29B483B2}"/>
                </a:ext>
              </a:extLst>
            </p:cNvPr>
            <p:cNvSpPr/>
            <p:nvPr/>
          </p:nvSpPr>
          <p:spPr>
            <a:xfrm rot="2078242" flipH="1">
              <a:off x="2886825" y="3979451"/>
              <a:ext cx="323850" cy="348136"/>
            </a:xfrm>
            <a:custGeom>
              <a:avLst/>
              <a:gdLst>
                <a:gd name="connsiteX0" fmla="*/ 0 w 323850"/>
                <a:gd name="connsiteY0" fmla="*/ 226335 h 226335"/>
                <a:gd name="connsiteX1" fmla="*/ 26670 w 323850"/>
                <a:gd name="connsiteY1" fmla="*/ 104415 h 226335"/>
                <a:gd name="connsiteX2" fmla="*/ 152400 w 323850"/>
                <a:gd name="connsiteY2" fmla="*/ 9165 h 226335"/>
                <a:gd name="connsiteX3" fmla="*/ 323850 w 323850"/>
                <a:gd name="connsiteY3" fmla="*/ 9165 h 22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50" h="226335">
                  <a:moveTo>
                    <a:pt x="0" y="226335"/>
                  </a:moveTo>
                  <a:cubicBezTo>
                    <a:pt x="635" y="183472"/>
                    <a:pt x="1270" y="140610"/>
                    <a:pt x="26670" y="104415"/>
                  </a:cubicBezTo>
                  <a:cubicBezTo>
                    <a:pt x="52070" y="68220"/>
                    <a:pt x="102870" y="25040"/>
                    <a:pt x="152400" y="9165"/>
                  </a:cubicBezTo>
                  <a:cubicBezTo>
                    <a:pt x="201930" y="-6710"/>
                    <a:pt x="262890" y="1227"/>
                    <a:pt x="323850" y="9165"/>
                  </a:cubicBezTo>
                </a:path>
              </a:pathLst>
            </a:custGeom>
            <a:noFill/>
            <a:ln w="28575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EA305C6-6BD7-54C5-D9EA-A97A67D11E3F}"/>
                </a:ext>
              </a:extLst>
            </p:cNvPr>
            <p:cNvSpPr/>
            <p:nvPr/>
          </p:nvSpPr>
          <p:spPr>
            <a:xfrm rot="20732049">
              <a:off x="1959882" y="4133438"/>
              <a:ext cx="693282" cy="443065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367C6007-3DB0-F191-7D31-A42F19CD9381}"/>
                </a:ext>
              </a:extLst>
            </p:cNvPr>
            <p:cNvSpPr/>
            <p:nvPr/>
          </p:nvSpPr>
          <p:spPr>
            <a:xfrm rot="174557" flipV="1">
              <a:off x="1928034" y="3931564"/>
              <a:ext cx="1015034" cy="275108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281F8139-1F22-876F-CA02-6B2F7AB71F26}"/>
                </a:ext>
              </a:extLst>
            </p:cNvPr>
            <p:cNvSpPr/>
            <p:nvPr/>
          </p:nvSpPr>
          <p:spPr>
            <a:xfrm rot="174557" flipV="1">
              <a:off x="1910493" y="3876660"/>
              <a:ext cx="430474" cy="227362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33A2979A-870A-7B6F-4241-FDDDAA4DD722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831592" y="42228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S7a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F2539013-36D1-884B-E172-196ACF05B8E3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555446" y="439826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7b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2" name="Rectangle: Rounded Corners 151">
              <a:extLst>
                <a:ext uri="{FF2B5EF4-FFF2-40B4-BE49-F238E27FC236}">
                  <a16:creationId xmlns:a16="http://schemas.microsoft.com/office/drawing/2014/main" id="{C994BDA3-FCAD-061F-5A08-3E6B3D941EC0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1600200" y="3992880"/>
              <a:ext cx="337106" cy="337106"/>
            </a:xfrm>
            <a:prstGeom prst="roundRect">
              <a:avLst/>
            </a:prstGeom>
            <a:solidFill>
              <a:srgbClr val="FF99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P</a:t>
              </a:r>
              <a:r>
                <a:rPr lang="en-GB" sz="1400" b="1" i="1" dirty="0">
                  <a:solidFill>
                    <a:schemeClr val="tx1"/>
                  </a:solidFill>
                </a:rPr>
                <a:t>k</a:t>
              </a:r>
              <a:r>
                <a:rPr lang="en-GB" sz="1400" b="1" baseline="-25000" dirty="0">
                  <a:solidFill>
                    <a:schemeClr val="tx1"/>
                  </a:solidFill>
                </a:rPr>
                <a:t>7</a:t>
              </a:r>
              <a:endParaRPr lang="en-US" sz="14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1FA2FCF6-FDDC-4ECF-FAEB-71B90433B357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783126" y="3821765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7a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0" name="Hexagon 159">
              <a:extLst>
                <a:ext uri="{FF2B5EF4-FFF2-40B4-BE49-F238E27FC236}">
                  <a16:creationId xmlns:a16="http://schemas.microsoft.com/office/drawing/2014/main" id="{EA2045F3-4403-9B6B-3374-F806D2C9D8DE}"/>
                </a:ext>
              </a:extLst>
            </p:cNvPr>
            <p:cNvSpPr>
              <a:spLocks noChangeAspect="1"/>
            </p:cNvSpPr>
            <p:nvPr/>
          </p:nvSpPr>
          <p:spPr>
            <a:xfrm rot="7643098">
              <a:off x="1840992" y="3621024"/>
              <a:ext cx="306460" cy="306460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S7b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1" name="Hexagon 160">
              <a:extLst>
                <a:ext uri="{FF2B5EF4-FFF2-40B4-BE49-F238E27FC236}">
                  <a16:creationId xmlns:a16="http://schemas.microsoft.com/office/drawing/2014/main" id="{6F25EC4B-94CE-C8FD-D88D-35C615B615F0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165302" y="3602736"/>
              <a:ext cx="337106" cy="337106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7a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2" name="Hexagon 161">
              <a:extLst>
                <a:ext uri="{FF2B5EF4-FFF2-40B4-BE49-F238E27FC236}">
                  <a16:creationId xmlns:a16="http://schemas.microsoft.com/office/drawing/2014/main" id="{EEE52529-503F-F206-F11E-6E214A9738E3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195948" y="4424036"/>
              <a:ext cx="306460" cy="306460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S7a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3" name="Hexagon 162">
              <a:extLst>
                <a:ext uri="{FF2B5EF4-FFF2-40B4-BE49-F238E27FC236}">
                  <a16:creationId xmlns:a16="http://schemas.microsoft.com/office/drawing/2014/main" id="{668F8C3C-7BA8-1259-379F-E3DB01958E54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1840992" y="4399486"/>
              <a:ext cx="337106" cy="337106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7b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46AB3B65-260B-A1A6-7F1A-CCD008A42F12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558660" y="36132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S7b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410A5805-714D-43E0-D3B6-80263C8D74F4}"/>
              </a:ext>
            </a:extLst>
          </p:cNvPr>
          <p:cNvGrpSpPr/>
          <p:nvPr/>
        </p:nvGrpSpPr>
        <p:grpSpPr>
          <a:xfrm rot="7682188">
            <a:off x="4887055" y="1485475"/>
            <a:ext cx="1644490" cy="1133856"/>
            <a:chOff x="1600201" y="3602736"/>
            <a:chExt cx="1644490" cy="1133856"/>
          </a:xfrm>
        </p:grpSpPr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CBE266A3-6641-F69E-BF99-EF54CE04630A}"/>
                </a:ext>
              </a:extLst>
            </p:cNvPr>
            <p:cNvSpPr/>
            <p:nvPr/>
          </p:nvSpPr>
          <p:spPr>
            <a:xfrm>
              <a:off x="1987210" y="3883325"/>
              <a:ext cx="377930" cy="62500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08D13C98-D90C-ADDD-B1E8-4D235BC408FD}"/>
                </a:ext>
              </a:extLst>
            </p:cNvPr>
            <p:cNvSpPr/>
            <p:nvPr/>
          </p:nvSpPr>
          <p:spPr>
            <a:xfrm rot="20732049">
              <a:off x="1895799" y="4255638"/>
              <a:ext cx="150879" cy="187679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2CC3BE8A-A0B3-657E-ADED-F976EF40E424}"/>
                </a:ext>
              </a:extLst>
            </p:cNvPr>
            <p:cNvSpPr/>
            <p:nvPr/>
          </p:nvSpPr>
          <p:spPr>
            <a:xfrm rot="2707895" flipH="1">
              <a:off x="2939243" y="4046009"/>
              <a:ext cx="294409" cy="316487"/>
            </a:xfrm>
            <a:custGeom>
              <a:avLst/>
              <a:gdLst>
                <a:gd name="connsiteX0" fmla="*/ 0 w 323850"/>
                <a:gd name="connsiteY0" fmla="*/ 226335 h 226335"/>
                <a:gd name="connsiteX1" fmla="*/ 26670 w 323850"/>
                <a:gd name="connsiteY1" fmla="*/ 104415 h 226335"/>
                <a:gd name="connsiteX2" fmla="*/ 152400 w 323850"/>
                <a:gd name="connsiteY2" fmla="*/ 9165 h 226335"/>
                <a:gd name="connsiteX3" fmla="*/ 323850 w 323850"/>
                <a:gd name="connsiteY3" fmla="*/ 9165 h 22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50" h="226335">
                  <a:moveTo>
                    <a:pt x="0" y="226335"/>
                  </a:moveTo>
                  <a:cubicBezTo>
                    <a:pt x="635" y="183472"/>
                    <a:pt x="1270" y="140610"/>
                    <a:pt x="26670" y="104415"/>
                  </a:cubicBezTo>
                  <a:cubicBezTo>
                    <a:pt x="52070" y="68220"/>
                    <a:pt x="102870" y="25040"/>
                    <a:pt x="152400" y="9165"/>
                  </a:cubicBezTo>
                  <a:cubicBezTo>
                    <a:pt x="201930" y="-6710"/>
                    <a:pt x="262890" y="1227"/>
                    <a:pt x="323850" y="9165"/>
                  </a:cubicBezTo>
                </a:path>
              </a:pathLst>
            </a:custGeom>
            <a:noFill/>
            <a:ln w="28575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3C6F0C8-1F18-8F38-F4BC-76E4DD244DB3}"/>
                </a:ext>
              </a:extLst>
            </p:cNvPr>
            <p:cNvSpPr/>
            <p:nvPr/>
          </p:nvSpPr>
          <p:spPr>
            <a:xfrm rot="20732049">
              <a:off x="1959882" y="4133438"/>
              <a:ext cx="693282" cy="443065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A83566DC-278A-AD89-E8D7-98322FB0937D}"/>
                </a:ext>
              </a:extLst>
            </p:cNvPr>
            <p:cNvSpPr/>
            <p:nvPr/>
          </p:nvSpPr>
          <p:spPr>
            <a:xfrm rot="174557" flipV="1">
              <a:off x="1928034" y="3931564"/>
              <a:ext cx="1015034" cy="275108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316C88A0-1007-445E-27AF-643C87FF1B04}"/>
                </a:ext>
              </a:extLst>
            </p:cNvPr>
            <p:cNvSpPr/>
            <p:nvPr/>
          </p:nvSpPr>
          <p:spPr>
            <a:xfrm rot="174557" flipV="1">
              <a:off x="1910493" y="3876660"/>
              <a:ext cx="430474" cy="227362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00BD52F9-7ED6-B9E7-7EBC-478E9E5615A8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831592" y="42228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S4a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FE83255F-D18F-324F-A6FA-FCAE308086AE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555446" y="439826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4b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5" name="Rectangle: Rounded Corners 224">
              <a:extLst>
                <a:ext uri="{FF2B5EF4-FFF2-40B4-BE49-F238E27FC236}">
                  <a16:creationId xmlns:a16="http://schemas.microsoft.com/office/drawing/2014/main" id="{6326670A-3B6D-1C72-DED1-B16BE39FA2FE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1600201" y="3992880"/>
              <a:ext cx="337106" cy="337106"/>
            </a:xfrm>
            <a:prstGeom prst="roundRect">
              <a:avLst/>
            </a:prstGeom>
            <a:solidFill>
              <a:srgbClr val="FF99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P</a:t>
              </a:r>
              <a:r>
                <a:rPr lang="en-GB" sz="1400" b="1" i="1" dirty="0">
                  <a:solidFill>
                    <a:schemeClr val="tx1"/>
                  </a:solidFill>
                </a:rPr>
                <a:t>k</a:t>
              </a:r>
              <a:r>
                <a:rPr lang="en-GB" sz="1400" b="1" baseline="-25000" dirty="0">
                  <a:solidFill>
                    <a:schemeClr val="tx1"/>
                  </a:solidFill>
                </a:rPr>
                <a:t>4</a:t>
              </a:r>
              <a:endParaRPr lang="en-US" sz="14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0CCDEEA9-E021-396D-DD8C-06A5124E6B40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783126" y="382176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4a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7" name="Hexagon 226">
              <a:extLst>
                <a:ext uri="{FF2B5EF4-FFF2-40B4-BE49-F238E27FC236}">
                  <a16:creationId xmlns:a16="http://schemas.microsoft.com/office/drawing/2014/main" id="{2C944D6B-BB68-B955-0598-A225270F22AE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1840992" y="3621024"/>
              <a:ext cx="306460" cy="306460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S4b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8" name="Hexagon 227">
              <a:extLst>
                <a:ext uri="{FF2B5EF4-FFF2-40B4-BE49-F238E27FC236}">
                  <a16:creationId xmlns:a16="http://schemas.microsoft.com/office/drawing/2014/main" id="{70532DE4-8BCC-E0F9-205B-2EB9F156571C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165302" y="3602736"/>
              <a:ext cx="337106" cy="337106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4a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9" name="Hexagon 228">
              <a:extLst>
                <a:ext uri="{FF2B5EF4-FFF2-40B4-BE49-F238E27FC236}">
                  <a16:creationId xmlns:a16="http://schemas.microsoft.com/office/drawing/2014/main" id="{EDB744C2-B451-2190-E069-0A05023B70D9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195948" y="4424036"/>
              <a:ext cx="306460" cy="306460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S4a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30" name="Hexagon 229">
              <a:extLst>
                <a:ext uri="{FF2B5EF4-FFF2-40B4-BE49-F238E27FC236}">
                  <a16:creationId xmlns:a16="http://schemas.microsoft.com/office/drawing/2014/main" id="{5B2690B3-1437-0C9E-4431-6CC59A01A450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1840992" y="4399486"/>
              <a:ext cx="337106" cy="337106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4b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D3DD3308-9E2F-6D5A-9DB8-DC85239A01AA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558660" y="36132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S4b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89918B24-A3FF-AB3C-89D3-2FB603507CF0}"/>
              </a:ext>
            </a:extLst>
          </p:cNvPr>
          <p:cNvSpPr>
            <a:spLocks noChangeAspect="1"/>
          </p:cNvSpPr>
          <p:nvPr/>
        </p:nvSpPr>
        <p:spPr>
          <a:xfrm>
            <a:off x="3307719" y="2575615"/>
            <a:ext cx="306460" cy="30646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S2b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F442887-EEF6-9BC9-404C-69DA870D6200}"/>
              </a:ext>
            </a:extLst>
          </p:cNvPr>
          <p:cNvSpPr>
            <a:spLocks noChangeAspect="1"/>
          </p:cNvSpPr>
          <p:nvPr/>
        </p:nvSpPr>
        <p:spPr>
          <a:xfrm>
            <a:off x="3157303" y="3104099"/>
            <a:ext cx="306460" cy="30646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S2a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406D379-41B0-AB6C-067B-D1BF18DB6F6E}"/>
              </a:ext>
            </a:extLst>
          </p:cNvPr>
          <p:cNvSpPr>
            <a:spLocks noChangeAspect="1"/>
          </p:cNvSpPr>
          <p:nvPr/>
        </p:nvSpPr>
        <p:spPr>
          <a:xfrm>
            <a:off x="2971800" y="2816440"/>
            <a:ext cx="337106" cy="33710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2b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A305E0C-7CB0-F94F-49B7-202AB04C41F1}"/>
              </a:ext>
            </a:extLst>
          </p:cNvPr>
          <p:cNvSpPr>
            <a:spLocks noChangeAspect="1"/>
          </p:cNvSpPr>
          <p:nvPr/>
        </p:nvSpPr>
        <p:spPr>
          <a:xfrm>
            <a:off x="3463846" y="2842396"/>
            <a:ext cx="337106" cy="33710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2a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1AC77F20-B186-01F8-EC99-32CF05670452}"/>
              </a:ext>
            </a:extLst>
          </p:cNvPr>
          <p:cNvGrpSpPr/>
          <p:nvPr/>
        </p:nvGrpSpPr>
        <p:grpSpPr>
          <a:xfrm>
            <a:off x="3981633" y="1849862"/>
            <a:ext cx="860902" cy="1041037"/>
            <a:chOff x="3981633" y="1940560"/>
            <a:chExt cx="860902" cy="1041037"/>
          </a:xfrm>
        </p:grpSpPr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B89E7538-2028-28CF-0D31-B40D3DC0D8E1}"/>
                </a:ext>
              </a:extLst>
            </p:cNvPr>
            <p:cNvGrpSpPr/>
            <p:nvPr/>
          </p:nvGrpSpPr>
          <p:grpSpPr>
            <a:xfrm rot="10800000">
              <a:off x="4048760" y="1940560"/>
              <a:ext cx="644949" cy="1041037"/>
              <a:chOff x="4109400" y="2146478"/>
              <a:chExt cx="644949" cy="1041037"/>
            </a:xfrm>
          </p:grpSpPr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A57DAB81-0B62-881A-430C-2594F32AE260}"/>
                  </a:ext>
                </a:extLst>
              </p:cNvPr>
              <p:cNvSpPr/>
              <p:nvPr/>
            </p:nvSpPr>
            <p:spPr>
              <a:xfrm rot="539431">
                <a:off x="4243950" y="2573964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8D068125-74BF-8175-73C5-C9477DF28497}"/>
                  </a:ext>
                </a:extLst>
              </p:cNvPr>
              <p:cNvSpPr/>
              <p:nvPr/>
            </p:nvSpPr>
            <p:spPr>
              <a:xfrm rot="18635633" flipH="1">
                <a:off x="4593815" y="2791787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475C8BA8-A769-C22D-D75F-B08E90ECF6ED}"/>
                  </a:ext>
                </a:extLst>
              </p:cNvPr>
              <p:cNvSpPr/>
              <p:nvPr/>
            </p:nvSpPr>
            <p:spPr>
              <a:xfrm rot="615624">
                <a:off x="4109400" y="2146478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EB1332AA-051C-156E-A861-FF4AE50398A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4475749" y="2908915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3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2ADC3E5-2BB3-A7A5-2A85-41DC2D0775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95022" y="2199374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S3b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8B673549-C9CD-9366-B8BA-450793CBE5A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22686" y="2651575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S3a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81533C79-48FA-630A-89C2-A030C047E9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1633" y="2337329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3b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9BB08645-020E-4EE2-D4BB-CA65DB2C65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05429" y="2480125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3a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78C311FE-C400-CEA3-4F5A-F928341299CA}"/>
              </a:ext>
            </a:extLst>
          </p:cNvPr>
          <p:cNvGrpSpPr/>
          <p:nvPr/>
        </p:nvGrpSpPr>
        <p:grpSpPr>
          <a:xfrm>
            <a:off x="3017780" y="4322407"/>
            <a:ext cx="844916" cy="1093061"/>
            <a:chOff x="3029355" y="4424680"/>
            <a:chExt cx="844916" cy="1093061"/>
          </a:xfrm>
        </p:grpSpPr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5FCD4D8-B953-58BB-CE13-86871A03D6CB}"/>
                </a:ext>
              </a:extLst>
            </p:cNvPr>
            <p:cNvGrpSpPr/>
            <p:nvPr/>
          </p:nvGrpSpPr>
          <p:grpSpPr>
            <a:xfrm rot="10800000">
              <a:off x="3069672" y="4424680"/>
              <a:ext cx="664128" cy="1093061"/>
              <a:chOff x="3177063" y="4205821"/>
              <a:chExt cx="664128" cy="1093061"/>
            </a:xfrm>
          </p:grpSpPr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546FCCD8-704D-EC84-932C-0AD7563CC1A5}"/>
                  </a:ext>
                </a:extLst>
              </p:cNvPr>
              <p:cNvSpPr/>
              <p:nvPr/>
            </p:nvSpPr>
            <p:spPr>
              <a:xfrm rot="14557188">
                <a:off x="3407634" y="4559464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82C5E9D2-BC5B-DB51-1325-2C1694CE1689}"/>
                  </a:ext>
                </a:extLst>
              </p:cNvPr>
              <p:cNvSpPr/>
              <p:nvPr/>
            </p:nvSpPr>
            <p:spPr>
              <a:xfrm rot="10837410" flipH="1">
                <a:off x="3487198" y="4439219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C27AE3F-CD88-54BD-D0AD-353D0BEEBEC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3562591" y="4205821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9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141D4755-ABBD-15D2-ABB1-A0F60847404F}"/>
                  </a:ext>
                </a:extLst>
              </p:cNvPr>
              <p:cNvSpPr/>
              <p:nvPr/>
            </p:nvSpPr>
            <p:spPr>
              <a:xfrm rot="14557188">
                <a:off x="3128306" y="5023789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DC3D2CF2-933B-7209-B7BF-439F52AC00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29355" y="477754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S9b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0BA635BA-4FD9-812A-6527-55D8721EE1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67811" y="46680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S9a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FC951E3-8E44-1160-9E83-82232EE11C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88925" y="4929106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9b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C8A3062A-B6A1-6BE2-F449-4F5984344C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5685" y="4480245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9a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8A1E3477-8DA2-6FC9-42AE-8AE52CFC7E32}"/>
              </a:ext>
            </a:extLst>
          </p:cNvPr>
          <p:cNvGrpSpPr/>
          <p:nvPr/>
        </p:nvGrpSpPr>
        <p:grpSpPr>
          <a:xfrm>
            <a:off x="4050485" y="4828227"/>
            <a:ext cx="830328" cy="1098044"/>
            <a:chOff x="4073635" y="4942075"/>
            <a:chExt cx="830328" cy="1098044"/>
          </a:xfrm>
        </p:grpSpPr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90E65F06-68E4-9248-7DC4-05B95442DB91}"/>
                </a:ext>
              </a:extLst>
            </p:cNvPr>
            <p:cNvGrpSpPr/>
            <p:nvPr/>
          </p:nvGrpSpPr>
          <p:grpSpPr>
            <a:xfrm rot="10800000">
              <a:off x="4169358" y="4942075"/>
              <a:ext cx="580442" cy="1098044"/>
              <a:chOff x="4245272" y="4714169"/>
              <a:chExt cx="580442" cy="1098044"/>
            </a:xfrm>
          </p:grpSpPr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BBDEB5C2-51A3-739A-059B-235F6AAB4F64}"/>
                  </a:ext>
                </a:extLst>
              </p:cNvPr>
              <p:cNvSpPr/>
              <p:nvPr/>
            </p:nvSpPr>
            <p:spPr>
              <a:xfrm rot="14193163">
                <a:off x="4433055" y="5077980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AB72681A-7F1A-B077-0375-A2DC59AE1236}"/>
                  </a:ext>
                </a:extLst>
              </p:cNvPr>
              <p:cNvSpPr/>
              <p:nvPr/>
            </p:nvSpPr>
            <p:spPr>
              <a:xfrm rot="10473385" flipH="1">
                <a:off x="4484250" y="4963320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Rectangle: Rounded Corners 186">
                <a:extLst>
                  <a:ext uri="{FF2B5EF4-FFF2-40B4-BE49-F238E27FC236}">
                    <a16:creationId xmlns:a16="http://schemas.microsoft.com/office/drawing/2014/main" id="{62DCEB93-3980-D087-393D-1004BC60A05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4547114" y="4714169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8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25029489-3844-F060-3909-E89E05C164BB}"/>
                  </a:ext>
                </a:extLst>
              </p:cNvPr>
              <p:cNvSpPr/>
              <p:nvPr/>
            </p:nvSpPr>
            <p:spPr>
              <a:xfrm rot="14193163">
                <a:off x="4196515" y="5537120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9C01ADE6-0409-E9B8-F8CD-AF0A46BF31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73635" y="5338040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S8b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45DDD058-BF2A-5F0B-D396-E37245530D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97503" y="5172262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S8a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0AA5A5E0-E769-6ECE-3451-D1E1DBDB73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48743" y="5449039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8b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D372C4BD-A435-6381-BEAC-92925DAA9C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99200" y="502417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8a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8D9780EE-EB6D-AE03-03DE-71670BBB86BE}"/>
              </a:ext>
            </a:extLst>
          </p:cNvPr>
          <p:cNvGrpSpPr/>
          <p:nvPr/>
        </p:nvGrpSpPr>
        <p:grpSpPr>
          <a:xfrm>
            <a:off x="5572324" y="4024061"/>
            <a:ext cx="1077396" cy="735504"/>
            <a:chOff x="5572324" y="4114759"/>
            <a:chExt cx="1077396" cy="735504"/>
          </a:xfrm>
        </p:grpSpPr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5EF52E28-97BA-2EB1-C9C1-6729D56D1A49}"/>
                </a:ext>
              </a:extLst>
            </p:cNvPr>
            <p:cNvGrpSpPr/>
            <p:nvPr/>
          </p:nvGrpSpPr>
          <p:grpSpPr>
            <a:xfrm rot="10800000">
              <a:off x="5572324" y="4318000"/>
              <a:ext cx="1077396" cy="404041"/>
              <a:chOff x="5266826" y="4260225"/>
              <a:chExt cx="1077396" cy="404041"/>
            </a:xfrm>
          </p:grpSpPr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96B7228C-4692-60E6-44A6-E31DCA7A4F2F}"/>
                  </a:ext>
                </a:extLst>
              </p:cNvPr>
              <p:cNvSpPr/>
              <p:nvPr/>
            </p:nvSpPr>
            <p:spPr>
              <a:xfrm rot="7381526">
                <a:off x="5616824" y="4271666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D95B912E-A54C-BB43-E98D-EDC902A07EDB}"/>
                  </a:ext>
                </a:extLst>
              </p:cNvPr>
              <p:cNvSpPr/>
              <p:nvPr/>
            </p:nvSpPr>
            <p:spPr>
              <a:xfrm rot="3661748" flipH="1">
                <a:off x="5559146" y="4519523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0" name="Rectangle: Rounded Corners 209">
                <a:extLst>
                  <a:ext uri="{FF2B5EF4-FFF2-40B4-BE49-F238E27FC236}">
                    <a16:creationId xmlns:a16="http://schemas.microsoft.com/office/drawing/2014/main" id="{818AB554-F4E8-3BF0-F1B8-AAA7B645E25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5266826" y="4385666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6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C2C4E568-6A8C-DA2F-8CAA-2FD1B51A37F5}"/>
                  </a:ext>
                </a:extLst>
              </p:cNvPr>
              <p:cNvSpPr/>
              <p:nvPr/>
            </p:nvSpPr>
            <p:spPr>
              <a:xfrm rot="7381526">
                <a:off x="6069130" y="4379411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C20D07D-DECF-CA93-CCD3-843DB8EEE0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21121" y="4538482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S6b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7CBA8D78-4D58-1CF8-B86C-FC7E12301E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0004" y="4124339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S6a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9B184BC2-F82E-316D-A765-D2845C8A0D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65765" y="4114759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6b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DD257338-8107-439B-FFEB-13AF25184D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5833" y="4513157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6a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A875D60F-2711-D1C9-92A9-D2969FBD2033}"/>
              </a:ext>
            </a:extLst>
          </p:cNvPr>
          <p:cNvGrpSpPr/>
          <p:nvPr/>
        </p:nvGrpSpPr>
        <p:grpSpPr>
          <a:xfrm>
            <a:off x="5506720" y="3008728"/>
            <a:ext cx="1072316" cy="735504"/>
            <a:chOff x="5506720" y="3099426"/>
            <a:chExt cx="1072316" cy="735504"/>
          </a:xfrm>
        </p:grpSpPr>
        <p:grpSp>
          <p:nvGrpSpPr>
            <p:cNvPr id="308" name="Group 307">
              <a:extLst>
                <a:ext uri="{FF2B5EF4-FFF2-40B4-BE49-F238E27FC236}">
                  <a16:creationId xmlns:a16="http://schemas.microsoft.com/office/drawing/2014/main" id="{38C383B3-A3FA-1F29-78A5-4E98509962AC}"/>
                </a:ext>
              </a:extLst>
            </p:cNvPr>
            <p:cNvGrpSpPr/>
            <p:nvPr/>
          </p:nvGrpSpPr>
          <p:grpSpPr>
            <a:xfrm rot="10800000">
              <a:off x="5506720" y="3304359"/>
              <a:ext cx="1072316" cy="404041"/>
              <a:chOff x="5205865" y="3244892"/>
              <a:chExt cx="1072316" cy="404041"/>
            </a:xfrm>
          </p:grpSpPr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18D9B486-2B4C-0E73-3F75-E533163EA4A4}"/>
                  </a:ext>
                </a:extLst>
              </p:cNvPr>
              <p:cNvSpPr/>
              <p:nvPr/>
            </p:nvSpPr>
            <p:spPr>
              <a:xfrm rot="7381526">
                <a:off x="5555863" y="3256333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4637CCE0-AE3E-4DAD-3849-02EDC0BC7471}"/>
                  </a:ext>
                </a:extLst>
              </p:cNvPr>
              <p:cNvSpPr/>
              <p:nvPr/>
            </p:nvSpPr>
            <p:spPr>
              <a:xfrm rot="3661748" flipH="1">
                <a:off x="5498186" y="3504190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Rectangle: Rounded Corners 198">
                <a:extLst>
                  <a:ext uri="{FF2B5EF4-FFF2-40B4-BE49-F238E27FC236}">
                    <a16:creationId xmlns:a16="http://schemas.microsoft.com/office/drawing/2014/main" id="{BC766F4F-2B46-CC29-2392-9E80F5CEBD3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5205865" y="3370333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5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912887C1-8B4B-290E-3DA3-88FEE1A54A42}"/>
                  </a:ext>
                </a:extLst>
              </p:cNvPr>
              <p:cNvSpPr/>
              <p:nvPr/>
            </p:nvSpPr>
            <p:spPr>
              <a:xfrm rot="7509475">
                <a:off x="6003089" y="3369158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12B76D49-978C-EB82-228D-ACBFEFB8C9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60160" y="352314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S5b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F5C62351-8C33-CE46-86D3-F26EC069BE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99044" y="3109005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S5a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C29AC7DA-8F76-A2C0-C530-9D707B5A4E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04804" y="3099426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5b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4D63A3F0-3BAB-A34B-8619-FE31E889CC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14872" y="349782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5a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sp>
        <p:nvSpPr>
          <p:cNvPr id="310" name="Hexagon 309">
            <a:extLst>
              <a:ext uri="{FF2B5EF4-FFF2-40B4-BE49-F238E27FC236}">
                <a16:creationId xmlns:a16="http://schemas.microsoft.com/office/drawing/2014/main" id="{C7E6B52F-73AE-5CC6-C66E-FE9FB47DFD86}"/>
              </a:ext>
            </a:extLst>
          </p:cNvPr>
          <p:cNvSpPr>
            <a:spLocks noChangeAspect="1"/>
          </p:cNvSpPr>
          <p:nvPr/>
        </p:nvSpPr>
        <p:spPr>
          <a:xfrm>
            <a:off x="8272514" y="2481036"/>
            <a:ext cx="656925" cy="656925"/>
          </a:xfrm>
          <a:prstGeom prst="hexagon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X</a:t>
            </a:r>
            <a:r>
              <a:rPr lang="en-GB" sz="2000" b="1" i="1" dirty="0">
                <a:solidFill>
                  <a:schemeClr val="tx1"/>
                </a:solidFill>
              </a:rPr>
              <a:t>N</a:t>
            </a:r>
            <a:endParaRPr lang="en-US" sz="2000" b="1" i="1" dirty="0">
              <a:solidFill>
                <a:schemeClr val="tx1"/>
              </a:solidFill>
            </a:endParaRP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2B9328A1-6AAE-3088-0793-B7A386FD37FF}"/>
              </a:ext>
            </a:extLst>
          </p:cNvPr>
          <p:cNvSpPr txBox="1"/>
          <p:nvPr/>
        </p:nvSpPr>
        <p:spPr>
          <a:xfrm>
            <a:off x="9382668" y="2485007"/>
            <a:ext cx="1905476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ELSTAB endpoint</a:t>
            </a:r>
          </a:p>
          <a:p>
            <a:r>
              <a:rPr lang="en-GB" dirty="0"/>
              <a:t>X = GM, S</a:t>
            </a:r>
            <a:endParaRPr lang="en-US" dirty="0"/>
          </a:p>
        </p:txBody>
      </p:sp>
      <p:sp>
        <p:nvSpPr>
          <p:cNvPr id="313" name="Oval 312">
            <a:extLst>
              <a:ext uri="{FF2B5EF4-FFF2-40B4-BE49-F238E27FC236}">
                <a16:creationId xmlns:a16="http://schemas.microsoft.com/office/drawing/2014/main" id="{4C609DDD-B2FF-6386-A5FC-CDE04F8ED134}"/>
              </a:ext>
            </a:extLst>
          </p:cNvPr>
          <p:cNvSpPr>
            <a:spLocks noChangeAspect="1"/>
          </p:cNvSpPr>
          <p:nvPr/>
        </p:nvSpPr>
        <p:spPr>
          <a:xfrm>
            <a:off x="8272514" y="3395436"/>
            <a:ext cx="656925" cy="65692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X</a:t>
            </a:r>
            <a:r>
              <a:rPr lang="en-GB" sz="2000" b="1" i="1" dirty="0">
                <a:solidFill>
                  <a:schemeClr val="tx1"/>
                </a:solidFill>
              </a:rPr>
              <a:t>N</a:t>
            </a:r>
            <a:endParaRPr lang="en-US" sz="2000" b="1" i="1" dirty="0">
              <a:solidFill>
                <a:schemeClr val="tx1"/>
              </a:solidFill>
            </a:endParaRP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F2EF6156-F820-7C0C-4688-105D6D1879A2}"/>
              </a:ext>
            </a:extLst>
          </p:cNvPr>
          <p:cNvSpPr txBox="1"/>
          <p:nvPr/>
        </p:nvSpPr>
        <p:spPr>
          <a:xfrm>
            <a:off x="9382668" y="3399407"/>
            <a:ext cx="1905476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WR endpoint</a:t>
            </a:r>
          </a:p>
          <a:p>
            <a:r>
              <a:rPr lang="en-GB" dirty="0"/>
              <a:t>X = GM, S</a:t>
            </a:r>
            <a:endParaRPr lang="en-US" dirty="0"/>
          </a:p>
        </p:txBody>
      </p:sp>
      <p:cxnSp>
        <p:nvCxnSpPr>
          <p:cNvPr id="316" name="Straight Connector 315">
            <a:extLst>
              <a:ext uri="{FF2B5EF4-FFF2-40B4-BE49-F238E27FC236}">
                <a16:creationId xmlns:a16="http://schemas.microsoft.com/office/drawing/2014/main" id="{60320EBA-5E75-7A3A-1DB3-D38CC3593FDD}"/>
              </a:ext>
            </a:extLst>
          </p:cNvPr>
          <p:cNvCxnSpPr/>
          <p:nvPr/>
        </p:nvCxnSpPr>
        <p:spPr>
          <a:xfrm>
            <a:off x="8272514" y="6165206"/>
            <a:ext cx="867267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" name="TextBox 316">
            <a:extLst>
              <a:ext uri="{FF2B5EF4-FFF2-40B4-BE49-F238E27FC236}">
                <a16:creationId xmlns:a16="http://schemas.microsoft.com/office/drawing/2014/main" id="{2891DE88-56EE-6C0A-0158-C123CB579AC2}"/>
              </a:ext>
            </a:extLst>
          </p:cNvPr>
          <p:cNvSpPr txBox="1"/>
          <p:nvPr/>
        </p:nvSpPr>
        <p:spPr>
          <a:xfrm>
            <a:off x="9382668" y="5986236"/>
            <a:ext cx="2438400" cy="406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Non-WR Ethernet link</a:t>
            </a:r>
            <a:endParaRPr lang="en-US" dirty="0"/>
          </a:p>
        </p:txBody>
      </p:sp>
      <p:cxnSp>
        <p:nvCxnSpPr>
          <p:cNvPr id="318" name="Straight Connector 317">
            <a:extLst>
              <a:ext uri="{FF2B5EF4-FFF2-40B4-BE49-F238E27FC236}">
                <a16:creationId xmlns:a16="http://schemas.microsoft.com/office/drawing/2014/main" id="{A86AE779-3EEF-496F-0BD8-3AA2EC35E286}"/>
              </a:ext>
            </a:extLst>
          </p:cNvPr>
          <p:cNvCxnSpPr/>
          <p:nvPr/>
        </p:nvCxnSpPr>
        <p:spPr>
          <a:xfrm>
            <a:off x="8239668" y="6621236"/>
            <a:ext cx="867267" cy="0"/>
          </a:xfrm>
          <a:prstGeom prst="line">
            <a:avLst/>
          </a:prstGeom>
          <a:ln w="190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Box 318">
            <a:extLst>
              <a:ext uri="{FF2B5EF4-FFF2-40B4-BE49-F238E27FC236}">
                <a16:creationId xmlns:a16="http://schemas.microsoft.com/office/drawing/2014/main" id="{D47BEA9A-9443-6DEE-2D58-3800D6D49617}"/>
              </a:ext>
            </a:extLst>
          </p:cNvPr>
          <p:cNvSpPr txBox="1"/>
          <p:nvPr/>
        </p:nvSpPr>
        <p:spPr>
          <a:xfrm>
            <a:off x="9382668" y="6443570"/>
            <a:ext cx="2438400" cy="406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Local PPS/10 MHz/</a:t>
            </a:r>
            <a:r>
              <a:rPr lang="en-GB" dirty="0" err="1"/>
              <a:t>ToD</a:t>
            </a:r>
            <a:endParaRPr lang="en-US" dirty="0"/>
          </a:p>
        </p:txBody>
      </p:sp>
      <p:sp>
        <p:nvSpPr>
          <p:cNvPr id="327" name="TextBox 326">
            <a:extLst>
              <a:ext uri="{FF2B5EF4-FFF2-40B4-BE49-F238E27FC236}">
                <a16:creationId xmlns:a16="http://schemas.microsoft.com/office/drawing/2014/main" id="{2905F2D2-63E8-C6BF-4933-A06051CF6AA9}"/>
              </a:ext>
            </a:extLst>
          </p:cNvPr>
          <p:cNvSpPr txBox="1"/>
          <p:nvPr/>
        </p:nvSpPr>
        <p:spPr>
          <a:xfrm flipH="1">
            <a:off x="292395" y="1166336"/>
            <a:ext cx="290335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/>
              <a:t>Signals  ELSTAB (a) and WR (a) travel </a:t>
            </a:r>
          </a:p>
          <a:p>
            <a:pPr algn="ctr"/>
            <a:r>
              <a:rPr lang="en-GB" sz="1400" i="1" dirty="0"/>
              <a:t>through the same </a:t>
            </a:r>
            <a:r>
              <a:rPr lang="en-GB" sz="1400" i="1" dirty="0" err="1"/>
              <a:t>fiber</a:t>
            </a:r>
            <a:r>
              <a:rPr lang="en-GB" sz="1400" i="1" dirty="0"/>
              <a:t>. Likewise for</a:t>
            </a:r>
          </a:p>
          <a:p>
            <a:pPr algn="ctr"/>
            <a:r>
              <a:rPr lang="en-GB" sz="1400" i="1" dirty="0"/>
              <a:t>ELSTAB (b) and WR (b)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905727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Oval 273">
            <a:extLst>
              <a:ext uri="{FF2B5EF4-FFF2-40B4-BE49-F238E27FC236}">
                <a16:creationId xmlns:a16="http://schemas.microsoft.com/office/drawing/2014/main" id="{550213BB-6B78-5E46-B37F-F5D242E6C1AA}"/>
              </a:ext>
            </a:extLst>
          </p:cNvPr>
          <p:cNvSpPr/>
          <p:nvPr/>
        </p:nvSpPr>
        <p:spPr>
          <a:xfrm rot="17561662">
            <a:off x="3025985" y="5591803"/>
            <a:ext cx="1544822" cy="815641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6538219F-862E-6097-E925-FB483A9250C6}"/>
              </a:ext>
            </a:extLst>
          </p:cNvPr>
          <p:cNvSpPr/>
          <p:nvPr/>
        </p:nvSpPr>
        <p:spPr>
          <a:xfrm rot="4356122">
            <a:off x="3100728" y="1749279"/>
            <a:ext cx="2736745" cy="144495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44AEC39B-A77B-8939-2305-6BB79D248070}"/>
              </a:ext>
            </a:extLst>
          </p:cNvPr>
          <p:cNvSpPr/>
          <p:nvPr/>
        </p:nvSpPr>
        <p:spPr>
          <a:xfrm rot="1773925">
            <a:off x="4983292" y="4700205"/>
            <a:ext cx="3311462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Oval 270">
            <a:extLst>
              <a:ext uri="{FF2B5EF4-FFF2-40B4-BE49-F238E27FC236}">
                <a16:creationId xmlns:a16="http://schemas.microsoft.com/office/drawing/2014/main" id="{3DCE760D-138A-E8EF-35A0-D333E56E1CEC}"/>
              </a:ext>
            </a:extLst>
          </p:cNvPr>
          <p:cNvSpPr/>
          <p:nvPr/>
        </p:nvSpPr>
        <p:spPr>
          <a:xfrm>
            <a:off x="5019040" y="3344143"/>
            <a:ext cx="3311462" cy="108561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Oval 269">
            <a:extLst>
              <a:ext uri="{FF2B5EF4-FFF2-40B4-BE49-F238E27FC236}">
                <a16:creationId xmlns:a16="http://schemas.microsoft.com/office/drawing/2014/main" id="{895F4E81-E4BA-40B6-BBC9-ABB05DE5DFF7}"/>
              </a:ext>
            </a:extLst>
          </p:cNvPr>
          <p:cNvSpPr/>
          <p:nvPr/>
        </p:nvSpPr>
        <p:spPr>
          <a:xfrm rot="3062853">
            <a:off x="1304930" y="1894854"/>
            <a:ext cx="3010420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18001B80-AE46-C70C-02A1-EB024A30A32F}"/>
              </a:ext>
            </a:extLst>
          </p:cNvPr>
          <p:cNvSpPr/>
          <p:nvPr/>
        </p:nvSpPr>
        <p:spPr>
          <a:xfrm rot="21087614">
            <a:off x="5267529" y="1223716"/>
            <a:ext cx="3010420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CFD31462-1BC9-573E-B058-C32BBB92BA8F}"/>
              </a:ext>
            </a:extLst>
          </p:cNvPr>
          <p:cNvSpPr/>
          <p:nvPr/>
        </p:nvSpPr>
        <p:spPr>
          <a:xfrm>
            <a:off x="66040" y="3517462"/>
            <a:ext cx="3311462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16047123-C670-1B68-7C99-BFF3E884F47E}"/>
              </a:ext>
            </a:extLst>
          </p:cNvPr>
          <p:cNvGrpSpPr/>
          <p:nvPr/>
        </p:nvGrpSpPr>
        <p:grpSpPr>
          <a:xfrm rot="18798477">
            <a:off x="6755997" y="2343588"/>
            <a:ext cx="753228" cy="420136"/>
            <a:chOff x="6048369" y="6112082"/>
            <a:chExt cx="753228" cy="420136"/>
          </a:xfrm>
        </p:grpSpPr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8FD11F3D-8B3E-E368-B5EF-A8211F4075F8}"/>
                </a:ext>
              </a:extLst>
            </p:cNvPr>
            <p:cNvSpPr/>
            <p:nvPr/>
          </p:nvSpPr>
          <p:spPr>
            <a:xfrm rot="13110440">
              <a:off x="6048369" y="6112082"/>
              <a:ext cx="753228" cy="420136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0" name="Straight Arrow Connector 249">
              <a:extLst>
                <a:ext uri="{FF2B5EF4-FFF2-40B4-BE49-F238E27FC236}">
                  <a16:creationId xmlns:a16="http://schemas.microsoft.com/office/drawing/2014/main" id="{51B688AB-A528-5292-464F-A9B5F6BC04B1}"/>
                </a:ext>
              </a:extLst>
            </p:cNvPr>
            <p:cNvCxnSpPr>
              <a:cxnSpLocks/>
            </p:cNvCxnSpPr>
            <p:nvPr/>
          </p:nvCxnSpPr>
          <p:spPr>
            <a:xfrm>
              <a:off x="6314871" y="6429056"/>
              <a:ext cx="106404" cy="1991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55B51BD3-5FE2-A629-61C6-0863D5C075B8}"/>
              </a:ext>
            </a:extLst>
          </p:cNvPr>
          <p:cNvGrpSpPr/>
          <p:nvPr/>
        </p:nvGrpSpPr>
        <p:grpSpPr>
          <a:xfrm rot="17571626">
            <a:off x="6235656" y="1830136"/>
            <a:ext cx="461396" cy="940101"/>
            <a:chOff x="6561196" y="5189332"/>
            <a:chExt cx="461396" cy="940101"/>
          </a:xfrm>
        </p:grpSpPr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0B59FE76-08D7-4C72-F355-C1B08587E708}"/>
                </a:ext>
              </a:extLst>
            </p:cNvPr>
            <p:cNvSpPr/>
            <p:nvPr/>
          </p:nvSpPr>
          <p:spPr>
            <a:xfrm rot="3185195">
              <a:off x="6319231" y="5431297"/>
              <a:ext cx="940101" cy="45617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3" name="Straight Arrow Connector 252">
              <a:extLst>
                <a:ext uri="{FF2B5EF4-FFF2-40B4-BE49-F238E27FC236}">
                  <a16:creationId xmlns:a16="http://schemas.microsoft.com/office/drawing/2014/main" id="{6F00F9FA-4AB3-AB4A-422A-F0866D234F9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95896" y="5492496"/>
              <a:ext cx="126696" cy="969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3B9E85DC-E4D5-F086-BFDB-BEC555595EB2}"/>
              </a:ext>
            </a:extLst>
          </p:cNvPr>
          <p:cNvGrpSpPr/>
          <p:nvPr/>
        </p:nvGrpSpPr>
        <p:grpSpPr>
          <a:xfrm rot="18027727">
            <a:off x="6157748" y="1282767"/>
            <a:ext cx="377002" cy="1514041"/>
            <a:chOff x="6673712" y="4709641"/>
            <a:chExt cx="377002" cy="1514041"/>
          </a:xfrm>
        </p:grpSpPr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564601AA-4777-AB41-73E8-E7873A50D547}"/>
                </a:ext>
              </a:extLst>
            </p:cNvPr>
            <p:cNvSpPr/>
            <p:nvPr/>
          </p:nvSpPr>
          <p:spPr>
            <a:xfrm rot="3492026">
              <a:off x="6105192" y="5278161"/>
              <a:ext cx="1514041" cy="37700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7" name="Straight Arrow Connector 246">
              <a:extLst>
                <a:ext uri="{FF2B5EF4-FFF2-40B4-BE49-F238E27FC236}">
                  <a16:creationId xmlns:a16="http://schemas.microsoft.com/office/drawing/2014/main" id="{D518BFBA-FC8F-7A25-1BF1-BD847773DD9A}"/>
                </a:ext>
              </a:extLst>
            </p:cNvPr>
            <p:cNvCxnSpPr>
              <a:cxnSpLocks/>
            </p:cNvCxnSpPr>
            <p:nvPr/>
          </p:nvCxnSpPr>
          <p:spPr>
            <a:xfrm>
              <a:off x="6920079" y="5276152"/>
              <a:ext cx="114705" cy="1334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7567822C-3BEF-E1D0-DA94-EDCC8920C193}"/>
              </a:ext>
            </a:extLst>
          </p:cNvPr>
          <p:cNvGrpSpPr/>
          <p:nvPr/>
        </p:nvGrpSpPr>
        <p:grpSpPr>
          <a:xfrm rot="19529277">
            <a:off x="5941201" y="3496083"/>
            <a:ext cx="286959" cy="386525"/>
            <a:chOff x="2395322" y="1860846"/>
            <a:chExt cx="286959" cy="386525"/>
          </a:xfrm>
        </p:grpSpPr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A61FA3D0-69D7-1603-8516-235008571865}"/>
                </a:ext>
              </a:extLst>
            </p:cNvPr>
            <p:cNvSpPr/>
            <p:nvPr/>
          </p:nvSpPr>
          <p:spPr>
            <a:xfrm rot="4305189">
              <a:off x="2345539" y="1910629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2" name="Straight Arrow Connector 241">
              <a:extLst>
                <a:ext uri="{FF2B5EF4-FFF2-40B4-BE49-F238E27FC236}">
                  <a16:creationId xmlns:a16="http://schemas.microsoft.com/office/drawing/2014/main" id="{1F2B23D5-7C43-6534-3E7C-5A3F3B89CA5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38400" y="1939012"/>
              <a:ext cx="180897" cy="668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DA12C1D9-13E9-FEE4-2428-06EA75535995}"/>
              </a:ext>
            </a:extLst>
          </p:cNvPr>
          <p:cNvGrpSpPr/>
          <p:nvPr/>
        </p:nvGrpSpPr>
        <p:grpSpPr>
          <a:xfrm>
            <a:off x="2407514" y="1940094"/>
            <a:ext cx="286959" cy="386525"/>
            <a:chOff x="2395322" y="1860846"/>
            <a:chExt cx="286959" cy="386525"/>
          </a:xfrm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6146AD1-8A8C-D438-559B-A97E9434597B}"/>
                </a:ext>
              </a:extLst>
            </p:cNvPr>
            <p:cNvSpPr/>
            <p:nvPr/>
          </p:nvSpPr>
          <p:spPr>
            <a:xfrm rot="4305189">
              <a:off x="2345539" y="1910629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8C59976C-DB64-F76D-6C48-C141EFEC25B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38400" y="1939012"/>
              <a:ext cx="180897" cy="668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FC0EDAF2-5BD0-CBB1-58C9-42F09F842E89}"/>
              </a:ext>
            </a:extLst>
          </p:cNvPr>
          <p:cNvGrpSpPr/>
          <p:nvPr/>
        </p:nvGrpSpPr>
        <p:grpSpPr>
          <a:xfrm rot="19514852">
            <a:off x="7029806" y="3485086"/>
            <a:ext cx="292780" cy="386525"/>
            <a:chOff x="3329899" y="2778408"/>
            <a:chExt cx="292780" cy="386525"/>
          </a:xfrm>
        </p:grpSpPr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F6487597-D0E2-BA3B-0518-8ECF5F9104B7}"/>
                </a:ext>
              </a:extLst>
            </p:cNvPr>
            <p:cNvSpPr/>
            <p:nvPr/>
          </p:nvSpPr>
          <p:spPr>
            <a:xfrm rot="4305189">
              <a:off x="3280116" y="28281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Straight Arrow Connector 236">
              <a:extLst>
                <a:ext uri="{FF2B5EF4-FFF2-40B4-BE49-F238E27FC236}">
                  <a16:creationId xmlns:a16="http://schemas.microsoft.com/office/drawing/2014/main" id="{1E667415-0641-88B2-4A42-B60FD976F71D}"/>
                </a:ext>
              </a:extLst>
            </p:cNvPr>
            <p:cNvCxnSpPr>
              <a:cxnSpLocks/>
            </p:cNvCxnSpPr>
            <p:nvPr/>
          </p:nvCxnSpPr>
          <p:spPr>
            <a:xfrm>
              <a:off x="3528060" y="29114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A5473D97-BC65-A48C-F9C0-5F3479CFE808}"/>
              </a:ext>
            </a:extLst>
          </p:cNvPr>
          <p:cNvGrpSpPr/>
          <p:nvPr/>
        </p:nvGrpSpPr>
        <p:grpSpPr>
          <a:xfrm rot="941721">
            <a:off x="3164928" y="2821103"/>
            <a:ext cx="292780" cy="386525"/>
            <a:chOff x="3329899" y="2778408"/>
            <a:chExt cx="292780" cy="386525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253AFA8A-4275-765A-2409-BC81C75F49E4}"/>
                </a:ext>
              </a:extLst>
            </p:cNvPr>
            <p:cNvSpPr/>
            <p:nvPr/>
          </p:nvSpPr>
          <p:spPr>
            <a:xfrm rot="4305189">
              <a:off x="3280116" y="28281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7CDE1159-8376-AF8E-667F-050DA779F03C}"/>
                </a:ext>
              </a:extLst>
            </p:cNvPr>
            <p:cNvCxnSpPr>
              <a:cxnSpLocks/>
            </p:cNvCxnSpPr>
            <p:nvPr/>
          </p:nvCxnSpPr>
          <p:spPr>
            <a:xfrm>
              <a:off x="3528060" y="29114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70021B9C-24A2-398C-238F-DC5CFB95A5DC}"/>
              </a:ext>
            </a:extLst>
          </p:cNvPr>
          <p:cNvGrpSpPr/>
          <p:nvPr/>
        </p:nvGrpSpPr>
        <p:grpSpPr>
          <a:xfrm>
            <a:off x="6104772" y="5943600"/>
            <a:ext cx="753228" cy="420136"/>
            <a:chOff x="6048369" y="6112082"/>
            <a:chExt cx="753228" cy="420136"/>
          </a:xfrm>
        </p:grpSpPr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1A275FDC-FC75-AD60-CD14-DD4AB1A9926E}"/>
                </a:ext>
              </a:extLst>
            </p:cNvPr>
            <p:cNvSpPr/>
            <p:nvPr/>
          </p:nvSpPr>
          <p:spPr>
            <a:xfrm rot="13110440">
              <a:off x="6048369" y="6112082"/>
              <a:ext cx="753228" cy="420136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2" name="Straight Arrow Connector 201">
              <a:extLst>
                <a:ext uri="{FF2B5EF4-FFF2-40B4-BE49-F238E27FC236}">
                  <a16:creationId xmlns:a16="http://schemas.microsoft.com/office/drawing/2014/main" id="{2F79700D-8FED-1810-378E-7A854671C25B}"/>
                </a:ext>
              </a:extLst>
            </p:cNvPr>
            <p:cNvCxnSpPr>
              <a:cxnSpLocks/>
            </p:cNvCxnSpPr>
            <p:nvPr/>
          </p:nvCxnSpPr>
          <p:spPr>
            <a:xfrm>
              <a:off x="6314871" y="6429056"/>
              <a:ext cx="106404" cy="1991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72628423-AC3C-1930-65BA-A0DE6F453306}"/>
              </a:ext>
            </a:extLst>
          </p:cNvPr>
          <p:cNvGrpSpPr/>
          <p:nvPr/>
        </p:nvGrpSpPr>
        <p:grpSpPr>
          <a:xfrm>
            <a:off x="6673712" y="4709641"/>
            <a:ext cx="377002" cy="1514041"/>
            <a:chOff x="6673712" y="4709641"/>
            <a:chExt cx="377002" cy="1514041"/>
          </a:xfrm>
        </p:grpSpPr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640C198F-084C-BB24-4C3E-83D42CDAAFA2}"/>
                </a:ext>
              </a:extLst>
            </p:cNvPr>
            <p:cNvSpPr/>
            <p:nvPr/>
          </p:nvSpPr>
          <p:spPr>
            <a:xfrm rot="3492026">
              <a:off x="6105192" y="5278161"/>
              <a:ext cx="1514041" cy="37700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5" name="Straight Arrow Connector 214">
              <a:extLst>
                <a:ext uri="{FF2B5EF4-FFF2-40B4-BE49-F238E27FC236}">
                  <a16:creationId xmlns:a16="http://schemas.microsoft.com/office/drawing/2014/main" id="{811BA509-6CCD-ED2B-7285-F4AEA3C6D073}"/>
                </a:ext>
              </a:extLst>
            </p:cNvPr>
            <p:cNvCxnSpPr>
              <a:cxnSpLocks/>
            </p:cNvCxnSpPr>
            <p:nvPr/>
          </p:nvCxnSpPr>
          <p:spPr>
            <a:xfrm>
              <a:off x="6920079" y="5276152"/>
              <a:ext cx="114705" cy="1334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A0489F61-04DE-B8A5-A7B1-1018A3282D8B}"/>
              </a:ext>
            </a:extLst>
          </p:cNvPr>
          <p:cNvGrpSpPr/>
          <p:nvPr/>
        </p:nvGrpSpPr>
        <p:grpSpPr>
          <a:xfrm>
            <a:off x="6489192" y="5189332"/>
            <a:ext cx="461396" cy="940101"/>
            <a:chOff x="6561196" y="5189332"/>
            <a:chExt cx="461396" cy="940101"/>
          </a:xfrm>
        </p:grpSpPr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0812AFBF-3B96-A620-FD07-41FB5CB79F33}"/>
                </a:ext>
              </a:extLst>
            </p:cNvPr>
            <p:cNvSpPr/>
            <p:nvPr/>
          </p:nvSpPr>
          <p:spPr>
            <a:xfrm rot="3185195">
              <a:off x="6319231" y="5431297"/>
              <a:ext cx="940101" cy="45617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0002C6BE-78CD-CEC5-AFA0-5C9E5F0E8F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95896" y="5492496"/>
              <a:ext cx="126696" cy="969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B3B904C5-C298-BAF9-038A-5AAB3B577A27}"/>
              </a:ext>
            </a:extLst>
          </p:cNvPr>
          <p:cNvSpPr/>
          <p:nvPr/>
        </p:nvSpPr>
        <p:spPr>
          <a:xfrm rot="11999639">
            <a:off x="887437" y="4602484"/>
            <a:ext cx="1665445" cy="607165"/>
          </a:xfrm>
          <a:custGeom>
            <a:avLst/>
            <a:gdLst>
              <a:gd name="connsiteX0" fmla="*/ 753228 w 753228"/>
              <a:gd name="connsiteY0" fmla="*/ 0 h 420136"/>
              <a:gd name="connsiteX1" fmla="*/ 364608 w 753228"/>
              <a:gd name="connsiteY1" fmla="*/ 68580 h 420136"/>
              <a:gd name="connsiteX2" fmla="*/ 36948 w 753228"/>
              <a:gd name="connsiteY2" fmla="*/ 365760 h 420136"/>
              <a:gd name="connsiteX3" fmla="*/ 21708 w 753228"/>
              <a:gd name="connsiteY3" fmla="*/ 419100 h 420136"/>
              <a:gd name="connsiteX0" fmla="*/ 793484 w 793484"/>
              <a:gd name="connsiteY0" fmla="*/ 0 h 477008"/>
              <a:gd name="connsiteX1" fmla="*/ 404864 w 793484"/>
              <a:gd name="connsiteY1" fmla="*/ 68580 h 477008"/>
              <a:gd name="connsiteX2" fmla="*/ 77204 w 793484"/>
              <a:gd name="connsiteY2" fmla="*/ 365760 h 477008"/>
              <a:gd name="connsiteX3" fmla="*/ 6142 w 793484"/>
              <a:gd name="connsiteY3" fmla="*/ 476924 h 477008"/>
              <a:gd name="connsiteX0" fmla="*/ 940101 w 940101"/>
              <a:gd name="connsiteY0" fmla="*/ 18269 h 431055"/>
              <a:gd name="connsiteX1" fmla="*/ 404864 w 940101"/>
              <a:gd name="connsiteY1" fmla="*/ 22627 h 431055"/>
              <a:gd name="connsiteX2" fmla="*/ 77204 w 940101"/>
              <a:gd name="connsiteY2" fmla="*/ 319807 h 431055"/>
              <a:gd name="connsiteX3" fmla="*/ 6142 w 940101"/>
              <a:gd name="connsiteY3" fmla="*/ 430971 h 431055"/>
              <a:gd name="connsiteX0" fmla="*/ 940101 w 940101"/>
              <a:gd name="connsiteY0" fmla="*/ 43386 h 456172"/>
              <a:gd name="connsiteX1" fmla="*/ 404864 w 940101"/>
              <a:gd name="connsiteY1" fmla="*/ 47744 h 456172"/>
              <a:gd name="connsiteX2" fmla="*/ 77204 w 940101"/>
              <a:gd name="connsiteY2" fmla="*/ 344924 h 456172"/>
              <a:gd name="connsiteX3" fmla="*/ 6142 w 940101"/>
              <a:gd name="connsiteY3" fmla="*/ 456088 h 45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101" h="456172">
                <a:moveTo>
                  <a:pt x="940101" y="43386"/>
                </a:moveTo>
                <a:cubicBezTo>
                  <a:pt x="754883" y="-26253"/>
                  <a:pt x="548680" y="-2512"/>
                  <a:pt x="404864" y="47744"/>
                </a:cubicBezTo>
                <a:cubicBezTo>
                  <a:pt x="261048" y="98000"/>
                  <a:pt x="134354" y="286504"/>
                  <a:pt x="77204" y="344924"/>
                </a:cubicBezTo>
                <a:cubicBezTo>
                  <a:pt x="20054" y="403344"/>
                  <a:pt x="-14813" y="458628"/>
                  <a:pt x="6142" y="45608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808D0C75-C731-E89B-658C-A2B88E75CC80}"/>
              </a:ext>
            </a:extLst>
          </p:cNvPr>
          <p:cNvGrpSpPr/>
          <p:nvPr/>
        </p:nvGrpSpPr>
        <p:grpSpPr>
          <a:xfrm rot="1314934">
            <a:off x="4288115" y="2246409"/>
            <a:ext cx="292780" cy="386525"/>
            <a:chOff x="4384142" y="2321208"/>
            <a:chExt cx="292780" cy="386525"/>
          </a:xfrm>
        </p:grpSpPr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8C6E2642-A880-1811-AFE0-A92CF0530581}"/>
                </a:ext>
              </a:extLst>
            </p:cNvPr>
            <p:cNvSpPr/>
            <p:nvPr/>
          </p:nvSpPr>
          <p:spPr>
            <a:xfrm rot="4305189">
              <a:off x="4334359" y="23709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6" name="Straight Arrow Connector 175">
              <a:extLst>
                <a:ext uri="{FF2B5EF4-FFF2-40B4-BE49-F238E27FC236}">
                  <a16:creationId xmlns:a16="http://schemas.microsoft.com/office/drawing/2014/main" id="{88CB71D6-30D5-A689-5AE7-B2DF33D76E0C}"/>
                </a:ext>
              </a:extLst>
            </p:cNvPr>
            <p:cNvCxnSpPr>
              <a:cxnSpLocks/>
            </p:cNvCxnSpPr>
            <p:nvPr/>
          </p:nvCxnSpPr>
          <p:spPr>
            <a:xfrm>
              <a:off x="4582303" y="24542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1B87B117-FDE1-7669-D61D-CF3AC7C7F948}"/>
              </a:ext>
            </a:extLst>
          </p:cNvPr>
          <p:cNvSpPr>
            <a:spLocks noChangeAspect="1"/>
          </p:cNvSpPr>
          <p:nvPr/>
        </p:nvSpPr>
        <p:spPr>
          <a:xfrm>
            <a:off x="2119745" y="1654233"/>
            <a:ext cx="4738255" cy="473825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D9D6567-C02F-B3CC-14BF-DD190C120E4A}"/>
              </a:ext>
            </a:extLst>
          </p:cNvPr>
          <p:cNvSpPr>
            <a:spLocks noChangeAspect="1"/>
          </p:cNvSpPr>
          <p:nvPr/>
        </p:nvSpPr>
        <p:spPr>
          <a:xfrm>
            <a:off x="2548170" y="2062695"/>
            <a:ext cx="3915914" cy="391591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0B9402-39EF-8C10-ACA6-784A54EEB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744200" cy="608717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Optical frequency network topology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9912DF0-551C-BE54-61AA-8E5B7558497D}"/>
              </a:ext>
            </a:extLst>
          </p:cNvPr>
          <p:cNvSpPr>
            <a:spLocks noChangeAspect="1"/>
          </p:cNvSpPr>
          <p:nvPr/>
        </p:nvSpPr>
        <p:spPr>
          <a:xfrm>
            <a:off x="8702409" y="1066800"/>
            <a:ext cx="874367" cy="874367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MLS</a:t>
            </a:r>
            <a:endParaRPr lang="en-GB" b="1" dirty="0">
              <a:solidFill>
                <a:schemeClr val="tx1"/>
              </a:solidFill>
            </a:endParaRPr>
          </a:p>
          <a:p>
            <a:pPr algn="ctr"/>
            <a:r>
              <a:rPr lang="en-GB" b="1" i="1" dirty="0">
                <a:solidFill>
                  <a:schemeClr val="tx1"/>
                </a:solidFill>
              </a:rPr>
              <a:t>N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374F5F-376C-7C1A-8B24-08CE47F99557}"/>
              </a:ext>
            </a:extLst>
          </p:cNvPr>
          <p:cNvSpPr txBox="1"/>
          <p:nvPr/>
        </p:nvSpPr>
        <p:spPr>
          <a:xfrm>
            <a:off x="9705449" y="1083504"/>
            <a:ext cx="2305626" cy="6133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Multi-branch repeater laser station </a:t>
            </a:r>
            <a:r>
              <a:rPr lang="en-GB" i="1" dirty="0"/>
              <a:t>N</a:t>
            </a:r>
            <a:endParaRPr lang="en-US" i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00294C4-F0F8-1F73-A8DA-9FD7046B4895}"/>
              </a:ext>
            </a:extLst>
          </p:cNvPr>
          <p:cNvSpPr>
            <a:spLocks noChangeAspect="1"/>
          </p:cNvSpPr>
          <p:nvPr/>
        </p:nvSpPr>
        <p:spPr>
          <a:xfrm>
            <a:off x="8763000" y="2096783"/>
            <a:ext cx="722617" cy="722617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N</a:t>
            </a:r>
            <a:endParaRPr lang="en-US" sz="1600" b="1" i="1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665F06-5B0E-D746-8C22-6243F57FD7B4}"/>
              </a:ext>
            </a:extLst>
          </p:cNvPr>
          <p:cNvSpPr txBox="1"/>
          <p:nvPr/>
        </p:nvSpPr>
        <p:spPr>
          <a:xfrm>
            <a:off x="9705449" y="2165105"/>
            <a:ext cx="2106027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Repeater laser station </a:t>
            </a:r>
            <a:r>
              <a:rPr lang="en-GB" i="1" dirty="0"/>
              <a:t>N</a:t>
            </a:r>
            <a:endParaRPr lang="en-US" i="1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6C6AB7F-5999-6A5E-31A3-942F36F33594}"/>
              </a:ext>
            </a:extLst>
          </p:cNvPr>
          <p:cNvCxnSpPr>
            <a:cxnSpLocks/>
          </p:cNvCxnSpPr>
          <p:nvPr/>
        </p:nvCxnSpPr>
        <p:spPr>
          <a:xfrm flipV="1">
            <a:off x="3528930" y="2249471"/>
            <a:ext cx="122720" cy="6150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D5FD71E-DC7F-8F98-7776-475DB6A549C0}"/>
              </a:ext>
            </a:extLst>
          </p:cNvPr>
          <p:cNvCxnSpPr>
            <a:cxnSpLocks/>
          </p:cNvCxnSpPr>
          <p:nvPr/>
        </p:nvCxnSpPr>
        <p:spPr>
          <a:xfrm flipH="1">
            <a:off x="3264980" y="1900724"/>
            <a:ext cx="171831" cy="87367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59EED6D-1301-5899-5C87-468B3FCC6E3B}"/>
              </a:ext>
            </a:extLst>
          </p:cNvPr>
          <p:cNvCxnSpPr>
            <a:cxnSpLocks/>
          </p:cNvCxnSpPr>
          <p:nvPr/>
        </p:nvCxnSpPr>
        <p:spPr>
          <a:xfrm flipV="1">
            <a:off x="6769608" y="4449769"/>
            <a:ext cx="52071" cy="198431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D1D2C3E-C62D-7370-DFC2-052378496C7F}"/>
              </a:ext>
            </a:extLst>
          </p:cNvPr>
          <p:cNvCxnSpPr>
            <a:cxnSpLocks/>
          </p:cNvCxnSpPr>
          <p:nvPr/>
        </p:nvCxnSpPr>
        <p:spPr>
          <a:xfrm flipH="1">
            <a:off x="6398204" y="4328615"/>
            <a:ext cx="30184" cy="15623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F4A1ECD-1BCD-F48C-C2CE-5F18C1C4851D}"/>
              </a:ext>
            </a:extLst>
          </p:cNvPr>
          <p:cNvCxnSpPr>
            <a:cxnSpLocks/>
          </p:cNvCxnSpPr>
          <p:nvPr/>
        </p:nvCxnSpPr>
        <p:spPr>
          <a:xfrm flipH="1" flipV="1">
            <a:off x="3160411" y="5481951"/>
            <a:ext cx="132688" cy="9041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12931B9-A89F-D968-42DF-C5B4DDE5CD81}"/>
              </a:ext>
            </a:extLst>
          </p:cNvPr>
          <p:cNvCxnSpPr>
            <a:cxnSpLocks/>
          </p:cNvCxnSpPr>
          <p:nvPr/>
        </p:nvCxnSpPr>
        <p:spPr>
          <a:xfrm>
            <a:off x="3019436" y="5874706"/>
            <a:ext cx="142948" cy="11492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CFCC750-8621-7E2D-B0D7-8B02644A9F53}"/>
              </a:ext>
            </a:extLst>
          </p:cNvPr>
          <p:cNvGrpSpPr/>
          <p:nvPr/>
        </p:nvGrpSpPr>
        <p:grpSpPr>
          <a:xfrm>
            <a:off x="8731806" y="5257699"/>
            <a:ext cx="900113" cy="903"/>
            <a:chOff x="8458200" y="4244340"/>
            <a:chExt cx="990124" cy="903"/>
          </a:xfrm>
        </p:grpSpPr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32596EE2-9411-37F5-4AFE-7B6BA8754665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D144DC2B-CB91-13DC-30E7-D122DA770609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33F5BB5-3C8C-7202-F8E0-9A2E0894A85B}"/>
              </a:ext>
            </a:extLst>
          </p:cNvPr>
          <p:cNvSpPr txBox="1"/>
          <p:nvPr/>
        </p:nvSpPr>
        <p:spPr>
          <a:xfrm>
            <a:off x="9705449" y="4724400"/>
            <a:ext cx="2486551" cy="91600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Single-</a:t>
            </a:r>
            <a:r>
              <a:rPr lang="en-GB" dirty="0" err="1"/>
              <a:t>fiber</a:t>
            </a:r>
            <a:r>
              <a:rPr lang="en-GB" dirty="0"/>
              <a:t> </a:t>
            </a:r>
            <a:r>
              <a:rPr lang="en-GB" dirty="0" err="1"/>
              <a:t>ultrastable</a:t>
            </a:r>
            <a:r>
              <a:rPr lang="en-GB" dirty="0"/>
              <a:t> link</a:t>
            </a:r>
          </a:p>
          <a:p>
            <a:r>
              <a:rPr lang="en-GB" dirty="0"/>
              <a:t>west, source; east sink</a:t>
            </a:r>
            <a:endParaRPr lang="en-US" dirty="0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663AA71-8F24-28FD-2E80-0EE1D1A5D4B1}"/>
              </a:ext>
            </a:extLst>
          </p:cNvPr>
          <p:cNvGrpSpPr/>
          <p:nvPr/>
        </p:nvGrpSpPr>
        <p:grpSpPr>
          <a:xfrm>
            <a:off x="3152795" y="3104551"/>
            <a:ext cx="550525" cy="400649"/>
            <a:chOff x="3244330" y="3283463"/>
            <a:chExt cx="550525" cy="400649"/>
          </a:xfrm>
        </p:grpSpPr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8FF3D014-7C80-0EE9-9245-DB719B12B426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FCDA23C-9FE4-8B00-21B4-B77A372424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75A3F1EF-9243-48E0-D48C-7F79DEAAF6F9}"/>
              </a:ext>
            </a:extLst>
          </p:cNvPr>
          <p:cNvSpPr>
            <a:spLocks noChangeAspect="1"/>
          </p:cNvSpPr>
          <p:nvPr/>
        </p:nvSpPr>
        <p:spPr>
          <a:xfrm>
            <a:off x="2453564" y="216589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2b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6BA03D1-B6AB-0F55-7290-238837D819E0}"/>
              </a:ext>
            </a:extLst>
          </p:cNvPr>
          <p:cNvSpPr>
            <a:spLocks noChangeAspect="1"/>
          </p:cNvSpPr>
          <p:nvPr/>
        </p:nvSpPr>
        <p:spPr>
          <a:xfrm>
            <a:off x="2822742" y="2519466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2a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18FA811-2485-7F38-5777-8280D3EA003D}"/>
              </a:ext>
            </a:extLst>
          </p:cNvPr>
          <p:cNvSpPr>
            <a:spLocks noChangeAspect="1"/>
          </p:cNvSpPr>
          <p:nvPr/>
        </p:nvSpPr>
        <p:spPr>
          <a:xfrm>
            <a:off x="3947084" y="1859574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3a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7D94D2E-F1DE-E299-2930-088A9E3C34FA}"/>
              </a:ext>
            </a:extLst>
          </p:cNvPr>
          <p:cNvCxnSpPr>
            <a:cxnSpLocks/>
          </p:cNvCxnSpPr>
          <p:nvPr/>
        </p:nvCxnSpPr>
        <p:spPr>
          <a:xfrm flipV="1">
            <a:off x="2617470" y="3421380"/>
            <a:ext cx="22860" cy="97144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7621B33-0ED2-46E5-E173-2AAFE64EFFC0}"/>
              </a:ext>
            </a:extLst>
          </p:cNvPr>
          <p:cNvCxnSpPr>
            <a:cxnSpLocks/>
          </p:cNvCxnSpPr>
          <p:nvPr/>
        </p:nvCxnSpPr>
        <p:spPr>
          <a:xfrm flipH="1">
            <a:off x="2179320" y="3352800"/>
            <a:ext cx="30480" cy="12192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7D4FA1A-E23A-90C1-1277-8705294A45A1}"/>
              </a:ext>
            </a:extLst>
          </p:cNvPr>
          <p:cNvCxnSpPr>
            <a:cxnSpLocks/>
          </p:cNvCxnSpPr>
          <p:nvPr/>
        </p:nvCxnSpPr>
        <p:spPr>
          <a:xfrm flipH="1">
            <a:off x="1351280" y="3830148"/>
            <a:ext cx="118382" cy="75154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6A2CA229-35E3-3D7E-5539-B7EDF72051B3}"/>
              </a:ext>
            </a:extLst>
          </p:cNvPr>
          <p:cNvCxnSpPr>
            <a:cxnSpLocks/>
          </p:cNvCxnSpPr>
          <p:nvPr/>
        </p:nvCxnSpPr>
        <p:spPr>
          <a:xfrm flipV="1">
            <a:off x="1729679" y="4850130"/>
            <a:ext cx="154065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AB5E3C13-27FD-F714-E80F-FA97A31476F8}"/>
              </a:ext>
            </a:extLst>
          </p:cNvPr>
          <p:cNvSpPr txBox="1"/>
          <p:nvPr/>
        </p:nvSpPr>
        <p:spPr>
          <a:xfrm>
            <a:off x="1016629" y="35052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8C94E409-5B87-89FA-114F-224B953D73FE}"/>
              </a:ext>
            </a:extLst>
          </p:cNvPr>
          <p:cNvGrpSpPr/>
          <p:nvPr/>
        </p:nvGrpSpPr>
        <p:grpSpPr>
          <a:xfrm>
            <a:off x="304800" y="3687358"/>
            <a:ext cx="2400798" cy="1303542"/>
            <a:chOff x="304800" y="3687358"/>
            <a:chExt cx="2400798" cy="1303542"/>
          </a:xfrm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AE90276-095C-62B4-5CFD-698BD1855366}"/>
                </a:ext>
              </a:extLst>
            </p:cNvPr>
            <p:cNvSpPr/>
            <p:nvPr/>
          </p:nvSpPr>
          <p:spPr>
            <a:xfrm>
              <a:off x="1069794" y="3741420"/>
              <a:ext cx="911406" cy="420136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EC00313-8C09-5AE6-6BCC-055CA6DDBD92}"/>
                </a:ext>
              </a:extLst>
            </p:cNvPr>
            <p:cNvSpPr/>
            <p:nvPr/>
          </p:nvSpPr>
          <p:spPr>
            <a:xfrm rot="11613802">
              <a:off x="1160412" y="4256230"/>
              <a:ext cx="1137522" cy="734670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6120170-1BA4-1F8E-C9CB-6359190E71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48672" y="4078741"/>
              <a:ext cx="656926" cy="656926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MLS</a:t>
              </a:r>
            </a:p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1</a:t>
              </a:r>
              <a:endParaRPr lang="en-US" sz="14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FD9688D-4075-D78D-506F-86A1C72B74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12838" y="3687358"/>
              <a:ext cx="493558" cy="49355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RLS</a:t>
              </a:r>
            </a:p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1b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6F8B99A2-B769-3D52-FE07-B7700071006B}"/>
                </a:ext>
              </a:extLst>
            </p:cNvPr>
            <p:cNvGrpSpPr/>
            <p:nvPr/>
          </p:nvGrpSpPr>
          <p:grpSpPr>
            <a:xfrm>
              <a:off x="304800" y="4167026"/>
              <a:ext cx="1180102" cy="709774"/>
              <a:chOff x="440005" y="4074088"/>
              <a:chExt cx="1180102" cy="709774"/>
            </a:xfrm>
          </p:grpSpPr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36E360D8-F284-99F8-51D6-B79E9B3C9453}"/>
                  </a:ext>
                </a:extLst>
              </p:cNvPr>
              <p:cNvSpPr/>
              <p:nvPr/>
            </p:nvSpPr>
            <p:spPr>
              <a:xfrm>
                <a:off x="440005" y="4074088"/>
                <a:ext cx="1180102" cy="709774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2" name="Picture 8" descr="Science Symbols Vector Art, Icons, and Graphics for Free Download">
                <a:extLst>
                  <a:ext uri="{FF2B5EF4-FFF2-40B4-BE49-F238E27FC236}">
                    <a16:creationId xmlns:a16="http://schemas.microsoft.com/office/drawing/2014/main" id="{1873EB5A-5302-DFA2-A7AA-915359111B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280" y="4180840"/>
                <a:ext cx="523192" cy="5231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EE8C84DE-E2D5-602B-8AFD-7183457C48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982980" y="4114800"/>
                <a:ext cx="556486" cy="295965"/>
              </a:xfrm>
              <a:prstGeom prst="rect">
                <a:avLst/>
              </a:prstGeom>
            </p:spPr>
          </p:pic>
          <p:pic>
            <p:nvPicPr>
              <p:cNvPr id="74" name="Picture 73">
                <a:extLst>
                  <a:ext uri="{FF2B5EF4-FFF2-40B4-BE49-F238E27FC236}">
                    <a16:creationId xmlns:a16="http://schemas.microsoft.com/office/drawing/2014/main" id="{293628A2-DDF1-9B90-684E-DF43BE0449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022457" y="4427220"/>
                <a:ext cx="425343" cy="297328"/>
              </a:xfrm>
              <a:prstGeom prst="rect">
                <a:avLst/>
              </a:prstGeom>
            </p:spPr>
          </p:pic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6DB73C61-53AE-719F-A024-179F4BCCB4DA}"/>
                </a:ext>
              </a:extLst>
            </p:cNvPr>
            <p:cNvSpPr txBox="1"/>
            <p:nvPr/>
          </p:nvSpPr>
          <p:spPr>
            <a:xfrm>
              <a:off x="1528088" y="4495800"/>
              <a:ext cx="4796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seed</a:t>
              </a:r>
              <a:endParaRPr lang="en-US" sz="1200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9CF8C3A9-8833-0920-35E8-5A526CD36C21}"/>
                </a:ext>
              </a:extLst>
            </p:cNvPr>
            <p:cNvSpPr txBox="1"/>
            <p:nvPr/>
          </p:nvSpPr>
          <p:spPr>
            <a:xfrm>
              <a:off x="347360" y="3877127"/>
              <a:ext cx="4908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OC1</a:t>
              </a:r>
              <a:endParaRPr lang="en-US" sz="1400" b="1" dirty="0"/>
            </a:p>
          </p:txBody>
        </p:sp>
      </p:grpSp>
      <p:sp>
        <p:nvSpPr>
          <p:cNvPr id="97" name="Oval 96">
            <a:extLst>
              <a:ext uri="{FF2B5EF4-FFF2-40B4-BE49-F238E27FC236}">
                <a16:creationId xmlns:a16="http://schemas.microsoft.com/office/drawing/2014/main" id="{90B17288-E670-7AF6-8ADD-334DD82E20FC}"/>
              </a:ext>
            </a:extLst>
          </p:cNvPr>
          <p:cNvSpPr>
            <a:spLocks noChangeAspect="1"/>
          </p:cNvSpPr>
          <p:nvPr/>
        </p:nvSpPr>
        <p:spPr>
          <a:xfrm>
            <a:off x="5774354" y="2240280"/>
            <a:ext cx="656926" cy="656926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8D794F6C-CCC1-AE83-27E1-D90A7C87A0A1}"/>
              </a:ext>
            </a:extLst>
          </p:cNvPr>
          <p:cNvGrpSpPr/>
          <p:nvPr/>
        </p:nvGrpSpPr>
        <p:grpSpPr>
          <a:xfrm>
            <a:off x="1862440" y="1752600"/>
            <a:ext cx="550525" cy="400649"/>
            <a:chOff x="3244330" y="3283463"/>
            <a:chExt cx="550525" cy="400649"/>
          </a:xfrm>
        </p:grpSpPr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118B42B3-D65B-EE72-6B21-7DFC32B60957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22D799FF-3DBF-3E69-9BC8-36E3BE70D7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164" name="TextBox 163">
            <a:extLst>
              <a:ext uri="{FF2B5EF4-FFF2-40B4-BE49-F238E27FC236}">
                <a16:creationId xmlns:a16="http://schemas.microsoft.com/office/drawing/2014/main" id="{A360E5EE-B015-FE1C-3436-2C1D5F5307DB}"/>
              </a:ext>
            </a:extLst>
          </p:cNvPr>
          <p:cNvSpPr txBox="1"/>
          <p:nvPr/>
        </p:nvSpPr>
        <p:spPr>
          <a:xfrm>
            <a:off x="2409131" y="176008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60D9008-68C9-6D80-228F-C62FFC86B7E7}"/>
              </a:ext>
            </a:extLst>
          </p:cNvPr>
          <p:cNvSpPr txBox="1"/>
          <p:nvPr/>
        </p:nvSpPr>
        <p:spPr>
          <a:xfrm>
            <a:off x="3272149" y="265416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FBE74115-7D61-F359-4C45-E23BFBD6B17B}"/>
              </a:ext>
            </a:extLst>
          </p:cNvPr>
          <p:cNvSpPr txBox="1"/>
          <p:nvPr/>
        </p:nvSpPr>
        <p:spPr>
          <a:xfrm>
            <a:off x="1828800" y="1444823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FW2b</a:t>
            </a:r>
            <a:endParaRPr lang="en-US" sz="1400" b="1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96D11116-0F2F-19F1-6EC2-89F682C49428}"/>
              </a:ext>
            </a:extLst>
          </p:cNvPr>
          <p:cNvSpPr txBox="1"/>
          <p:nvPr/>
        </p:nvSpPr>
        <p:spPr>
          <a:xfrm>
            <a:off x="3124200" y="3497143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FW2a</a:t>
            </a:r>
            <a:endParaRPr lang="en-US" sz="1400" b="1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537F3815-005D-319D-5F6E-CC0287D6FBC7}"/>
              </a:ext>
            </a:extLst>
          </p:cNvPr>
          <p:cNvSpPr txBox="1"/>
          <p:nvPr/>
        </p:nvSpPr>
        <p:spPr>
          <a:xfrm>
            <a:off x="4693920" y="2286000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OC3</a:t>
            </a:r>
            <a:endParaRPr lang="en-US" sz="1400" b="1" dirty="0"/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80562E9-8A07-F78D-2257-204B4B54BB89}"/>
              </a:ext>
            </a:extLst>
          </p:cNvPr>
          <p:cNvGrpSpPr/>
          <p:nvPr/>
        </p:nvGrpSpPr>
        <p:grpSpPr>
          <a:xfrm rot="716380">
            <a:off x="4235389" y="1574178"/>
            <a:ext cx="524948" cy="1102803"/>
            <a:chOff x="4384142" y="2321208"/>
            <a:chExt cx="325951" cy="386525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25EB99F9-C505-D3A1-F15A-D5CD0A228678}"/>
                </a:ext>
              </a:extLst>
            </p:cNvPr>
            <p:cNvSpPr/>
            <p:nvPr/>
          </p:nvSpPr>
          <p:spPr>
            <a:xfrm rot="4305189">
              <a:off x="4334359" y="23709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0" name="Straight Arrow Connector 179">
              <a:extLst>
                <a:ext uri="{FF2B5EF4-FFF2-40B4-BE49-F238E27FC236}">
                  <a16:creationId xmlns:a16="http://schemas.microsoft.com/office/drawing/2014/main" id="{033EAF4E-57B0-B063-9F91-1B05115FF464}"/>
                </a:ext>
              </a:extLst>
            </p:cNvPr>
            <p:cNvCxnSpPr>
              <a:cxnSpLocks/>
            </p:cNvCxnSpPr>
            <p:nvPr/>
          </p:nvCxnSpPr>
          <p:spPr>
            <a:xfrm>
              <a:off x="4651343" y="2518294"/>
              <a:ext cx="58750" cy="5969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730371B7-88B9-0BBF-E8EE-FAD19CC66DD4}"/>
              </a:ext>
            </a:extLst>
          </p:cNvPr>
          <p:cNvSpPr>
            <a:spLocks noChangeAspect="1"/>
          </p:cNvSpPr>
          <p:nvPr/>
        </p:nvSpPr>
        <p:spPr>
          <a:xfrm>
            <a:off x="3853104" y="137341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3b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3DB287AE-B8D1-7D8F-DF3C-A163A76A3A8D}"/>
              </a:ext>
            </a:extLst>
          </p:cNvPr>
          <p:cNvGrpSpPr/>
          <p:nvPr/>
        </p:nvGrpSpPr>
        <p:grpSpPr>
          <a:xfrm>
            <a:off x="4038600" y="2560320"/>
            <a:ext cx="1180102" cy="709774"/>
            <a:chOff x="440005" y="4074088"/>
            <a:chExt cx="1180102" cy="709774"/>
          </a:xfrm>
        </p:grpSpPr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70AC9879-9BFD-8E72-B4CE-08BA70F6F1C6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0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4113FF5E-A3DF-617F-F363-84D63B255C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1" name="Picture 170">
              <a:extLst>
                <a:ext uri="{FF2B5EF4-FFF2-40B4-BE49-F238E27FC236}">
                  <a16:creationId xmlns:a16="http://schemas.microsoft.com/office/drawing/2014/main" id="{51ACEF18-9795-81CD-C1AB-816458C137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172" name="Picture 171">
              <a:extLst>
                <a:ext uri="{FF2B5EF4-FFF2-40B4-BE49-F238E27FC236}">
                  <a16:creationId xmlns:a16="http://schemas.microsoft.com/office/drawing/2014/main" id="{54F0527F-7705-D3F4-2A48-C5C7A1938E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181" name="TextBox 180">
            <a:extLst>
              <a:ext uri="{FF2B5EF4-FFF2-40B4-BE49-F238E27FC236}">
                <a16:creationId xmlns:a16="http://schemas.microsoft.com/office/drawing/2014/main" id="{9235ED7C-2384-FD69-CD57-83E9330DFEC1}"/>
              </a:ext>
            </a:extLst>
          </p:cNvPr>
          <p:cNvSpPr txBox="1"/>
          <p:nvPr/>
        </p:nvSpPr>
        <p:spPr>
          <a:xfrm>
            <a:off x="3759829" y="23138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88744F62-F54B-57F2-8107-30FD0D708936}"/>
              </a:ext>
            </a:extLst>
          </p:cNvPr>
          <p:cNvSpPr txBox="1"/>
          <p:nvPr/>
        </p:nvSpPr>
        <p:spPr>
          <a:xfrm>
            <a:off x="7473058" y="1368623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OC4</a:t>
            </a:r>
            <a:endParaRPr lang="en-US" sz="1400" b="1" dirty="0"/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71343CE0-2A5C-7778-A3F8-DB2FAD9F358D}"/>
              </a:ext>
            </a:extLst>
          </p:cNvPr>
          <p:cNvGrpSpPr/>
          <p:nvPr/>
        </p:nvGrpSpPr>
        <p:grpSpPr>
          <a:xfrm>
            <a:off x="6820898" y="1676400"/>
            <a:ext cx="1180102" cy="709774"/>
            <a:chOff x="440005" y="4074088"/>
            <a:chExt cx="1180102" cy="709774"/>
          </a:xfrm>
        </p:grpSpPr>
        <p:sp>
          <p:nvSpPr>
            <p:cNvPr id="184" name="Rectangle: Rounded Corners 183">
              <a:extLst>
                <a:ext uri="{FF2B5EF4-FFF2-40B4-BE49-F238E27FC236}">
                  <a16:creationId xmlns:a16="http://schemas.microsoft.com/office/drawing/2014/main" id="{7AC54CD6-E39F-DF5D-0813-FA5285C589E8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5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279790D2-F24C-FFB7-D046-C870BA2BFF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6" name="Picture 185">
              <a:extLst>
                <a:ext uri="{FF2B5EF4-FFF2-40B4-BE49-F238E27FC236}">
                  <a16:creationId xmlns:a16="http://schemas.microsoft.com/office/drawing/2014/main" id="{FCA3580A-B219-37EB-B76C-D014D179D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187" name="Picture 186">
              <a:extLst>
                <a:ext uri="{FF2B5EF4-FFF2-40B4-BE49-F238E27FC236}">
                  <a16:creationId xmlns:a16="http://schemas.microsoft.com/office/drawing/2014/main" id="{B9EB8E8B-D90B-A87F-7AD6-5FBEF87E8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190" name="Oval 189">
            <a:extLst>
              <a:ext uri="{FF2B5EF4-FFF2-40B4-BE49-F238E27FC236}">
                <a16:creationId xmlns:a16="http://schemas.microsoft.com/office/drawing/2014/main" id="{10E8879E-04B9-3CB8-67CD-473544B75B58}"/>
              </a:ext>
            </a:extLst>
          </p:cNvPr>
          <p:cNvSpPr>
            <a:spLocks noChangeAspect="1"/>
          </p:cNvSpPr>
          <p:nvPr/>
        </p:nvSpPr>
        <p:spPr>
          <a:xfrm>
            <a:off x="5822263" y="5083925"/>
            <a:ext cx="656926" cy="656926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3FC03E8B-52C2-0F68-11E0-CAD3D230DC4F}"/>
              </a:ext>
            </a:extLst>
          </p:cNvPr>
          <p:cNvSpPr>
            <a:spLocks noChangeAspect="1"/>
          </p:cNvSpPr>
          <p:nvPr/>
        </p:nvSpPr>
        <p:spPr>
          <a:xfrm>
            <a:off x="5756366" y="572719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D2C2FEC2-73C5-3C9C-E60D-EADFC3C50081}"/>
              </a:ext>
            </a:extLst>
          </p:cNvPr>
          <p:cNvSpPr txBox="1"/>
          <p:nvPr/>
        </p:nvSpPr>
        <p:spPr>
          <a:xfrm>
            <a:off x="6400800" y="5483423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seed</a:t>
            </a:r>
            <a:endParaRPr lang="en-US" sz="1200" dirty="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954343AF-87B3-E729-4C9D-5EB01074E9F1}"/>
              </a:ext>
            </a:extLst>
          </p:cNvPr>
          <p:cNvSpPr txBox="1"/>
          <p:nvPr/>
        </p:nvSpPr>
        <p:spPr>
          <a:xfrm>
            <a:off x="7510160" y="5586984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OC6</a:t>
            </a:r>
            <a:endParaRPr lang="en-US" sz="1400" b="1" dirty="0"/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D2D17E24-6837-D55C-9C19-F4F62EA9F74C}"/>
              </a:ext>
            </a:extLst>
          </p:cNvPr>
          <p:cNvGrpSpPr/>
          <p:nvPr/>
        </p:nvGrpSpPr>
        <p:grpSpPr>
          <a:xfrm>
            <a:off x="6799955" y="5867400"/>
            <a:ext cx="1180102" cy="709774"/>
            <a:chOff x="440005" y="4074088"/>
            <a:chExt cx="1180102" cy="709774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315A41DC-B861-AD81-B8F8-2E916F0B728D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8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9556AC56-A9BD-7DC0-13B4-1AD54B41AB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280" y="418084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9" name="Picture 198">
              <a:extLst>
                <a:ext uri="{FF2B5EF4-FFF2-40B4-BE49-F238E27FC236}">
                  <a16:creationId xmlns:a16="http://schemas.microsoft.com/office/drawing/2014/main" id="{E98B5AED-D31D-A555-8392-CBF2F1ACE3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200" name="Picture 199">
              <a:extLst>
                <a:ext uri="{FF2B5EF4-FFF2-40B4-BE49-F238E27FC236}">
                  <a16:creationId xmlns:a16="http://schemas.microsoft.com/office/drawing/2014/main" id="{83D62B05-EE71-9F5F-B29C-266E6DF7B2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CD7385-1822-5B99-446E-2646D36C06DA}"/>
              </a:ext>
            </a:extLst>
          </p:cNvPr>
          <p:cNvSpPr txBox="1"/>
          <p:nvPr/>
        </p:nvSpPr>
        <p:spPr>
          <a:xfrm>
            <a:off x="6031992" y="6260592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728D0CD6-2059-B98C-676A-36193DC7A136}"/>
              </a:ext>
            </a:extLst>
          </p:cNvPr>
          <p:cNvSpPr>
            <a:spLocks noChangeAspect="1"/>
          </p:cNvSpPr>
          <p:nvPr/>
        </p:nvSpPr>
        <p:spPr>
          <a:xfrm>
            <a:off x="2513878" y="459159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1a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BCFCAD7C-A3A5-A0EB-43BE-1F0EA432FE7F}"/>
              </a:ext>
            </a:extLst>
          </p:cNvPr>
          <p:cNvSpPr>
            <a:spLocks noChangeAspect="1"/>
          </p:cNvSpPr>
          <p:nvPr/>
        </p:nvSpPr>
        <p:spPr>
          <a:xfrm>
            <a:off x="6033987" y="459660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6a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D14B33B7-A6B2-92FC-C334-30F689BD2163}"/>
              </a:ext>
            </a:extLst>
          </p:cNvPr>
          <p:cNvCxnSpPr>
            <a:cxnSpLocks/>
          </p:cNvCxnSpPr>
          <p:nvPr/>
        </p:nvCxnSpPr>
        <p:spPr>
          <a:xfrm flipH="1" flipV="1">
            <a:off x="1363980" y="5098766"/>
            <a:ext cx="217801" cy="5503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80FB5CE8-AF7E-073E-61E8-E6C9B66D88D0}"/>
              </a:ext>
            </a:extLst>
          </p:cNvPr>
          <p:cNvSpPr txBox="1"/>
          <p:nvPr/>
        </p:nvSpPr>
        <p:spPr>
          <a:xfrm>
            <a:off x="1066800" y="5178623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B70190B0-10F6-4661-78F5-C6EB3D45906E}"/>
              </a:ext>
            </a:extLst>
          </p:cNvPr>
          <p:cNvSpPr txBox="1"/>
          <p:nvPr/>
        </p:nvSpPr>
        <p:spPr>
          <a:xfrm>
            <a:off x="7086600" y="52094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48F6C1F3-E33E-791E-5C67-C4A9A58E3553}"/>
              </a:ext>
            </a:extLst>
          </p:cNvPr>
          <p:cNvSpPr>
            <a:spLocks noChangeAspect="1"/>
          </p:cNvSpPr>
          <p:nvPr/>
        </p:nvSpPr>
        <p:spPr>
          <a:xfrm>
            <a:off x="5315930" y="2109434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FC897FBA-F38E-D907-37FF-E21C94E3617D}"/>
              </a:ext>
            </a:extLst>
          </p:cNvPr>
          <p:cNvSpPr>
            <a:spLocks noChangeAspect="1"/>
          </p:cNvSpPr>
          <p:nvPr/>
        </p:nvSpPr>
        <p:spPr>
          <a:xfrm>
            <a:off x="6364442" y="2590800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C5096FF5-DB0E-A052-93CA-B14E577193FB}"/>
              </a:ext>
            </a:extLst>
          </p:cNvPr>
          <p:cNvGrpSpPr/>
          <p:nvPr/>
        </p:nvGrpSpPr>
        <p:grpSpPr>
          <a:xfrm>
            <a:off x="5374787" y="3657600"/>
            <a:ext cx="550525" cy="400649"/>
            <a:chOff x="3244330" y="3283463"/>
            <a:chExt cx="550525" cy="400649"/>
          </a:xfrm>
        </p:grpSpPr>
        <p:sp>
          <p:nvSpPr>
            <p:cNvPr id="225" name="Rectangle: Rounded Corners 224">
              <a:extLst>
                <a:ext uri="{FF2B5EF4-FFF2-40B4-BE49-F238E27FC236}">
                  <a16:creationId xmlns:a16="http://schemas.microsoft.com/office/drawing/2014/main" id="{4A47708A-ABEA-F414-FE10-E4481C2A9566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6" name="Picture 225">
              <a:extLst>
                <a:ext uri="{FF2B5EF4-FFF2-40B4-BE49-F238E27FC236}">
                  <a16:creationId xmlns:a16="http://schemas.microsoft.com/office/drawing/2014/main" id="{C7AC79C1-F369-30BA-5562-37AB7A0D77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27" name="TextBox 226">
            <a:extLst>
              <a:ext uri="{FF2B5EF4-FFF2-40B4-BE49-F238E27FC236}">
                <a16:creationId xmlns:a16="http://schemas.microsoft.com/office/drawing/2014/main" id="{F21BB59E-8E52-83AB-5843-EB55EF75162F}"/>
              </a:ext>
            </a:extLst>
          </p:cNvPr>
          <p:cNvSpPr txBox="1"/>
          <p:nvPr/>
        </p:nvSpPr>
        <p:spPr>
          <a:xfrm>
            <a:off x="5346192" y="4050192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FW5a</a:t>
            </a:r>
            <a:endParaRPr lang="en-US" sz="1400" b="1" dirty="0"/>
          </a:p>
        </p:txBody>
      </p: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B8AFF247-81DD-CD62-631E-D11AF0A42C97}"/>
              </a:ext>
            </a:extLst>
          </p:cNvPr>
          <p:cNvGrpSpPr/>
          <p:nvPr/>
        </p:nvGrpSpPr>
        <p:grpSpPr>
          <a:xfrm>
            <a:off x="7348742" y="3657600"/>
            <a:ext cx="550525" cy="400649"/>
            <a:chOff x="3244330" y="3283463"/>
            <a:chExt cx="550525" cy="400649"/>
          </a:xfrm>
        </p:grpSpPr>
        <p:sp>
          <p:nvSpPr>
            <p:cNvPr id="229" name="Rectangle: Rounded Corners 228">
              <a:extLst>
                <a:ext uri="{FF2B5EF4-FFF2-40B4-BE49-F238E27FC236}">
                  <a16:creationId xmlns:a16="http://schemas.microsoft.com/office/drawing/2014/main" id="{A09E1AD7-E5EB-2D6F-5E04-8C76113487A0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0" name="Picture 229">
              <a:extLst>
                <a:ext uri="{FF2B5EF4-FFF2-40B4-BE49-F238E27FC236}">
                  <a16:creationId xmlns:a16="http://schemas.microsoft.com/office/drawing/2014/main" id="{919B9A7B-B83E-0710-542B-21E416462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31" name="TextBox 230">
            <a:extLst>
              <a:ext uri="{FF2B5EF4-FFF2-40B4-BE49-F238E27FC236}">
                <a16:creationId xmlns:a16="http://schemas.microsoft.com/office/drawing/2014/main" id="{6965A1E9-C502-C8A4-EF3F-3F5A378FD865}"/>
              </a:ext>
            </a:extLst>
          </p:cNvPr>
          <p:cNvSpPr txBox="1"/>
          <p:nvPr/>
        </p:nvSpPr>
        <p:spPr>
          <a:xfrm>
            <a:off x="7320147" y="4050192"/>
            <a:ext cx="617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FW5b</a:t>
            </a:r>
            <a:endParaRPr lang="en-US" sz="1400" b="1" dirty="0"/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103F7C5F-881A-5901-FCBA-86B5B5B03FAC}"/>
              </a:ext>
            </a:extLst>
          </p:cNvPr>
          <p:cNvSpPr>
            <a:spLocks noChangeAspect="1"/>
          </p:cNvSpPr>
          <p:nvPr/>
        </p:nvSpPr>
        <p:spPr>
          <a:xfrm>
            <a:off x="6160008" y="362124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5a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3" name="Oval 232">
            <a:extLst>
              <a:ext uri="{FF2B5EF4-FFF2-40B4-BE49-F238E27FC236}">
                <a16:creationId xmlns:a16="http://schemas.microsoft.com/office/drawing/2014/main" id="{23A0D1F9-9A0C-0165-ABFD-CD2599A8A6A5}"/>
              </a:ext>
            </a:extLst>
          </p:cNvPr>
          <p:cNvSpPr>
            <a:spLocks noChangeAspect="1"/>
          </p:cNvSpPr>
          <p:nvPr/>
        </p:nvSpPr>
        <p:spPr>
          <a:xfrm>
            <a:off x="6657050" y="362124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5b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7DC616F-E596-46C8-C4BE-E6D0EFE03126}"/>
              </a:ext>
            </a:extLst>
          </p:cNvPr>
          <p:cNvSpPr txBox="1"/>
          <p:nvPr/>
        </p:nvSpPr>
        <p:spPr>
          <a:xfrm>
            <a:off x="4419600" y="16764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80555F94-40A9-DA48-0980-889F43E80FF8}"/>
              </a:ext>
            </a:extLst>
          </p:cNvPr>
          <p:cNvSpPr txBox="1"/>
          <p:nvPr/>
        </p:nvSpPr>
        <p:spPr>
          <a:xfrm>
            <a:off x="5556504" y="3337929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F333C895-7822-91E0-1EC9-8D79C596F8F7}"/>
              </a:ext>
            </a:extLst>
          </p:cNvPr>
          <p:cNvSpPr txBox="1"/>
          <p:nvPr/>
        </p:nvSpPr>
        <p:spPr>
          <a:xfrm>
            <a:off x="6807829" y="33044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3A05184A-23E0-1365-B9AF-084B4C472AC9}"/>
              </a:ext>
            </a:extLst>
          </p:cNvPr>
          <p:cNvSpPr txBox="1"/>
          <p:nvPr/>
        </p:nvSpPr>
        <p:spPr>
          <a:xfrm>
            <a:off x="7239000" y="25146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CBD3529A-8502-C452-78C1-B95A5B79E8EF}"/>
              </a:ext>
            </a:extLst>
          </p:cNvPr>
          <p:cNvSpPr txBox="1"/>
          <p:nvPr/>
        </p:nvSpPr>
        <p:spPr>
          <a:xfrm>
            <a:off x="5867400" y="15240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3CF9557D-B237-2ED6-C32F-AC68C28DB044}"/>
              </a:ext>
            </a:extLst>
          </p:cNvPr>
          <p:cNvSpPr txBox="1"/>
          <p:nvPr/>
        </p:nvSpPr>
        <p:spPr>
          <a:xfrm>
            <a:off x="6347902" y="2077720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seed</a:t>
            </a:r>
            <a:endParaRPr lang="en-US" sz="1200" dirty="0"/>
          </a:p>
        </p:txBody>
      </p: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DEC665FF-F643-9FD4-E672-43FE5542DBAD}"/>
              </a:ext>
            </a:extLst>
          </p:cNvPr>
          <p:cNvGrpSpPr/>
          <p:nvPr/>
        </p:nvGrpSpPr>
        <p:grpSpPr>
          <a:xfrm rot="3158734">
            <a:off x="5065681" y="1778000"/>
            <a:ext cx="386670" cy="410249"/>
            <a:chOff x="5175930" y="1752600"/>
            <a:chExt cx="386670" cy="410249"/>
          </a:xfrm>
        </p:grpSpPr>
        <p:cxnSp>
          <p:nvCxnSpPr>
            <p:cNvPr id="257" name="Straight Arrow Connector 256">
              <a:extLst>
                <a:ext uri="{FF2B5EF4-FFF2-40B4-BE49-F238E27FC236}">
                  <a16:creationId xmlns:a16="http://schemas.microsoft.com/office/drawing/2014/main" id="{D25C5278-1295-E5E4-1F4F-5D3B3C5D96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9880" y="210134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Arrow Connector 257">
              <a:extLst>
                <a:ext uri="{FF2B5EF4-FFF2-40B4-BE49-F238E27FC236}">
                  <a16:creationId xmlns:a16="http://schemas.microsoft.com/office/drawing/2014/main" id="{2525055C-96A9-9BB6-DBA0-0CF9389A3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75930" y="1752600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C1D7F821-1598-3DEB-A125-CDA7C3A93B77}"/>
              </a:ext>
            </a:extLst>
          </p:cNvPr>
          <p:cNvGrpSpPr/>
          <p:nvPr/>
        </p:nvGrpSpPr>
        <p:grpSpPr>
          <a:xfrm rot="6024854">
            <a:off x="6395522" y="3149597"/>
            <a:ext cx="341701" cy="418514"/>
            <a:chOff x="5220899" y="1744335"/>
            <a:chExt cx="341701" cy="418514"/>
          </a:xfrm>
        </p:grpSpPr>
        <p:cxnSp>
          <p:nvCxnSpPr>
            <p:cNvPr id="261" name="Straight Arrow Connector 260">
              <a:extLst>
                <a:ext uri="{FF2B5EF4-FFF2-40B4-BE49-F238E27FC236}">
                  <a16:creationId xmlns:a16="http://schemas.microsoft.com/office/drawing/2014/main" id="{AF51BBD7-60B0-20C0-577C-81329C5A3B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9880" y="210134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Arrow Connector 261">
              <a:extLst>
                <a:ext uri="{FF2B5EF4-FFF2-40B4-BE49-F238E27FC236}">
                  <a16:creationId xmlns:a16="http://schemas.microsoft.com/office/drawing/2014/main" id="{11DAEC73-ED46-910F-3D0A-DCD1201F15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0899" y="1744335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3" name="Oval 262">
            <a:extLst>
              <a:ext uri="{FF2B5EF4-FFF2-40B4-BE49-F238E27FC236}">
                <a16:creationId xmlns:a16="http://schemas.microsoft.com/office/drawing/2014/main" id="{8EED5077-D5E9-B462-2056-15D72214066B}"/>
              </a:ext>
            </a:extLst>
          </p:cNvPr>
          <p:cNvSpPr>
            <a:spLocks noChangeAspect="1"/>
          </p:cNvSpPr>
          <p:nvPr/>
        </p:nvSpPr>
        <p:spPr>
          <a:xfrm>
            <a:off x="3642360" y="551100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7a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64" name="Oval 263">
            <a:extLst>
              <a:ext uri="{FF2B5EF4-FFF2-40B4-BE49-F238E27FC236}">
                <a16:creationId xmlns:a16="http://schemas.microsoft.com/office/drawing/2014/main" id="{BEA734E0-6278-289D-C2A2-3ACC525E87F2}"/>
              </a:ext>
            </a:extLst>
          </p:cNvPr>
          <p:cNvSpPr>
            <a:spLocks noChangeAspect="1"/>
          </p:cNvSpPr>
          <p:nvPr/>
        </p:nvSpPr>
        <p:spPr>
          <a:xfrm>
            <a:off x="3448522" y="597328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7b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E7111B26-868D-891A-F1FE-E5E8EA4ED988}"/>
              </a:ext>
            </a:extLst>
          </p:cNvPr>
          <p:cNvGrpSpPr/>
          <p:nvPr/>
        </p:nvGrpSpPr>
        <p:grpSpPr>
          <a:xfrm rot="11587453">
            <a:off x="4815232" y="5934603"/>
            <a:ext cx="388953" cy="417518"/>
            <a:chOff x="5171364" y="1738061"/>
            <a:chExt cx="388953" cy="417518"/>
          </a:xfrm>
        </p:grpSpPr>
        <p:cxnSp>
          <p:nvCxnSpPr>
            <p:cNvPr id="266" name="Straight Arrow Connector 265">
              <a:extLst>
                <a:ext uri="{FF2B5EF4-FFF2-40B4-BE49-F238E27FC236}">
                  <a16:creationId xmlns:a16="http://schemas.microsoft.com/office/drawing/2014/main" id="{440B1BDE-542D-855D-C96D-575505327A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7597" y="209407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Arrow Connector 266">
              <a:extLst>
                <a:ext uri="{FF2B5EF4-FFF2-40B4-BE49-F238E27FC236}">
                  <a16:creationId xmlns:a16="http://schemas.microsoft.com/office/drawing/2014/main" id="{1865D02A-46B1-5F45-3DE5-C28450F8C5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71364" y="1738061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05ADF9BE-85DF-959F-97E3-4327D543E60C}"/>
              </a:ext>
            </a:extLst>
          </p:cNvPr>
          <p:cNvGrpSpPr>
            <a:grpSpLocks noChangeAspect="1"/>
          </p:cNvGrpSpPr>
          <p:nvPr/>
        </p:nvGrpSpPr>
        <p:grpSpPr>
          <a:xfrm>
            <a:off x="8781394" y="3124200"/>
            <a:ext cx="666136" cy="533264"/>
            <a:chOff x="3244330" y="3283463"/>
            <a:chExt cx="550525" cy="400649"/>
          </a:xfrm>
        </p:grpSpPr>
        <p:sp>
          <p:nvSpPr>
            <p:cNvPr id="276" name="Rectangle: Rounded Corners 275">
              <a:extLst>
                <a:ext uri="{FF2B5EF4-FFF2-40B4-BE49-F238E27FC236}">
                  <a16:creationId xmlns:a16="http://schemas.microsoft.com/office/drawing/2014/main" id="{3E30E2C5-BC92-B2AA-F524-FCFFFA70AFBB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7" name="Picture 276">
              <a:extLst>
                <a:ext uri="{FF2B5EF4-FFF2-40B4-BE49-F238E27FC236}">
                  <a16:creationId xmlns:a16="http://schemas.microsoft.com/office/drawing/2014/main" id="{7E1AC257-71EE-93B2-566B-8BB1BE1929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79" name="TextBox 278">
            <a:extLst>
              <a:ext uri="{FF2B5EF4-FFF2-40B4-BE49-F238E27FC236}">
                <a16:creationId xmlns:a16="http://schemas.microsoft.com/office/drawing/2014/main" id="{A6B1AD3B-16BD-0397-ABED-2CD55DFC0019}"/>
              </a:ext>
            </a:extLst>
          </p:cNvPr>
          <p:cNvSpPr txBox="1"/>
          <p:nvPr/>
        </p:nvSpPr>
        <p:spPr>
          <a:xfrm>
            <a:off x="9753600" y="3048000"/>
            <a:ext cx="2106027" cy="85730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Flywheel (</a:t>
            </a:r>
            <a:r>
              <a:rPr lang="en-GB" dirty="0" err="1"/>
              <a:t>ultrastable</a:t>
            </a:r>
            <a:r>
              <a:rPr lang="en-GB" dirty="0"/>
              <a:t> laser) </a:t>
            </a:r>
            <a:r>
              <a:rPr lang="en-GB" i="1" dirty="0"/>
              <a:t>N</a:t>
            </a:r>
            <a:endParaRPr lang="en-US" i="1" dirty="0"/>
          </a:p>
        </p:txBody>
      </p: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000C11C8-2B0B-2702-F5EF-5AC0E1625C25}"/>
              </a:ext>
            </a:extLst>
          </p:cNvPr>
          <p:cNvGrpSpPr>
            <a:grpSpLocks noChangeAspect="1"/>
          </p:cNvGrpSpPr>
          <p:nvPr/>
        </p:nvGrpSpPr>
        <p:grpSpPr>
          <a:xfrm>
            <a:off x="8627139" y="3962400"/>
            <a:ext cx="1072820" cy="645249"/>
            <a:chOff x="440005" y="4074088"/>
            <a:chExt cx="1180102" cy="709774"/>
          </a:xfrm>
        </p:grpSpPr>
        <p:sp>
          <p:nvSpPr>
            <p:cNvPr id="281" name="Rectangle: Rounded Corners 280">
              <a:extLst>
                <a:ext uri="{FF2B5EF4-FFF2-40B4-BE49-F238E27FC236}">
                  <a16:creationId xmlns:a16="http://schemas.microsoft.com/office/drawing/2014/main" id="{3EFC074D-6CE5-4D7C-9C9C-21757883DE1B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2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A31CA3DD-5E73-86DA-2842-98DB8AAE7E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3" name="Picture 282">
              <a:extLst>
                <a:ext uri="{FF2B5EF4-FFF2-40B4-BE49-F238E27FC236}">
                  <a16:creationId xmlns:a16="http://schemas.microsoft.com/office/drawing/2014/main" id="{203B3AEC-4CEE-1C01-D84F-724870E9B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284" name="Picture 283">
              <a:extLst>
                <a:ext uri="{FF2B5EF4-FFF2-40B4-BE49-F238E27FC236}">
                  <a16:creationId xmlns:a16="http://schemas.microsoft.com/office/drawing/2014/main" id="{BB8F1247-18C9-EE71-A770-C82A47C280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285" name="TextBox 284">
            <a:extLst>
              <a:ext uri="{FF2B5EF4-FFF2-40B4-BE49-F238E27FC236}">
                <a16:creationId xmlns:a16="http://schemas.microsoft.com/office/drawing/2014/main" id="{5E774B1D-AA7F-A78C-B8F5-7AC397D5DCB9}"/>
              </a:ext>
            </a:extLst>
          </p:cNvPr>
          <p:cNvSpPr txBox="1"/>
          <p:nvPr/>
        </p:nvSpPr>
        <p:spPr>
          <a:xfrm>
            <a:off x="9753600" y="4038600"/>
            <a:ext cx="2106027" cy="406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Optical clock </a:t>
            </a:r>
            <a:r>
              <a:rPr lang="en-GB" i="1" dirty="0"/>
              <a:t>N</a:t>
            </a:r>
            <a:endParaRPr lang="en-US" i="1" dirty="0"/>
          </a:p>
        </p:txBody>
      </p: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5BE93D39-363F-628E-29CD-A73C2E255124}"/>
              </a:ext>
            </a:extLst>
          </p:cNvPr>
          <p:cNvGrpSpPr/>
          <p:nvPr/>
        </p:nvGrpSpPr>
        <p:grpSpPr>
          <a:xfrm>
            <a:off x="8763000" y="6245636"/>
            <a:ext cx="900113" cy="903"/>
            <a:chOff x="8458200" y="4244340"/>
            <a:chExt cx="990124" cy="903"/>
          </a:xfrm>
        </p:grpSpPr>
        <p:cxnSp>
          <p:nvCxnSpPr>
            <p:cNvPr id="287" name="Straight Arrow Connector 286">
              <a:extLst>
                <a:ext uri="{FF2B5EF4-FFF2-40B4-BE49-F238E27FC236}">
                  <a16:creationId xmlns:a16="http://schemas.microsoft.com/office/drawing/2014/main" id="{8292F945-9FBD-60F3-3314-7E32D78F7BB2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Arrow Connector 287">
              <a:extLst>
                <a:ext uri="{FF2B5EF4-FFF2-40B4-BE49-F238E27FC236}">
                  <a16:creationId xmlns:a16="http://schemas.microsoft.com/office/drawing/2014/main" id="{2C36D966-C671-A14A-9EB7-72BD12AD3DF7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9" name="TextBox 288">
            <a:extLst>
              <a:ext uri="{FF2B5EF4-FFF2-40B4-BE49-F238E27FC236}">
                <a16:creationId xmlns:a16="http://schemas.microsoft.com/office/drawing/2014/main" id="{5728D402-C122-3E95-0ACB-3D0192EF6C92}"/>
              </a:ext>
            </a:extLst>
          </p:cNvPr>
          <p:cNvSpPr txBox="1"/>
          <p:nvPr/>
        </p:nvSpPr>
        <p:spPr>
          <a:xfrm>
            <a:off x="9705449" y="5796001"/>
            <a:ext cx="2420511" cy="9095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Local link</a:t>
            </a:r>
          </a:p>
          <a:p>
            <a:r>
              <a:rPr lang="en-GB" dirty="0"/>
              <a:t>west, source; east, sink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870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A7FD9-A703-250F-9E78-5AA759A75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196" y="-45082"/>
            <a:ext cx="9894723" cy="64555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C-TFN Timeline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D470E49-673B-791D-716A-15D6BF64637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70935" y="818567"/>
            <a:ext cx="9894887" cy="1650515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2024: build and Pathfinder link and prepare C-TFN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2025 - 2027: Build TFN Phase 1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After July 2027: TFN Phase 2 (funding not yet identified)</a:t>
            </a:r>
            <a:endParaRPr lang="en-GB" dirty="0">
              <a:solidFill>
                <a:srgbClr val="285D93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09EF73-B45C-86E2-86E8-A9EFD4B65A29}"/>
              </a:ext>
            </a:extLst>
          </p:cNvPr>
          <p:cNvSpPr/>
          <p:nvPr/>
        </p:nvSpPr>
        <p:spPr>
          <a:xfrm>
            <a:off x="1689520" y="4167485"/>
            <a:ext cx="2650513" cy="2963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>
                <a:solidFill>
                  <a:srgbClr val="002060"/>
                </a:solidFill>
              </a:rPr>
              <a:t>GN5-2 project preparation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2BAD5B-C43C-6F94-23D8-14CCEFBA1172}"/>
              </a:ext>
            </a:extLst>
          </p:cNvPr>
          <p:cNvSpPr/>
          <p:nvPr/>
        </p:nvSpPr>
        <p:spPr>
          <a:xfrm>
            <a:off x="1037370" y="2702862"/>
            <a:ext cx="3200400" cy="296335"/>
          </a:xfrm>
          <a:prstGeom prst="rect">
            <a:avLst/>
          </a:prstGeom>
          <a:solidFill>
            <a:srgbClr val="2C308B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2024 (GN5-1)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EEEF92-8224-7265-B601-259B3832466B}"/>
              </a:ext>
            </a:extLst>
          </p:cNvPr>
          <p:cNvSpPr/>
          <p:nvPr/>
        </p:nvSpPr>
        <p:spPr>
          <a:xfrm>
            <a:off x="4430829" y="2702862"/>
            <a:ext cx="5373960" cy="29633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2025-27 (GN5-2)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C464BF-F12F-D095-3F17-51DBC886BC6F}"/>
              </a:ext>
            </a:extLst>
          </p:cNvPr>
          <p:cNvSpPr/>
          <p:nvPr/>
        </p:nvSpPr>
        <p:spPr>
          <a:xfrm>
            <a:off x="4430829" y="5117270"/>
            <a:ext cx="5373960" cy="2963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>
                <a:solidFill>
                  <a:srgbClr val="002060"/>
                </a:solidFill>
              </a:rPr>
              <a:t>C-TFN build, commissioning, operation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98FC1B-9751-167F-E94D-C25BB5CB63AB}"/>
              </a:ext>
            </a:extLst>
          </p:cNvPr>
          <p:cNvSpPr/>
          <p:nvPr/>
        </p:nvSpPr>
        <p:spPr>
          <a:xfrm>
            <a:off x="1689520" y="3688022"/>
            <a:ext cx="3663951" cy="2963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>
                <a:solidFill>
                  <a:srgbClr val="002060"/>
                </a:solidFill>
              </a:rPr>
              <a:t>Pathfinder link Poznan-Braunschweig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9AB8A19D-ADA3-BF14-AB02-A4B488F585DC}"/>
              </a:ext>
            </a:extLst>
          </p:cNvPr>
          <p:cNvSpPr/>
          <p:nvPr/>
        </p:nvSpPr>
        <p:spPr>
          <a:xfrm rot="10800000">
            <a:off x="1447205" y="5163137"/>
            <a:ext cx="484632" cy="678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BBBEB0-4D2B-2B62-CC1B-D36141CA7BC2}"/>
              </a:ext>
            </a:extLst>
          </p:cNvPr>
          <p:cNvSpPr/>
          <p:nvPr/>
        </p:nvSpPr>
        <p:spPr>
          <a:xfrm>
            <a:off x="1216631" y="5904968"/>
            <a:ext cx="1651619" cy="7210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April GN5-2T workplan agreed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FFA372C-5484-B4C2-31B5-CA6F2D0DAE1D}"/>
              </a:ext>
            </a:extLst>
          </p:cNvPr>
          <p:cNvSpPr/>
          <p:nvPr/>
        </p:nvSpPr>
        <p:spPr>
          <a:xfrm>
            <a:off x="3615602" y="4533742"/>
            <a:ext cx="1959995" cy="2963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dirty="0">
                <a:solidFill>
                  <a:srgbClr val="002060"/>
                </a:solidFill>
              </a:rPr>
              <a:t>R</a:t>
            </a:r>
            <a:r>
              <a:rPr lang="en-GB" sz="1351" dirty="0">
                <a:solidFill>
                  <a:srgbClr val="002060"/>
                </a:solidFill>
              </a:rPr>
              <a:t>un procurement</a:t>
            </a:r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1DDBF5C1-FD75-2074-4643-519F8DAA19DA}"/>
              </a:ext>
            </a:extLst>
          </p:cNvPr>
          <p:cNvSpPr/>
          <p:nvPr/>
        </p:nvSpPr>
        <p:spPr>
          <a:xfrm rot="10800000">
            <a:off x="3373287" y="5072098"/>
            <a:ext cx="484632" cy="678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5267CF5-A836-2F88-77F2-98A11D71223D}"/>
              </a:ext>
            </a:extLst>
          </p:cNvPr>
          <p:cNvSpPr/>
          <p:nvPr/>
        </p:nvSpPr>
        <p:spPr>
          <a:xfrm>
            <a:off x="2779210" y="5849785"/>
            <a:ext cx="1651619" cy="839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Q4 2024 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GEANT gate for</a:t>
            </a:r>
            <a:br>
              <a:rPr lang="en-GB" sz="1400" dirty="0">
                <a:solidFill>
                  <a:schemeClr val="tx1"/>
                </a:solidFill>
              </a:rPr>
            </a:br>
            <a:r>
              <a:rPr lang="en-GB" sz="1400" dirty="0">
                <a:solidFill>
                  <a:schemeClr val="tx1"/>
                </a:solidFill>
              </a:rPr>
              <a:t>procurement</a:t>
            </a:r>
          </a:p>
        </p:txBody>
      </p:sp>
    </p:spTree>
    <p:extLst>
      <p:ext uri="{BB962C8B-B14F-4D97-AF65-F5344CB8AC3E}">
        <p14:creationId xmlns:p14="http://schemas.microsoft.com/office/powerpoint/2010/main" val="34957214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48D1E2-1375-763D-C08A-6F2008A1F7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7A763-E85C-E0E8-1C9E-CB800AC96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022" y="0"/>
            <a:ext cx="9894723" cy="64555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6231477-B73A-AB44-D271-78D39F659BD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82022" y="1066972"/>
            <a:ext cx="10896104" cy="5468910"/>
          </a:xfrm>
        </p:spPr>
        <p:txBody>
          <a:bodyPr>
            <a:normAutofit/>
          </a:bodyPr>
          <a:lstStyle/>
          <a:p>
            <a:pPr>
              <a:spcBef>
                <a:spcPts val="3000"/>
              </a:spcBef>
            </a:pPr>
            <a:r>
              <a:rPr lang="en-GB" sz="2800" dirty="0">
                <a:solidFill>
                  <a:srgbClr val="285D93"/>
                </a:solidFill>
              </a:rPr>
              <a:t>GÉANT is building two fibre routes in the next 3 years:</a:t>
            </a:r>
          </a:p>
          <a:p>
            <a:pPr lvl="1">
              <a:spcBef>
                <a:spcPts val="1200"/>
              </a:spcBef>
            </a:pPr>
            <a:r>
              <a:rPr lang="en-GB" sz="2400" dirty="0">
                <a:solidFill>
                  <a:srgbClr val="285D93"/>
                </a:solidFill>
              </a:rPr>
              <a:t>France-Belgium-Netherlands-Germany-Poland </a:t>
            </a:r>
          </a:p>
          <a:p>
            <a:pPr lvl="1">
              <a:spcBef>
                <a:spcPts val="1200"/>
              </a:spcBef>
            </a:pPr>
            <a:r>
              <a:rPr lang="en-GB" sz="2400" dirty="0">
                <a:solidFill>
                  <a:srgbClr val="285D93"/>
                </a:solidFill>
              </a:rPr>
              <a:t>Italy-Austria-Germany-Czechia-Poland</a:t>
            </a:r>
          </a:p>
          <a:p>
            <a:pPr>
              <a:spcBef>
                <a:spcPts val="3600"/>
              </a:spcBef>
            </a:pPr>
            <a:r>
              <a:rPr lang="en-GB" sz="2800" dirty="0">
                <a:solidFill>
                  <a:srgbClr val="285D93"/>
                </a:solidFill>
              </a:rPr>
              <a:t>GÉANT has created a new SIG to coordinate collaboration between metrology and NRENs</a:t>
            </a:r>
          </a:p>
          <a:p>
            <a:pPr>
              <a:spcBef>
                <a:spcPts val="3600"/>
              </a:spcBef>
            </a:pPr>
            <a:r>
              <a:rPr lang="en-GB" sz="2800" dirty="0">
                <a:solidFill>
                  <a:srgbClr val="285D93"/>
                </a:solidFill>
              </a:rPr>
              <a:t>Funding in place for Jan 2025 to July 2027.  </a:t>
            </a:r>
          </a:p>
          <a:p>
            <a:pPr>
              <a:spcBef>
                <a:spcPts val="3600"/>
              </a:spcBef>
            </a:pPr>
            <a:r>
              <a:rPr lang="en-GB" sz="2800" dirty="0">
                <a:solidFill>
                  <a:srgbClr val="285D93"/>
                </a:solidFill>
              </a:rPr>
              <a:t>The sustainability working group is actively working with the EC to find funding after 2027</a:t>
            </a:r>
          </a:p>
        </p:txBody>
      </p:sp>
    </p:spTree>
    <p:extLst>
      <p:ext uri="{BB962C8B-B14F-4D97-AF65-F5344CB8AC3E}">
        <p14:creationId xmlns:p14="http://schemas.microsoft.com/office/powerpoint/2010/main" val="14248337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2" descr="Text, logo&#10;&#10;Description automatically generated">
            <a:extLst>
              <a:ext uri="{FF2B5EF4-FFF2-40B4-BE49-F238E27FC236}">
                <a16:creationId xmlns:a16="http://schemas.microsoft.com/office/drawing/2014/main" id="{CECD9070-21D8-FA41-16AF-2D21506072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796" y="5736826"/>
            <a:ext cx="2086824" cy="45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269" y="-37549"/>
            <a:ext cx="9894723" cy="61250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Sustainability challenge</a:t>
            </a:r>
          </a:p>
        </p:txBody>
      </p:sp>
      <p:sp>
        <p:nvSpPr>
          <p:cNvPr id="4" name="Right Arrow 3"/>
          <p:cNvSpPr/>
          <p:nvPr/>
        </p:nvSpPr>
        <p:spPr>
          <a:xfrm>
            <a:off x="429269" y="2241811"/>
            <a:ext cx="9182100" cy="4857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eft Bracket 4"/>
          <p:cNvSpPr/>
          <p:nvPr/>
        </p:nvSpPr>
        <p:spPr>
          <a:xfrm rot="16200000">
            <a:off x="1157932" y="2056072"/>
            <a:ext cx="285749" cy="1647825"/>
          </a:xfrm>
          <a:prstGeom prst="lef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6894" y="3156211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GN5-2 2025 to 2027</a:t>
            </a:r>
          </a:p>
        </p:txBody>
      </p:sp>
      <p:sp>
        <p:nvSpPr>
          <p:cNvPr id="7" name="Left Bracket 6"/>
          <p:cNvSpPr/>
          <p:nvPr/>
        </p:nvSpPr>
        <p:spPr>
          <a:xfrm rot="16200000">
            <a:off x="2958157" y="2056072"/>
            <a:ext cx="285749" cy="1647825"/>
          </a:xfrm>
          <a:prstGeom prst="lef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77119" y="3156211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GN5-3 2027 to 2029</a:t>
            </a:r>
          </a:p>
        </p:txBody>
      </p:sp>
      <p:sp>
        <p:nvSpPr>
          <p:cNvPr id="9" name="Left Bracket 8"/>
          <p:cNvSpPr/>
          <p:nvPr/>
        </p:nvSpPr>
        <p:spPr>
          <a:xfrm rot="5400000">
            <a:off x="5282256" y="-1088539"/>
            <a:ext cx="285749" cy="6296024"/>
          </a:xfrm>
          <a:prstGeom prst="leftBracket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29619" y="1527436"/>
            <a:ext cx="533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FP10 starts 2028 through to 2034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369" y="3480061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€2.5 - €7.5 million *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39019" y="3470536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HE funded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3343918" y="3756286"/>
            <a:ext cx="5314951" cy="485775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GÉANT TF funding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3353443" y="4308736"/>
            <a:ext cx="5314951" cy="485775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NMI / NREN TF funding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8319" y="2689486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DG-CONNECT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48544" y="2689486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DG-CONNECT</a:t>
            </a:r>
          </a:p>
        </p:txBody>
      </p:sp>
      <p:sp>
        <p:nvSpPr>
          <p:cNvPr id="18" name="Left Bracket 17"/>
          <p:cNvSpPr/>
          <p:nvPr/>
        </p:nvSpPr>
        <p:spPr>
          <a:xfrm rot="16200000">
            <a:off x="5872807" y="2408496"/>
            <a:ext cx="285749" cy="5248275"/>
          </a:xfrm>
          <a:prstGeom prst="lef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20119" y="4842136"/>
            <a:ext cx="5181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DG-???</a:t>
            </a:r>
          </a:p>
        </p:txBody>
      </p:sp>
      <p:sp>
        <p:nvSpPr>
          <p:cNvPr id="20" name="Left Bracket 19"/>
          <p:cNvSpPr/>
          <p:nvPr/>
        </p:nvSpPr>
        <p:spPr>
          <a:xfrm rot="5400000">
            <a:off x="1138882" y="1217872"/>
            <a:ext cx="285749" cy="1685927"/>
          </a:xfrm>
          <a:prstGeom prst="leftBracket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2711" y="1583938"/>
            <a:ext cx="1708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Horizon Europe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F175CD-3594-840E-6064-AEB0160DBB14}"/>
              </a:ext>
            </a:extLst>
          </p:cNvPr>
          <p:cNvSpPr txBox="1"/>
          <p:nvPr/>
        </p:nvSpPr>
        <p:spPr>
          <a:xfrm>
            <a:off x="0" y="6550223"/>
            <a:ext cx="2531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* Pending governance approval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21">
            <a:extLst>
              <a:ext uri="{FF2B5EF4-FFF2-40B4-BE49-F238E27FC236}">
                <a16:creationId xmlns:a16="http://schemas.microsoft.com/office/drawing/2014/main" id="{6A9FF455-8FDE-4EAD-49BE-63B5E6395C85}"/>
              </a:ext>
            </a:extLst>
          </p:cNvPr>
          <p:cNvGraphicFramePr>
            <a:graphicFrameLocks noGrp="1"/>
          </p:cNvGraphicFramePr>
          <p:nvPr/>
        </p:nvGraphicFramePr>
        <p:xfrm>
          <a:off x="2922781" y="1868501"/>
          <a:ext cx="8201518" cy="3262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ular Callout 4"/>
          <p:cNvSpPr/>
          <p:nvPr/>
        </p:nvSpPr>
        <p:spPr>
          <a:xfrm>
            <a:off x="3498845" y="1796493"/>
            <a:ext cx="2232248" cy="288032"/>
          </a:xfrm>
          <a:prstGeom prst="wedgeRectCallout">
            <a:avLst>
              <a:gd name="adj1" fmla="val 86985"/>
              <a:gd name="adj2" fmla="val 625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International links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2291849" y="2359981"/>
            <a:ext cx="2232248" cy="576064"/>
          </a:xfrm>
          <a:prstGeom prst="wedgeRectCallout">
            <a:avLst>
              <a:gd name="adj1" fmla="val 86985"/>
              <a:gd name="adj2" fmla="val 625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Metrology services</a:t>
            </a:r>
          </a:p>
          <a:p>
            <a:pPr algn="ctr"/>
            <a:r>
              <a:rPr lang="en-GB" dirty="0"/>
              <a:t>and national links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1367924" y="3236281"/>
            <a:ext cx="2232248" cy="576064"/>
          </a:xfrm>
          <a:prstGeom prst="wedgeRectCallout">
            <a:avLst>
              <a:gd name="adj1" fmla="val 86985"/>
              <a:gd name="adj2" fmla="val 625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Large users of metrology services</a:t>
            </a:r>
          </a:p>
        </p:txBody>
      </p:sp>
      <p:sp>
        <p:nvSpPr>
          <p:cNvPr id="8" name="Rectangular Callout 7"/>
          <p:cNvSpPr/>
          <p:nvPr/>
        </p:nvSpPr>
        <p:spPr>
          <a:xfrm>
            <a:off x="415424" y="3960181"/>
            <a:ext cx="2232248" cy="576064"/>
          </a:xfrm>
          <a:prstGeom prst="wedgeRectCallout">
            <a:avLst>
              <a:gd name="adj1" fmla="val 86985"/>
              <a:gd name="adj2" fmla="val 625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Individuals using metrology services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6803" y="0"/>
            <a:ext cx="9894723" cy="61250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Service level hierarchy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E8A534-31EB-B1D8-7CB0-4C93FA7093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2" t="16869" r="691"/>
          <a:stretch/>
        </p:blipFill>
        <p:spPr>
          <a:xfrm>
            <a:off x="1491915" y="603605"/>
            <a:ext cx="10575857" cy="625439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3120E-D110-D6DB-7DB9-C2F9337C3E3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5828" y="2588554"/>
            <a:ext cx="6315299" cy="2111801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kern="100" dirty="0">
                <a:solidFill>
                  <a:srgbClr val="285D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Since 1968 the second has been defined by measurement using Cesium ‘RF’ atomic clocks.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kern="100" dirty="0">
                <a:solidFill>
                  <a:srgbClr val="285D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Optical atomic clocks are now a better technology for measuring time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110E586-982F-FDD1-0E02-7583515BA355}"/>
              </a:ext>
            </a:extLst>
          </p:cNvPr>
          <p:cNvSpPr txBox="1">
            <a:spLocks/>
          </p:cNvSpPr>
          <p:nvPr/>
        </p:nvSpPr>
        <p:spPr>
          <a:xfrm>
            <a:off x="435828" y="69365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6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accurate are atomic clocks?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B77A3A9-DC3E-A96B-09CD-55D24ED7F9DC}"/>
              </a:ext>
            </a:extLst>
          </p:cNvPr>
          <p:cNvSpPr/>
          <p:nvPr/>
        </p:nvSpPr>
        <p:spPr>
          <a:xfrm rot="1111796">
            <a:off x="8334847" y="4079606"/>
            <a:ext cx="2791559" cy="325100"/>
          </a:xfrm>
          <a:prstGeom prst="ellipse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75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E8957-207A-0514-6DCB-B0C66A74A99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" y="491489"/>
            <a:ext cx="3416243" cy="6392131"/>
          </a:xfrm>
          <a:solidFill>
            <a:schemeClr val="dk1"/>
          </a:solidFill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2022, the 27th CGPM approved Resolution 5 towards the redefinition of the second by 2030 using optical clocks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“Member States to support the development of national and international infrastructures</a:t>
            </a:r>
            <a:r>
              <a:rPr lang="en-US" sz="18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mandatory for optical frequency standard comparisons”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“As of today, </a:t>
            </a:r>
            <a:r>
              <a:rPr lang="en-GB" sz="1800" b="1" i="1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en-GB" sz="18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comparisons mediated by </a:t>
            </a:r>
            <a:r>
              <a:rPr lang="en-GB" sz="1800" b="1" i="1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optical fibre </a:t>
            </a:r>
            <a:r>
              <a:rPr lang="en-GB" sz="18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links provide the required instability and accuracy for     comparing optical clocks”</a:t>
            </a:r>
            <a:endParaRPr lang="en-GB" sz="1800" kern="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peech Bubble: Oval 4">
            <a:extLst>
              <a:ext uri="{FF2B5EF4-FFF2-40B4-BE49-F238E27FC236}">
                <a16:creationId xmlns:a16="http://schemas.microsoft.com/office/drawing/2014/main" id="{3220A539-710F-B1D4-1F33-3DE75B3353F6}"/>
              </a:ext>
            </a:extLst>
          </p:cNvPr>
          <p:cNvSpPr/>
          <p:nvPr/>
        </p:nvSpPr>
        <p:spPr>
          <a:xfrm rot="10800000" flipV="1">
            <a:off x="578013" y="5535289"/>
            <a:ext cx="2085419" cy="928804"/>
          </a:xfrm>
          <a:prstGeom prst="wedgeEllipseCallout">
            <a:avLst>
              <a:gd name="adj1" fmla="val -23904"/>
              <a:gd name="adj2" fmla="val -171814"/>
            </a:avLst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dirty="0">
                <a:solidFill>
                  <a:schemeClr val="bg1"/>
                </a:solidFill>
              </a:rPr>
              <a:t>NRENs are really  good at this bit!</a:t>
            </a:r>
            <a:endParaRPr lang="en-GB" sz="1351" dirty="0">
              <a:solidFill>
                <a:schemeClr val="bg1"/>
              </a:solidFill>
            </a:endParaRPr>
          </a:p>
        </p:txBody>
      </p:sp>
      <p:pic>
        <p:nvPicPr>
          <p:cNvPr id="4" name="Picture 2" descr="undefined">
            <a:extLst>
              <a:ext uri="{FF2B5EF4-FFF2-40B4-BE49-F238E27FC236}">
                <a16:creationId xmlns:a16="http://schemas.microsoft.com/office/drawing/2014/main" id="{13EF4145-3DB6-4B10-33DF-62DB1D8119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17" b="7435"/>
          <a:stretch/>
        </p:blipFill>
        <p:spPr bwMode="auto">
          <a:xfrm>
            <a:off x="3416244" y="0"/>
            <a:ext cx="8775757" cy="697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ED327C-9FF7-4871-2A26-0ADD64843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24062"/>
            <a:ext cx="5859378" cy="589545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  Optical clocks need fibre!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267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42539D-8D19-FE09-D406-D58AB9C48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6">
            <a:extLst>
              <a:ext uri="{FF2B5EF4-FFF2-40B4-BE49-F238E27FC236}">
                <a16:creationId xmlns:a16="http://schemas.microsoft.com/office/drawing/2014/main" id="{CC81B84B-E815-66E8-EFAA-0ACE4CD55300}"/>
              </a:ext>
            </a:extLst>
          </p:cNvPr>
          <p:cNvSpPr txBox="1">
            <a:spLocks/>
          </p:cNvSpPr>
          <p:nvPr/>
        </p:nvSpPr>
        <p:spPr>
          <a:xfrm>
            <a:off x="447041" y="95002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Agenda:  Thursday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BC108F2-878C-7E8A-B490-BED08FB4AA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442313"/>
              </p:ext>
            </p:extLst>
          </p:nvPr>
        </p:nvGraphicFramePr>
        <p:xfrm>
          <a:off x="447041" y="903466"/>
          <a:ext cx="10736344" cy="5674893"/>
        </p:xfrm>
        <a:graphic>
          <a:graphicData uri="http://schemas.openxmlformats.org/drawingml/2006/table">
            <a:tbl>
              <a:tblPr/>
              <a:tblGrid>
                <a:gridCol w="1805857">
                  <a:extLst>
                    <a:ext uri="{9D8B030D-6E8A-4147-A177-3AD203B41FA5}">
                      <a16:colId xmlns:a16="http://schemas.microsoft.com/office/drawing/2014/main" val="1889831860"/>
                    </a:ext>
                  </a:extLst>
                </a:gridCol>
                <a:gridCol w="8930487">
                  <a:extLst>
                    <a:ext uri="{9D8B030D-6E8A-4147-A177-3AD203B41FA5}">
                      <a16:colId xmlns:a16="http://schemas.microsoft.com/office/drawing/2014/main" val="282721086"/>
                    </a:ext>
                  </a:extLst>
                </a:gridCol>
              </a:tblGrid>
              <a:tr h="368879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solidFill>
                            <a:srgbClr val="172B4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</a:t>
                      </a:r>
                    </a:p>
                    <a:p>
                      <a:pPr algn="l" fontAlgn="t"/>
                      <a:r>
                        <a:rPr lang="en-GB" sz="1800" b="1" dirty="0">
                          <a:solidFill>
                            <a:srgbClr val="172B4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(CEST)</a:t>
                      </a:r>
                    </a:p>
                  </a:txBody>
                  <a:tcPr marL="40988" marR="61483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u="none" strike="noStrike">
                          <a:solidFill>
                            <a:srgbClr val="9933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Room G3.10, Science Park G </a:t>
                      </a:r>
                      <a:endParaRPr lang="en-GB" sz="1800" b="1">
                        <a:solidFill>
                          <a:srgbClr val="172B4D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61483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295078"/>
                  </a:ext>
                </a:extLst>
              </a:tr>
              <a:tr h="720198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09:00 - 09:30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CESNET to discuss national WR network - 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Josef </a:t>
                      </a:r>
                      <a:r>
                        <a:rPr lang="en-GB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Vojtech</a:t>
                      </a:r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&amp;</a:t>
                      </a:r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Vladimir </a:t>
                      </a:r>
                      <a:r>
                        <a:rPr lang="en-GB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Smotlacha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CESNET</a:t>
                      </a:r>
                      <a:b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3406434"/>
                  </a:ext>
                </a:extLst>
              </a:tr>
              <a:tr h="45764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09:30 - 10:00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White Rabbit Status and Plans - 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Maciej Lipinski, CERN </a:t>
                      </a: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012277"/>
                  </a:ext>
                </a:extLst>
              </a:tr>
              <a:tr h="368879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10:00 - 10:30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Pathfinder update - </a:t>
                      </a: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Krzysztof Turza, PSNC</a:t>
                      </a: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3734312"/>
                  </a:ext>
                </a:extLst>
              </a:tr>
              <a:tr h="368879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10:30 - 11:00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Coffee break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74510"/>
                  </a:ext>
                </a:extLst>
              </a:tr>
              <a:tr h="903733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11:00 - 11:30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u="none" strike="noStrike" dirty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Italian Quantum Backbone: time and frequency metrology, quantum communications, and sensing over optical </a:t>
                      </a:r>
                      <a:r>
                        <a:rPr lang="en-GB" sz="1800" b="1" u="none" strike="noStrike" dirty="0" err="1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fibers</a:t>
                      </a:r>
                      <a:r>
                        <a:rPr lang="en-GB" sz="1800" b="1" u="none" strike="noStrike" dirty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1800" b="1" dirty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GB" sz="1800" dirty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Davide </a:t>
                      </a:r>
                      <a:r>
                        <a:rPr lang="en-GB" sz="1800" dirty="0" err="1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Calonico</a:t>
                      </a:r>
                      <a:r>
                        <a:rPr lang="en-GB" sz="1800" dirty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 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INRIM</a:t>
                      </a: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224837"/>
                  </a:ext>
                </a:extLst>
              </a:tr>
              <a:tr h="45764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11:30 - 12:00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 discussion on future funding possibilities - </a:t>
                      </a:r>
                      <a:r>
                        <a:rPr lang="en-GB" sz="180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Lukasz </a:t>
                      </a:r>
                      <a:r>
                        <a:rPr lang="en-GB" sz="180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Bonenberg</a:t>
                      </a:r>
                      <a:r>
                        <a:rPr lang="en-GB" sz="180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EC JRC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927889"/>
                  </a:ext>
                </a:extLst>
              </a:tr>
              <a:tr h="673943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12:00 - 12:30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Sustainability Working Group - 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Richard Lui, GÉANT</a:t>
                      </a:r>
                    </a:p>
                    <a:p>
                      <a:pPr algn="l" fontAlgn="t"/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Update and discussion. </a:t>
                      </a: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494913"/>
                  </a:ext>
                </a:extLst>
              </a:tr>
              <a:tr h="368879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12:30 - 12:45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Wrap up &amp; closing - 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Guy Roberts, GÉANT</a:t>
                      </a: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19688"/>
                  </a:ext>
                </a:extLst>
              </a:tr>
              <a:tr h="588922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13:00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Lunch at </a:t>
                      </a:r>
                      <a:r>
                        <a:rPr lang="en-GB" sz="1800" b="1" dirty="0">
                          <a:solidFill>
                            <a:srgbClr val="0052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"/>
                        </a:rPr>
                        <a:t>Café Neo</a:t>
                      </a:r>
                      <a:r>
                        <a:rPr lang="en-GB" sz="1800" b="1" dirty="0">
                          <a:solidFill>
                            <a:srgbClr val="0052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GB" sz="18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(self-paid)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228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4506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9F179-DBDE-92A2-076F-4967641BE5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9DEDFBB-3911-16BC-7A4E-52DE697359D0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20656F-543F-4062-9AB4-783A239145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63AF2A5D-A9AD-FD5D-76D5-49AFD2C7986B}"/>
              </a:ext>
            </a:extLst>
          </p:cNvPr>
          <p:cNvSpPr txBox="1">
            <a:spLocks/>
          </p:cNvSpPr>
          <p:nvPr/>
        </p:nvSpPr>
        <p:spPr>
          <a:xfrm>
            <a:off x="1255493" y="1619457"/>
            <a:ext cx="6753725" cy="7322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C-TFN: an update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AFF6954-3328-C233-1573-353E7D7093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8D9DC09D-2DB2-D65F-2072-A0B6F846A40C}"/>
              </a:ext>
            </a:extLst>
          </p:cNvPr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Guy Roberts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Senior Network Architect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1FCC281-5D3A-A780-C1FD-2878D4F46F8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3885C151-C568-0A44-276C-95C3B2F5929E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SIG-TFN </a:t>
            </a:r>
            <a:r>
              <a:rPr lang="en-GB" sz="1600" dirty="0">
                <a:solidFill>
                  <a:schemeClr val="bg1"/>
                </a:solidFill>
              </a:rPr>
              <a:t>Amsterdam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250F2343-4E22-C93A-09D1-BDD0E78BA73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16-17/10/2024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167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E56DF-6264-BE6A-EAEA-2009A2CCA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958" y="97642"/>
            <a:ext cx="9923105" cy="430909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Timeline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A4BAAD-BBE8-9D25-0FA1-64961B5B88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8D5299-C328-5C88-A3CC-697C3E490C57}"/>
              </a:ext>
            </a:extLst>
          </p:cNvPr>
          <p:cNvSpPr txBox="1"/>
          <p:nvPr/>
        </p:nvSpPr>
        <p:spPr>
          <a:xfrm>
            <a:off x="7113319" y="895045"/>
            <a:ext cx="184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  <a:p>
            <a:pPr lvl="0"/>
            <a:endParaRPr lang="en-GB" dirty="0"/>
          </a:p>
          <a:p>
            <a:endParaRPr lang="en-US" dirty="0"/>
          </a:p>
        </p:txBody>
      </p:sp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59AEAA73-A880-33A2-9ABC-88B39EB09F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6479640"/>
              </p:ext>
            </p:extLst>
          </p:nvPr>
        </p:nvGraphicFramePr>
        <p:xfrm>
          <a:off x="736269" y="1165323"/>
          <a:ext cx="10070276" cy="4797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9534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3E682-68B9-8E9E-AA05-DDFA909C0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986" y="101106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SIG-TFN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FE8AD-7A37-20ED-5F34-F90E2EDFCF7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52531" y="821222"/>
            <a:ext cx="11203496" cy="3433862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n-US" sz="2800" dirty="0"/>
              <a:t>Why do we need a new Special Interest Group?</a:t>
            </a:r>
          </a:p>
          <a:p>
            <a:pPr>
              <a:lnSpc>
                <a:spcPct val="170000"/>
              </a:lnSpc>
            </a:pPr>
            <a:r>
              <a:rPr lang="en-US" sz="2800" dirty="0"/>
              <a:t>New scientific community of metrology</a:t>
            </a:r>
          </a:p>
          <a:p>
            <a:pPr>
              <a:lnSpc>
                <a:spcPct val="170000"/>
              </a:lnSpc>
            </a:pPr>
            <a:r>
              <a:rPr lang="en-US" sz="2800" dirty="0"/>
              <a:t>SIG-TFN brings together NRENs and the science of accurate time</a:t>
            </a:r>
          </a:p>
          <a:p>
            <a:pPr>
              <a:lnSpc>
                <a:spcPct val="170000"/>
              </a:lnSpc>
            </a:pPr>
            <a:r>
              <a:rPr lang="en-US" sz="2800" dirty="0"/>
              <a:t>Strong interest: 100 subscribers to </a:t>
            </a:r>
            <a:r>
              <a:rPr lang="en-US" sz="2800" dirty="0">
                <a:solidFill>
                  <a:srgbClr val="285D93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sig-tfn@lists.geant.org</a:t>
            </a:r>
            <a:endParaRPr lang="en-US" sz="2800" dirty="0">
              <a:solidFill>
                <a:srgbClr val="285D93"/>
              </a:solidFill>
            </a:endParaRPr>
          </a:p>
          <a:p>
            <a:pPr>
              <a:lnSpc>
                <a:spcPct val="170000"/>
              </a:lnSpc>
            </a:pPr>
            <a:endParaRPr lang="en-US" sz="2800" dirty="0"/>
          </a:p>
        </p:txBody>
      </p:sp>
      <p:pic>
        <p:nvPicPr>
          <p:cNvPr id="1026" name="Picture 2" descr="Silhouette People Meeting Images ...">
            <a:extLst>
              <a:ext uri="{FF2B5EF4-FFF2-40B4-BE49-F238E27FC236}">
                <a16:creationId xmlns:a16="http://schemas.microsoft.com/office/drawing/2014/main" id="{A7474B87-CC07-41A4-7597-0B080BFCA7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0" b="52823"/>
          <a:stretch/>
        </p:blipFill>
        <p:spPr bwMode="auto">
          <a:xfrm>
            <a:off x="2031096" y="4544292"/>
            <a:ext cx="10160904" cy="2313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46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28F8C-8483-0F8C-19B3-E9B60263C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53" y="0"/>
            <a:ext cx="4234251" cy="64555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SIG-TFN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56A0DC-FA72-008F-F9A7-8101DFA0F8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trans="16000" pressure="0"/>
                    </a14:imgEffect>
                  </a14:imgLayer>
                </a14:imgProps>
              </a:ext>
            </a:extLst>
          </a:blip>
          <a:srcRect l="51297" t="4274" r="8265" b="1527"/>
          <a:stretch/>
        </p:blipFill>
        <p:spPr>
          <a:xfrm>
            <a:off x="7471611" y="1299411"/>
            <a:ext cx="4726707" cy="542624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D1D7A-8215-A99F-7CE1-9759A590C48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9173" y="1032328"/>
            <a:ext cx="10222993" cy="5693325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dirty="0">
                <a:solidFill>
                  <a:srgbClr val="285D93"/>
                </a:solidFill>
              </a:rPr>
              <a:t>GÉANT is the coordinator of </a:t>
            </a:r>
            <a:r>
              <a:rPr lang="en-GB" dirty="0">
                <a:solidFill>
                  <a:srgbClr val="285D93"/>
                </a:solidFill>
              </a:rPr>
              <a:t>SIG-TFN 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Web page: </a:t>
            </a:r>
            <a:r>
              <a:rPr lang="en-US" dirty="0">
                <a:solidFill>
                  <a:srgbClr val="285D93"/>
                </a:solidFill>
                <a:hlinkClick r:id="rId4"/>
              </a:rPr>
              <a:t>https://community.geant.org/sig-tfn/</a:t>
            </a:r>
            <a:endParaRPr lang="en-US" dirty="0">
              <a:solidFill>
                <a:srgbClr val="285D93"/>
              </a:solidFill>
            </a:endParaRPr>
          </a:p>
          <a:p>
            <a:pPr>
              <a:spcBef>
                <a:spcPts val="1800"/>
              </a:spcBef>
            </a:pPr>
            <a:endParaRPr lang="en-US" dirty="0">
              <a:solidFill>
                <a:srgbClr val="285D93"/>
              </a:solidFill>
            </a:endParaRP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Steering committee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dirty="0">
                <a:solidFill>
                  <a:srgbClr val="285D93"/>
                </a:solidFill>
              </a:rPr>
              <a:t>Guy Roberts (GÉANT)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dirty="0">
                <a:solidFill>
                  <a:srgbClr val="285D93"/>
                </a:solidFill>
              </a:rPr>
              <a:t>Paolo </a:t>
            </a:r>
            <a:r>
              <a:rPr lang="en-US" dirty="0" err="1">
                <a:solidFill>
                  <a:srgbClr val="285D93"/>
                </a:solidFill>
              </a:rPr>
              <a:t>Bolletta</a:t>
            </a:r>
            <a:r>
              <a:rPr lang="en-US" dirty="0">
                <a:solidFill>
                  <a:srgbClr val="285D93"/>
                </a:solidFill>
              </a:rPr>
              <a:t> (GARR)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dirty="0">
                <a:solidFill>
                  <a:srgbClr val="285D93"/>
                </a:solidFill>
              </a:rPr>
              <a:t>Josef </a:t>
            </a:r>
            <a:r>
              <a:rPr lang="en-US" dirty="0" err="1">
                <a:solidFill>
                  <a:srgbClr val="285D93"/>
                </a:solidFill>
              </a:rPr>
              <a:t>Vojtech</a:t>
            </a:r>
            <a:r>
              <a:rPr lang="en-US" dirty="0">
                <a:solidFill>
                  <a:srgbClr val="285D93"/>
                </a:solidFill>
              </a:rPr>
              <a:t> (CESNET)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dirty="0" err="1">
                <a:solidFill>
                  <a:srgbClr val="285D93"/>
                </a:solidFill>
              </a:rPr>
              <a:t>Krzyztof</a:t>
            </a:r>
            <a:r>
              <a:rPr lang="en-US" dirty="0">
                <a:solidFill>
                  <a:srgbClr val="285D93"/>
                </a:solidFill>
              </a:rPr>
              <a:t> </a:t>
            </a:r>
            <a:r>
              <a:rPr lang="en-US" dirty="0" err="1">
                <a:solidFill>
                  <a:srgbClr val="285D93"/>
                </a:solidFill>
              </a:rPr>
              <a:t>Turza</a:t>
            </a:r>
            <a:r>
              <a:rPr lang="en-US" dirty="0">
                <a:solidFill>
                  <a:srgbClr val="285D93"/>
                </a:solidFill>
              </a:rPr>
              <a:t> (PSNC)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dirty="0">
                <a:solidFill>
                  <a:srgbClr val="285D93"/>
                </a:solidFill>
              </a:rPr>
              <a:t>Jacques-Oliver </a:t>
            </a:r>
            <a:r>
              <a:rPr lang="en-US" dirty="0" err="1">
                <a:solidFill>
                  <a:srgbClr val="285D93"/>
                </a:solidFill>
              </a:rPr>
              <a:t>Gaudron</a:t>
            </a:r>
            <a:r>
              <a:rPr lang="en-US" dirty="0">
                <a:solidFill>
                  <a:srgbClr val="285D93"/>
                </a:solidFill>
              </a:rPr>
              <a:t> (NPL)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dirty="0">
                <a:solidFill>
                  <a:srgbClr val="285D93"/>
                </a:solidFill>
              </a:rPr>
              <a:t>Christian Chardonnet (REFIMEVE)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dirty="0">
                <a:solidFill>
                  <a:srgbClr val="285D93"/>
                </a:solidFill>
              </a:rPr>
              <a:t>Coordinators: Domenico </a:t>
            </a:r>
            <a:r>
              <a:rPr lang="en-US" dirty="0" err="1">
                <a:solidFill>
                  <a:srgbClr val="285D93"/>
                </a:solidFill>
              </a:rPr>
              <a:t>Vicinanza</a:t>
            </a:r>
            <a:r>
              <a:rPr lang="en-US" dirty="0">
                <a:solidFill>
                  <a:srgbClr val="285D93"/>
                </a:solidFill>
              </a:rPr>
              <a:t> (GÉANT) and </a:t>
            </a:r>
            <a:r>
              <a:rPr lang="en-US" dirty="0" err="1">
                <a:solidFill>
                  <a:srgbClr val="285D93"/>
                </a:solidFill>
              </a:rPr>
              <a:t>Nadelina</a:t>
            </a:r>
            <a:r>
              <a:rPr lang="en-US" dirty="0">
                <a:solidFill>
                  <a:srgbClr val="285D93"/>
                </a:solidFill>
              </a:rPr>
              <a:t> </a:t>
            </a:r>
            <a:r>
              <a:rPr lang="en-US" dirty="0" err="1">
                <a:solidFill>
                  <a:srgbClr val="285D93"/>
                </a:solidFill>
              </a:rPr>
              <a:t>Sandu</a:t>
            </a:r>
            <a:r>
              <a:rPr lang="en-US" dirty="0">
                <a:solidFill>
                  <a:srgbClr val="285D93"/>
                </a:solidFill>
              </a:rPr>
              <a:t> (GÉANT)</a:t>
            </a:r>
          </a:p>
          <a:p>
            <a:pPr>
              <a:spcBef>
                <a:spcPts val="1800"/>
              </a:spcBef>
            </a:pPr>
            <a:endParaRPr lang="en-US" dirty="0">
              <a:solidFill>
                <a:srgbClr val="285D93"/>
              </a:solidFill>
            </a:endParaRP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There are two working groups within the SIG-TFN: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rgbClr val="285D93"/>
                </a:solidFill>
              </a:rPr>
              <a:t>T/F Sustainability (led by Richard Lui)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rgbClr val="285D93"/>
                </a:solidFill>
              </a:rPr>
              <a:t>C-TFN technical specification (Led by Guy Roberts)</a:t>
            </a:r>
          </a:p>
          <a:p>
            <a:pPr>
              <a:spcBef>
                <a:spcPts val="1800"/>
              </a:spcBef>
            </a:pPr>
            <a:endParaRPr lang="en-US" dirty="0">
              <a:solidFill>
                <a:srgbClr val="285D93"/>
              </a:solidFill>
            </a:endParaRPr>
          </a:p>
          <a:p>
            <a:pPr>
              <a:spcBef>
                <a:spcPts val="1800"/>
              </a:spcBef>
            </a:pPr>
            <a:endParaRPr lang="en-US" dirty="0">
              <a:solidFill>
                <a:srgbClr val="285D93"/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endParaRPr lang="en-GB" dirty="0">
              <a:solidFill>
                <a:srgbClr val="285D93"/>
              </a:solidFill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  <p:extLst>
      <p:ext uri="{BB962C8B-B14F-4D97-AF65-F5344CB8AC3E}">
        <p14:creationId xmlns:p14="http://schemas.microsoft.com/office/powerpoint/2010/main" val="1191661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88660-596A-A9C8-4F07-242B63A13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631" y="0"/>
            <a:ext cx="9894723" cy="645559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C-TFN sustainability working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7A64E-B664-85A5-03EE-EFC55F25C30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79495" y="645559"/>
            <a:ext cx="7541491" cy="60444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Team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Richard Lui (WG leader)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Raphaël Marion 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Christian Chardonnet 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Wojbor Bogacki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Christian </a:t>
            </a:r>
            <a:r>
              <a:rPr lang="en-GB" sz="1800" kern="100" dirty="0" err="1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Lisdat</a:t>
            </a:r>
            <a:endParaRPr lang="en-GB" sz="1800" kern="100" dirty="0">
              <a:solidFill>
                <a:srgbClr val="285D9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Davide Calonico</a:t>
            </a:r>
          </a:p>
          <a:p>
            <a:pPr marL="457189" lvl="1" indent="0">
              <a:buNone/>
            </a:pPr>
            <a:endParaRPr lang="en-GB" sz="2400" kern="100" dirty="0">
              <a:solidFill>
                <a:srgbClr val="285D9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2000" b="1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Objectives</a:t>
            </a:r>
          </a:p>
          <a:p>
            <a:pPr>
              <a:lnSpc>
                <a:spcPct val="107000"/>
              </a:lnSpc>
              <a:spcBef>
                <a:spcPts val="600"/>
              </a:spcBef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Investigate a path to sustainability of the CLONETS-DS C-TFN, both for GÉANT and for participating NRENs and NMIs.</a:t>
            </a:r>
          </a:p>
          <a:p>
            <a:pPr>
              <a:lnSpc>
                <a:spcPct val="107000"/>
              </a:lnSpc>
              <a:spcBef>
                <a:spcPts val="600"/>
              </a:spcBef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Carry out cost modelling to identify the extent of the future funding needs for fibre and flywheels.</a:t>
            </a:r>
          </a:p>
          <a:p>
            <a:pPr>
              <a:lnSpc>
                <a:spcPct val="107000"/>
              </a:lnSpc>
              <a:spcBef>
                <a:spcPts val="600"/>
              </a:spcBef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Shepard funding through governance of GN5-2</a:t>
            </a:r>
          </a:p>
          <a:p>
            <a:pPr>
              <a:lnSpc>
                <a:spcPct val="107000"/>
              </a:lnSpc>
              <a:spcBef>
                <a:spcPts val="600"/>
              </a:spcBef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Engage EURAMET, NRENs, GÉANT and the European Commission to find solutions to long-term funding.</a:t>
            </a:r>
            <a:endParaRPr lang="en-GB" sz="2000" dirty="0">
              <a:solidFill>
                <a:srgbClr val="285D93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02D23E-187C-DE68-3DCF-1A627567DD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trans="16000" pressure="0"/>
                    </a14:imgEffect>
                  </a14:imgLayer>
                </a14:imgProps>
              </a:ext>
            </a:extLst>
          </a:blip>
          <a:srcRect l="7296" t="9192" r="61720"/>
          <a:stretch/>
        </p:blipFill>
        <p:spPr>
          <a:xfrm>
            <a:off x="271014" y="1029633"/>
            <a:ext cx="3621504" cy="523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330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3B20D-46E4-7138-8118-C2B79958C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951" y="0"/>
            <a:ext cx="9894723" cy="645559"/>
          </a:xfrm>
        </p:spPr>
        <p:txBody>
          <a:bodyPr>
            <a:normAutofit/>
          </a:bodyPr>
          <a:lstStyle/>
          <a:p>
            <a:r>
              <a:rPr lang="en-GB" kern="1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C-TFN technical specification working group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C3C62-291F-A7DC-BCB6-6B7C8B4468C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9571" y="1113585"/>
            <a:ext cx="7960346" cy="52270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b="1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Team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Guy Roberts (WG leader)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Jochen </a:t>
            </a:r>
            <a:r>
              <a:rPr lang="en-GB" sz="1800" kern="100" dirty="0" err="1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Kronjaeger</a:t>
            </a:r>
            <a:endParaRPr lang="en-GB" sz="1800" kern="100" dirty="0">
              <a:solidFill>
                <a:srgbClr val="285D9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Raphaël Marion 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Krzysztof Turza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Jacques-Olivier Gaudron</a:t>
            </a:r>
          </a:p>
          <a:p>
            <a:pPr lvl="1"/>
            <a:endParaRPr lang="en-GB" sz="2400" kern="100" dirty="0">
              <a:solidFill>
                <a:srgbClr val="285D9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000" b="1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Objectives</a:t>
            </a:r>
            <a:endParaRPr lang="en-GB" sz="2000" kern="100" dirty="0">
              <a:solidFill>
                <a:srgbClr val="285D9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Expand on the CLONETS-DS architecture and integrate lessons learnt from PTB-PSNC pathfinder.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Investigate if tiers of flywheel performance are needed </a:t>
            </a:r>
            <a:r>
              <a:rPr lang="en-GB" sz="2000" kern="100" dirty="0" err="1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e.g</a:t>
            </a: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NMI flywheel, NREN flywheel, etc.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Prepare a C-TFN architecture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Prepare a technical specification for the C-TFN flywheels.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Prepare a technical specification for the GÉANT cross-border fibre links.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0470F6-F3DC-6014-5EE7-DD4C914E7C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trans="16000" pressure="0"/>
                    </a14:imgEffect>
                  </a14:imgLayer>
                </a14:imgProps>
              </a:ext>
            </a:extLst>
          </a:blip>
          <a:srcRect l="51297" t="4274" r="19058" b="1527"/>
          <a:stretch/>
        </p:blipFill>
        <p:spPr>
          <a:xfrm>
            <a:off x="8465127" y="1013992"/>
            <a:ext cx="3465094" cy="5426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811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592</TotalTime>
  <Words>2089</Words>
  <Application>Microsoft Macintosh PowerPoint</Application>
  <PresentationFormat>Widescreen</PresentationFormat>
  <Paragraphs>709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Inter var ISO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Timeline</vt:lpstr>
      <vt:lpstr>SIG-TFN</vt:lpstr>
      <vt:lpstr>SIG-TFN</vt:lpstr>
      <vt:lpstr>C-TFN sustainability working group</vt:lpstr>
      <vt:lpstr>C-TFN technical specification working group</vt:lpstr>
      <vt:lpstr>Summary of use cases</vt:lpstr>
      <vt:lpstr>Services  as an overlay to fibre links</vt:lpstr>
      <vt:lpstr>How things stand today</vt:lpstr>
      <vt:lpstr>What is missing?</vt:lpstr>
      <vt:lpstr>Proposed solution</vt:lpstr>
      <vt:lpstr>Proposed solution</vt:lpstr>
      <vt:lpstr>Pathfinder system</vt:lpstr>
      <vt:lpstr>PowerPoint Presentation</vt:lpstr>
      <vt:lpstr>TimeMap for pathfinder</vt:lpstr>
      <vt:lpstr>WDM wavelength plan for TF signals (lambdas TBD)</vt:lpstr>
      <vt:lpstr>Time network topology</vt:lpstr>
      <vt:lpstr>Optical frequency network topology</vt:lpstr>
      <vt:lpstr>C-TFN Timeline</vt:lpstr>
      <vt:lpstr>Conclusions</vt:lpstr>
      <vt:lpstr>PowerPoint Presentation</vt:lpstr>
      <vt:lpstr>Sustainability challenge</vt:lpstr>
      <vt:lpstr>Service level hierarchy</vt:lpstr>
      <vt:lpstr>PowerPoint Presentation</vt:lpstr>
      <vt:lpstr>  Optical clocks need fibre!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Guy Roberts</cp:lastModifiedBy>
  <cp:revision>616</cp:revision>
  <dcterms:created xsi:type="dcterms:W3CDTF">2018-03-16T12:13:33Z</dcterms:created>
  <dcterms:modified xsi:type="dcterms:W3CDTF">2024-10-16T12:30:50Z</dcterms:modified>
</cp:coreProperties>
</file>