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omments/modernComment_122_797A48F7.xml" ContentType="application/vnd.ms-powerpoint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DA4_C463DB40.xml" ContentType="application/vnd.ms-powerpoint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modernComment_130_A077B504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sldIdLst>
    <p:sldId id="258" r:id="rId5"/>
    <p:sldId id="3501" r:id="rId6"/>
    <p:sldId id="290" r:id="rId7"/>
    <p:sldId id="3489" r:id="rId8"/>
    <p:sldId id="292" r:id="rId9"/>
    <p:sldId id="274" r:id="rId10"/>
    <p:sldId id="3492" r:id="rId11"/>
    <p:sldId id="3499" r:id="rId12"/>
    <p:sldId id="3482" r:id="rId13"/>
    <p:sldId id="299" r:id="rId14"/>
    <p:sldId id="266" r:id="rId15"/>
    <p:sldId id="300" r:id="rId16"/>
    <p:sldId id="302" r:id="rId17"/>
    <p:sldId id="30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7865B2C-8AE7-33F9-F582-9231F484CF5C}" name="Jacques-Olivier Gaudron" initials="JOG" userId="S::jacques-olivier.gaudron@npl.co.uk::472afe35-3465-4b12-9a07-1c4f219181a4" providerId="AD"/>
  <p188:author id="{B833AA5B-0579-1B35-5AC7-606EFD41AB6F}" name="Jacques-Olivier Gaudron" initials="JG" userId="Jacques-Olivier Gaudron" providerId="None"/>
  <p188:author id="{17449B5F-9E8E-3A88-5F1E-C359A4E15ED2}" name="Wei Huang" initials="WH" userId="S::wei.huang@npl.co.uk::acaf28f4-5716-42af-8e94-d5efe646ebbf" providerId="AD"/>
  <p188:author id="{D643BED0-77B5-CCAD-CF71-9941CD345816}" name="Reinhard Karembera" initials="RK" userId="S::reinhard.karembera@npl.co.uk::e08f4e19-456b-4b8a-a6d8-43265b3cee3c" providerId="AD"/>
  <p188:author id="{0249F2FD-98FB-FF5D-6288-288246E49802}" name="Namneet Kaur" initials="NK" userId="S::namneet.kaur@npl.co.uk::aa0f83ca-92c7-42ad-abca-239893f2503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BF2C9F-3428-4F6F-9D6B-94365501896B}" v="104" dt="2024-07-26T13:33:42.874"/>
    <p1510:client id="{3FF7AF70-F8A4-43A6-98C2-6CE9B0445311}" v="128" dt="2024-07-26T09:51:11.423"/>
    <p1510:client id="{595DED66-B2E2-91AC-6310-45B889D4F199}" v="3" dt="2024-07-25T16:38:07.859"/>
    <p1510:client id="{C29477AC-AC60-45B9-A4A0-46205E6B9264}" v="3" dt="2024-07-25T16:38:44.677"/>
    <p1510:client id="{EC9AAF59-3233-4CB6-9186-1E2EFFA42AF4}" v="1" dt="2024-07-25T16:41:00.2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nhard Karembera" userId="S::reinhard.karembera@npl.co.uk::e08f4e19-456b-4b8a-a6d8-43265b3cee3c" providerId="AD" clId="Web-{595DED66-B2E2-91AC-6310-45B889D4F199}"/>
    <pc:docChg chg="mod">
      <pc:chgData name="Reinhard Karembera" userId="S::reinhard.karembera@npl.co.uk::e08f4e19-456b-4b8a-a6d8-43265b3cee3c" providerId="AD" clId="Web-{595DED66-B2E2-91AC-6310-45B889D4F199}" dt="2024-07-25T16:38:07.859" v="2"/>
      <pc:docMkLst>
        <pc:docMk/>
      </pc:docMkLst>
      <pc:sldChg chg="addCm">
        <pc:chgData name="Reinhard Karembera" userId="S::reinhard.karembera@npl.co.uk::e08f4e19-456b-4b8a-a6d8-43265b3cee3c" providerId="AD" clId="Web-{595DED66-B2E2-91AC-6310-45B889D4F199}" dt="2024-07-25T16:32:07.876" v="1"/>
        <pc:sldMkLst>
          <pc:docMk/>
          <pc:sldMk cId="2038057207" sldId="290"/>
        </pc:sldMkLst>
      </pc:sldChg>
      <pc:sldChg chg="addCm">
        <pc:chgData name="Reinhard Karembera" userId="S::reinhard.karembera@npl.co.uk::e08f4e19-456b-4b8a-a6d8-43265b3cee3c" providerId="AD" clId="Web-{595DED66-B2E2-91AC-6310-45B889D4F199}" dt="2024-07-25T16:38:07.859" v="2"/>
        <pc:sldMkLst>
          <pc:docMk/>
          <pc:sldMk cId="3294878528" sldId="3492"/>
        </pc:sldMkLst>
      </pc:sldChg>
    </pc:docChg>
  </pc:docChgLst>
  <pc:docChgLst>
    <pc:chgData name="Alex Korwin" userId="20ab62fe-a2db-42ce-add6-0d836eb3e5bc" providerId="ADAL" clId="{EC9AAF59-3233-4CB6-9186-1E2EFFA42AF4}"/>
    <pc:docChg chg="delSld">
      <pc:chgData name="Alex Korwin" userId="20ab62fe-a2db-42ce-add6-0d836eb3e5bc" providerId="ADAL" clId="{EC9AAF59-3233-4CB6-9186-1E2EFFA42AF4}" dt="2024-07-25T16:41:00.213" v="0" actId="47"/>
      <pc:docMkLst>
        <pc:docMk/>
      </pc:docMkLst>
      <pc:sldChg chg="del">
        <pc:chgData name="Alex Korwin" userId="20ab62fe-a2db-42ce-add6-0d836eb3e5bc" providerId="ADAL" clId="{EC9AAF59-3233-4CB6-9186-1E2EFFA42AF4}" dt="2024-07-25T16:41:00.213" v="0" actId="47"/>
        <pc:sldMkLst>
          <pc:docMk/>
          <pc:sldMk cId="815787668" sldId="300"/>
        </pc:sldMkLst>
      </pc:sldChg>
    </pc:docChg>
  </pc:docChgLst>
  <pc:docChgLst>
    <pc:chgData name="Jacques-Olivier Gaudron" userId="472afe35-3465-4b12-9a07-1c4f219181a4" providerId="ADAL" clId="{3FF7AF70-F8A4-43A6-98C2-6CE9B0445311}"/>
    <pc:docChg chg="undo custSel addSld modSld">
      <pc:chgData name="Jacques-Olivier Gaudron" userId="472afe35-3465-4b12-9a07-1c4f219181a4" providerId="ADAL" clId="{3FF7AF70-F8A4-43A6-98C2-6CE9B0445311}" dt="2024-07-26T09:51:11.423" v="300"/>
      <pc:docMkLst>
        <pc:docMk/>
      </pc:docMkLst>
      <pc:sldChg chg="delSp modSp mod">
        <pc:chgData name="Jacques-Olivier Gaudron" userId="472afe35-3465-4b12-9a07-1c4f219181a4" providerId="ADAL" clId="{3FF7AF70-F8A4-43A6-98C2-6CE9B0445311}" dt="2024-07-24T15:38:25.287" v="71" actId="478"/>
        <pc:sldMkLst>
          <pc:docMk/>
          <pc:sldMk cId="1974897342" sldId="265"/>
        </pc:sldMkLst>
        <pc:spChg chg="mod">
          <ac:chgData name="Jacques-Olivier Gaudron" userId="472afe35-3465-4b12-9a07-1c4f219181a4" providerId="ADAL" clId="{3FF7AF70-F8A4-43A6-98C2-6CE9B0445311}" dt="2024-07-24T15:38:17.429" v="70" actId="6549"/>
          <ac:spMkLst>
            <pc:docMk/>
            <pc:sldMk cId="1974897342" sldId="265"/>
            <ac:spMk id="3" creationId="{03C2E3AA-8022-44AC-96AD-36647427D4B4}"/>
          </ac:spMkLst>
        </pc:spChg>
        <pc:spChg chg="del">
          <ac:chgData name="Jacques-Olivier Gaudron" userId="472afe35-3465-4b12-9a07-1c4f219181a4" providerId="ADAL" clId="{3FF7AF70-F8A4-43A6-98C2-6CE9B0445311}" dt="2024-07-24T15:38:25.287" v="71" actId="478"/>
          <ac:spMkLst>
            <pc:docMk/>
            <pc:sldMk cId="1974897342" sldId="265"/>
            <ac:spMk id="4" creationId="{E5F0B90B-8736-4CBC-B5F8-64A98DA3D497}"/>
          </ac:spMkLst>
        </pc:spChg>
      </pc:sldChg>
      <pc:sldChg chg="delSp mod">
        <pc:chgData name="Jacques-Olivier Gaudron" userId="472afe35-3465-4b12-9a07-1c4f219181a4" providerId="ADAL" clId="{3FF7AF70-F8A4-43A6-98C2-6CE9B0445311}" dt="2024-07-24T15:38:31.143" v="72" actId="478"/>
        <pc:sldMkLst>
          <pc:docMk/>
          <pc:sldMk cId="374858021" sldId="274"/>
        </pc:sldMkLst>
        <pc:spChg chg="del">
          <ac:chgData name="Jacques-Olivier Gaudron" userId="472afe35-3465-4b12-9a07-1c4f219181a4" providerId="ADAL" clId="{3FF7AF70-F8A4-43A6-98C2-6CE9B0445311}" dt="2024-07-24T15:38:31.143" v="72" actId="478"/>
          <ac:spMkLst>
            <pc:docMk/>
            <pc:sldMk cId="374858021" sldId="274"/>
            <ac:spMk id="58" creationId="{86A5EEE2-2516-4792-A9B8-F3E8F90736ED}"/>
          </ac:spMkLst>
        </pc:spChg>
      </pc:sldChg>
      <pc:sldChg chg="modSp mod modCm">
        <pc:chgData name="Jacques-Olivier Gaudron" userId="472afe35-3465-4b12-9a07-1c4f219181a4" providerId="ADAL" clId="{3FF7AF70-F8A4-43A6-98C2-6CE9B0445311}" dt="2024-07-25T16:37:19.460" v="181"/>
        <pc:sldMkLst>
          <pc:docMk/>
          <pc:sldMk cId="2038057207" sldId="290"/>
        </pc:sldMkLst>
        <pc:spChg chg="mod">
          <ac:chgData name="Jacques-Olivier Gaudron" userId="472afe35-3465-4b12-9a07-1c4f219181a4" providerId="ADAL" clId="{3FF7AF70-F8A4-43A6-98C2-6CE9B0445311}" dt="2024-07-25T16:37:15.702" v="180" actId="20577"/>
          <ac:spMkLst>
            <pc:docMk/>
            <pc:sldMk cId="2038057207" sldId="290"/>
            <ac:spMk id="5" creationId="{4B4B1950-37A3-4FDB-80FF-AA0C217BCA3B}"/>
          </ac:spMkLst>
        </pc:spChg>
      </pc:sldChg>
      <pc:sldChg chg="modSp mod">
        <pc:chgData name="Jacques-Olivier Gaudron" userId="472afe35-3465-4b12-9a07-1c4f219181a4" providerId="ADAL" clId="{3FF7AF70-F8A4-43A6-98C2-6CE9B0445311}" dt="2024-07-24T15:37:05.562" v="58" actId="14100"/>
        <pc:sldMkLst>
          <pc:docMk/>
          <pc:sldMk cId="3549558057" sldId="292"/>
        </pc:sldMkLst>
        <pc:spChg chg="mod">
          <ac:chgData name="Jacques-Olivier Gaudron" userId="472afe35-3465-4b12-9a07-1c4f219181a4" providerId="ADAL" clId="{3FF7AF70-F8A4-43A6-98C2-6CE9B0445311}" dt="2024-07-24T15:37:05.562" v="58" actId="14100"/>
          <ac:spMkLst>
            <pc:docMk/>
            <pc:sldMk cId="3549558057" sldId="292"/>
            <ac:spMk id="25" creationId="{D1813D65-271D-B3C3-B0D2-7EDF6E6E961B}"/>
          </ac:spMkLst>
        </pc:spChg>
      </pc:sldChg>
      <pc:sldChg chg="add">
        <pc:chgData name="Jacques-Olivier Gaudron" userId="472afe35-3465-4b12-9a07-1c4f219181a4" providerId="ADAL" clId="{3FF7AF70-F8A4-43A6-98C2-6CE9B0445311}" dt="2024-07-26T09:51:11.423" v="300"/>
        <pc:sldMkLst>
          <pc:docMk/>
          <pc:sldMk cId="815787668" sldId="300"/>
        </pc:sldMkLst>
      </pc:sldChg>
      <pc:sldChg chg="modNotesTx">
        <pc:chgData name="Jacques-Olivier Gaudron" userId="472afe35-3465-4b12-9a07-1c4f219181a4" providerId="ADAL" clId="{3FF7AF70-F8A4-43A6-98C2-6CE9B0445311}" dt="2024-07-25T16:37:56.684" v="282" actId="20577"/>
        <pc:sldMkLst>
          <pc:docMk/>
          <pc:sldMk cId="3294878528" sldId="3492"/>
        </pc:sldMkLst>
      </pc:sldChg>
      <pc:sldChg chg="modSp mod delCm">
        <pc:chgData name="Jacques-Olivier Gaudron" userId="472afe35-3465-4b12-9a07-1c4f219181a4" providerId="ADAL" clId="{3FF7AF70-F8A4-43A6-98C2-6CE9B0445311}" dt="2024-07-26T08:48:24.855" v="299" actId="20577"/>
        <pc:sldMkLst>
          <pc:docMk/>
          <pc:sldMk cId="3063708268" sldId="3499"/>
        </pc:sldMkLst>
        <pc:graphicFrameChg chg="mod modGraphic">
          <ac:chgData name="Jacques-Olivier Gaudron" userId="472afe35-3465-4b12-9a07-1c4f219181a4" providerId="ADAL" clId="{3FF7AF70-F8A4-43A6-98C2-6CE9B0445311}" dt="2024-07-26T08:48:24.855" v="299" actId="20577"/>
          <ac:graphicFrameMkLst>
            <pc:docMk/>
            <pc:sldMk cId="3063708268" sldId="3499"/>
            <ac:graphicFrameMk id="4" creationId="{8B4CBB65-443D-43B4-BADD-6EF82C977EEF}"/>
          </ac:graphicFrameMkLst>
        </pc:graphicFrameChg>
      </pc:sldChg>
      <pc:sldChg chg="modSp mod">
        <pc:chgData name="Jacques-Olivier Gaudron" userId="472afe35-3465-4b12-9a07-1c4f219181a4" providerId="ADAL" clId="{3FF7AF70-F8A4-43A6-98C2-6CE9B0445311}" dt="2024-07-24T15:36:24.233" v="45" actId="20577"/>
        <pc:sldMkLst>
          <pc:docMk/>
          <pc:sldMk cId="3878480488" sldId="3500"/>
        </pc:sldMkLst>
        <pc:spChg chg="mod">
          <ac:chgData name="Jacques-Olivier Gaudron" userId="472afe35-3465-4b12-9a07-1c4f219181a4" providerId="ADAL" clId="{3FF7AF70-F8A4-43A6-98C2-6CE9B0445311}" dt="2024-07-24T15:36:24.233" v="45" actId="20577"/>
          <ac:spMkLst>
            <pc:docMk/>
            <pc:sldMk cId="3878480488" sldId="3500"/>
            <ac:spMk id="3" creationId="{1EB5B903-40A1-47C3-E0D7-217B4EFE947E}"/>
          </ac:spMkLst>
        </pc:spChg>
      </pc:sldChg>
    </pc:docChg>
  </pc:docChgLst>
  <pc:docChgLst>
    <pc:chgData name="Jacques-Olivier Gaudron" userId="472afe35-3465-4b12-9a07-1c4f219181a4" providerId="ADAL" clId="{03BF2C9F-3428-4F6F-9D6B-94365501896B}"/>
    <pc:docChg chg="undo redo custSel addSld delSld modSld sldOrd delMainMaster">
      <pc:chgData name="Jacques-Olivier Gaudron" userId="472afe35-3465-4b12-9a07-1c4f219181a4" providerId="ADAL" clId="{03BF2C9F-3428-4F6F-9D6B-94365501896B}" dt="2024-07-26T13:33:42.873" v="4512" actId="1076"/>
      <pc:docMkLst>
        <pc:docMk/>
      </pc:docMkLst>
      <pc:sldChg chg="del">
        <pc:chgData name="Jacques-Olivier Gaudron" userId="472afe35-3465-4b12-9a07-1c4f219181a4" providerId="ADAL" clId="{03BF2C9F-3428-4F6F-9D6B-94365501896B}" dt="2024-07-24T13:39:00.533" v="155" actId="47"/>
        <pc:sldMkLst>
          <pc:docMk/>
          <pc:sldMk cId="3993479535" sldId="256"/>
        </pc:sldMkLst>
      </pc:sldChg>
      <pc:sldChg chg="addSp delSp modSp mod modClrScheme chgLayout">
        <pc:chgData name="Jacques-Olivier Gaudron" userId="472afe35-3465-4b12-9a07-1c4f219181a4" providerId="ADAL" clId="{03BF2C9F-3428-4F6F-9D6B-94365501896B}" dt="2024-07-26T13:33:42.873" v="4512" actId="1076"/>
        <pc:sldMkLst>
          <pc:docMk/>
          <pc:sldMk cId="2137148145" sldId="258"/>
        </pc:sldMkLst>
        <pc:spChg chg="del">
          <ac:chgData name="Jacques-Olivier Gaudron" userId="472afe35-3465-4b12-9a07-1c4f219181a4" providerId="ADAL" clId="{03BF2C9F-3428-4F6F-9D6B-94365501896B}" dt="2024-07-24T13:36:13.086" v="87" actId="478"/>
          <ac:spMkLst>
            <pc:docMk/>
            <pc:sldMk cId="2137148145" sldId="258"/>
            <ac:spMk id="2" creationId="{3A096C81-AAF5-4FF8-AAD1-E3A7C1C9BE23}"/>
          </ac:spMkLst>
        </pc:spChg>
        <pc:spChg chg="add mod ord">
          <ac:chgData name="Jacques-Olivier Gaudron" userId="472afe35-3465-4b12-9a07-1c4f219181a4" providerId="ADAL" clId="{03BF2C9F-3428-4F6F-9D6B-94365501896B}" dt="2024-07-25T15:35:46.721" v="2700" actId="20577"/>
          <ac:spMkLst>
            <pc:docMk/>
            <pc:sldMk cId="2137148145" sldId="258"/>
            <ac:spMk id="3" creationId="{1D389D65-0F0A-E585-E5D4-FBD7350685DA}"/>
          </ac:spMkLst>
        </pc:spChg>
        <pc:spChg chg="add mod ord">
          <ac:chgData name="Jacques-Olivier Gaudron" userId="472afe35-3465-4b12-9a07-1c4f219181a4" providerId="ADAL" clId="{03BF2C9F-3428-4F6F-9D6B-94365501896B}" dt="2024-07-26T13:33:42.873" v="4512" actId="1076"/>
          <ac:spMkLst>
            <pc:docMk/>
            <pc:sldMk cId="2137148145" sldId="258"/>
            <ac:spMk id="4" creationId="{4176D84B-8146-A9B0-6A07-E0CB6CABD02C}"/>
          </ac:spMkLst>
        </pc:spChg>
        <pc:spChg chg="del mod">
          <ac:chgData name="Jacques-Olivier Gaudron" userId="472afe35-3465-4b12-9a07-1c4f219181a4" providerId="ADAL" clId="{03BF2C9F-3428-4F6F-9D6B-94365501896B}" dt="2024-07-25T15:35:21.808" v="2689" actId="478"/>
          <ac:spMkLst>
            <pc:docMk/>
            <pc:sldMk cId="2137148145" sldId="258"/>
            <ac:spMk id="6" creationId="{3E1E3B6C-0008-4707-8E5A-FC421E583F2A}"/>
          </ac:spMkLst>
        </pc:spChg>
        <pc:picChg chg="add mod">
          <ac:chgData name="Jacques-Olivier Gaudron" userId="472afe35-3465-4b12-9a07-1c4f219181a4" providerId="ADAL" clId="{03BF2C9F-3428-4F6F-9D6B-94365501896B}" dt="2024-07-25T15:37:47.608" v="2768" actId="1076"/>
          <ac:picMkLst>
            <pc:docMk/>
            <pc:sldMk cId="2137148145" sldId="258"/>
            <ac:picMk id="7" creationId="{21092BC5-ED12-B964-892E-2AB12CCE9BE1}"/>
          </ac:picMkLst>
        </pc:picChg>
      </pc:sldChg>
      <pc:sldChg chg="del">
        <pc:chgData name="Jacques-Olivier Gaudron" userId="472afe35-3465-4b12-9a07-1c4f219181a4" providerId="ADAL" clId="{03BF2C9F-3428-4F6F-9D6B-94365501896B}" dt="2024-07-24T13:38:47.072" v="152" actId="47"/>
        <pc:sldMkLst>
          <pc:docMk/>
          <pc:sldMk cId="1093482734" sldId="259"/>
        </pc:sldMkLst>
      </pc:sldChg>
      <pc:sldChg chg="del">
        <pc:chgData name="Jacques-Olivier Gaudron" userId="472afe35-3465-4b12-9a07-1c4f219181a4" providerId="ADAL" clId="{03BF2C9F-3428-4F6F-9D6B-94365501896B}" dt="2024-07-24T13:39:29.030" v="162" actId="47"/>
        <pc:sldMkLst>
          <pc:docMk/>
          <pc:sldMk cId="1697846737" sldId="260"/>
        </pc:sldMkLst>
      </pc:sldChg>
      <pc:sldChg chg="del">
        <pc:chgData name="Jacques-Olivier Gaudron" userId="472afe35-3465-4b12-9a07-1c4f219181a4" providerId="ADAL" clId="{03BF2C9F-3428-4F6F-9D6B-94365501896B}" dt="2024-07-24T13:36:48.898" v="94" actId="47"/>
        <pc:sldMkLst>
          <pc:docMk/>
          <pc:sldMk cId="1502985888" sldId="261"/>
        </pc:sldMkLst>
      </pc:sldChg>
      <pc:sldChg chg="del">
        <pc:chgData name="Jacques-Olivier Gaudron" userId="472afe35-3465-4b12-9a07-1c4f219181a4" providerId="ADAL" clId="{03BF2C9F-3428-4F6F-9D6B-94365501896B}" dt="2024-07-24T13:41:16.273" v="184" actId="47"/>
        <pc:sldMkLst>
          <pc:docMk/>
          <pc:sldMk cId="1303341080" sldId="263"/>
        </pc:sldMkLst>
      </pc:sldChg>
      <pc:sldChg chg="del">
        <pc:chgData name="Jacques-Olivier Gaudron" userId="472afe35-3465-4b12-9a07-1c4f219181a4" providerId="ADAL" clId="{03BF2C9F-3428-4F6F-9D6B-94365501896B}" dt="2024-07-24T13:41:07.994" v="183" actId="47"/>
        <pc:sldMkLst>
          <pc:docMk/>
          <pc:sldMk cId="3397310346" sldId="264"/>
        </pc:sldMkLst>
      </pc:sldChg>
      <pc:sldChg chg="del">
        <pc:chgData name="Jacques-Olivier Gaudron" userId="472afe35-3465-4b12-9a07-1c4f219181a4" providerId="ADAL" clId="{03BF2C9F-3428-4F6F-9D6B-94365501896B}" dt="2024-07-25T15:19:29.858" v="2107" actId="47"/>
        <pc:sldMkLst>
          <pc:docMk/>
          <pc:sldMk cId="1974897342" sldId="265"/>
        </pc:sldMkLst>
      </pc:sldChg>
      <pc:sldChg chg="addSp delSp modSp add mod">
        <pc:chgData name="Jacques-Olivier Gaudron" userId="472afe35-3465-4b12-9a07-1c4f219181a4" providerId="ADAL" clId="{03BF2C9F-3428-4F6F-9D6B-94365501896B}" dt="2024-07-25T16:00:33.502" v="3443" actId="6549"/>
        <pc:sldMkLst>
          <pc:docMk/>
          <pc:sldMk cId="1397436784" sldId="266"/>
        </pc:sldMkLst>
        <pc:spChg chg="del">
          <ac:chgData name="Jacques-Olivier Gaudron" userId="472afe35-3465-4b12-9a07-1c4f219181a4" providerId="ADAL" clId="{03BF2C9F-3428-4F6F-9D6B-94365501896B}" dt="2024-07-25T15:51:07.724" v="2958" actId="478"/>
          <ac:spMkLst>
            <pc:docMk/>
            <pc:sldMk cId="1397436784" sldId="266"/>
            <ac:spMk id="2" creationId="{0CC651FC-259A-1FF9-61C0-BB9A7E24722D}"/>
          </ac:spMkLst>
        </pc:spChg>
        <pc:spChg chg="mod">
          <ac:chgData name="Jacques-Olivier Gaudron" userId="472afe35-3465-4b12-9a07-1c4f219181a4" providerId="ADAL" clId="{03BF2C9F-3428-4F6F-9D6B-94365501896B}" dt="2024-07-25T15:52:00.207" v="3032" actId="6549"/>
          <ac:spMkLst>
            <pc:docMk/>
            <pc:sldMk cId="1397436784" sldId="266"/>
            <ac:spMk id="4" creationId="{68C6BD90-6AB8-900B-5F57-BA5CBE0D194A}"/>
          </ac:spMkLst>
        </pc:spChg>
        <pc:spChg chg="add del mod">
          <ac:chgData name="Jacques-Olivier Gaudron" userId="472afe35-3465-4b12-9a07-1c4f219181a4" providerId="ADAL" clId="{03BF2C9F-3428-4F6F-9D6B-94365501896B}" dt="2024-07-25T15:51:05.771" v="2957" actId="478"/>
          <ac:spMkLst>
            <pc:docMk/>
            <pc:sldMk cId="1397436784" sldId="266"/>
            <ac:spMk id="5" creationId="{05F23280-EAEA-F352-0086-89498A4F8933}"/>
          </ac:spMkLst>
        </pc:spChg>
        <pc:spChg chg="add del mod">
          <ac:chgData name="Jacques-Olivier Gaudron" userId="472afe35-3465-4b12-9a07-1c4f219181a4" providerId="ADAL" clId="{03BF2C9F-3428-4F6F-9D6B-94365501896B}" dt="2024-07-25T15:51:09.983" v="2959" actId="478"/>
          <ac:spMkLst>
            <pc:docMk/>
            <pc:sldMk cId="1397436784" sldId="266"/>
            <ac:spMk id="7" creationId="{7BBCF7E2-4828-B7DB-6C8E-BD541BE1B1B7}"/>
          </ac:spMkLst>
        </pc:spChg>
        <pc:spChg chg="add mod">
          <ac:chgData name="Jacques-Olivier Gaudron" userId="472afe35-3465-4b12-9a07-1c4f219181a4" providerId="ADAL" clId="{03BF2C9F-3428-4F6F-9D6B-94365501896B}" dt="2024-07-25T16:00:33.502" v="3443" actId="6549"/>
          <ac:spMkLst>
            <pc:docMk/>
            <pc:sldMk cId="1397436784" sldId="266"/>
            <ac:spMk id="11" creationId="{D5739776-E293-E897-A910-F18AF66856EE}"/>
          </ac:spMkLst>
        </pc:spChg>
        <pc:spChg chg="mod">
          <ac:chgData name="Jacques-Olivier Gaudron" userId="472afe35-3465-4b12-9a07-1c4f219181a4" providerId="ADAL" clId="{03BF2C9F-3428-4F6F-9D6B-94365501896B}" dt="2024-07-25T15:51:30.111" v="2984" actId="20577"/>
          <ac:spMkLst>
            <pc:docMk/>
            <pc:sldMk cId="1397436784" sldId="266"/>
            <ac:spMk id="12" creationId="{EDF29963-90D6-74BA-B8DD-BEA4C3DD9582}"/>
          </ac:spMkLst>
        </pc:spChg>
        <pc:spChg chg="mod">
          <ac:chgData name="Jacques-Olivier Gaudron" userId="472afe35-3465-4b12-9a07-1c4f219181a4" providerId="ADAL" clId="{03BF2C9F-3428-4F6F-9D6B-94365501896B}" dt="2024-07-25T15:53:16.014" v="3034" actId="14100"/>
          <ac:spMkLst>
            <pc:docMk/>
            <pc:sldMk cId="1397436784" sldId="266"/>
            <ac:spMk id="28" creationId="{EC88111A-0A96-B5EA-4AF0-168618F79CE0}"/>
          </ac:spMkLst>
        </pc:spChg>
        <pc:spChg chg="mod">
          <ac:chgData name="Jacques-Olivier Gaudron" userId="472afe35-3465-4b12-9a07-1c4f219181a4" providerId="ADAL" clId="{03BF2C9F-3428-4F6F-9D6B-94365501896B}" dt="2024-07-25T15:53:36.225" v="3072" actId="5793"/>
          <ac:spMkLst>
            <pc:docMk/>
            <pc:sldMk cId="1397436784" sldId="266"/>
            <ac:spMk id="35" creationId="{ECD1173A-93C1-5004-D442-3FEAF953C9C3}"/>
          </ac:spMkLst>
        </pc:spChg>
        <pc:spChg chg="mod">
          <ac:chgData name="Jacques-Olivier Gaudron" userId="472afe35-3465-4b12-9a07-1c4f219181a4" providerId="ADAL" clId="{03BF2C9F-3428-4F6F-9D6B-94365501896B}" dt="2024-07-25T15:53:10.775" v="3033" actId="14100"/>
          <ac:spMkLst>
            <pc:docMk/>
            <pc:sldMk cId="1397436784" sldId="266"/>
            <ac:spMk id="39" creationId="{16651209-06A4-1422-8E58-D14FB4B0FB05}"/>
          </ac:spMkLst>
        </pc:spChg>
        <pc:cxnChg chg="mod">
          <ac:chgData name="Jacques-Olivier Gaudron" userId="472afe35-3465-4b12-9a07-1c4f219181a4" providerId="ADAL" clId="{03BF2C9F-3428-4F6F-9D6B-94365501896B}" dt="2024-07-25T15:51:47.268" v="2999" actId="6549"/>
          <ac:cxnSpMkLst>
            <pc:docMk/>
            <pc:sldMk cId="1397436784" sldId="266"/>
            <ac:cxnSpMk id="6" creationId="{4585B60A-1C27-CA88-36AE-6554536FFD94}"/>
          </ac:cxnSpMkLst>
        </pc:cxnChg>
        <pc:cxnChg chg="mod">
          <ac:chgData name="Jacques-Olivier Gaudron" userId="472afe35-3465-4b12-9a07-1c4f219181a4" providerId="ADAL" clId="{03BF2C9F-3428-4F6F-9D6B-94365501896B}" dt="2024-07-25T15:51:29.632" v="2980" actId="20577"/>
          <ac:cxnSpMkLst>
            <pc:docMk/>
            <pc:sldMk cId="1397436784" sldId="266"/>
            <ac:cxnSpMk id="10" creationId="{0AA0305A-A5D6-80F5-4B5C-19F261D3E05B}"/>
          </ac:cxnSpMkLst>
        </pc:cxnChg>
        <pc:cxnChg chg="mod">
          <ac:chgData name="Jacques-Olivier Gaudron" userId="472afe35-3465-4b12-9a07-1c4f219181a4" providerId="ADAL" clId="{03BF2C9F-3428-4F6F-9D6B-94365501896B}" dt="2024-07-25T15:53:35.553" v="3068" actId="20577"/>
          <ac:cxnSpMkLst>
            <pc:docMk/>
            <pc:sldMk cId="1397436784" sldId="266"/>
            <ac:cxnSpMk id="31" creationId="{4AED3189-D519-C763-8CF8-0328D1FFB216}"/>
          </ac:cxnSpMkLst>
        </pc:cxnChg>
        <pc:cxnChg chg="mod">
          <ac:chgData name="Jacques-Olivier Gaudron" userId="472afe35-3465-4b12-9a07-1c4f219181a4" providerId="ADAL" clId="{03BF2C9F-3428-4F6F-9D6B-94365501896B}" dt="2024-07-25T15:53:10.775" v="3033" actId="14100"/>
          <ac:cxnSpMkLst>
            <pc:docMk/>
            <pc:sldMk cId="1397436784" sldId="266"/>
            <ac:cxnSpMk id="51" creationId="{04BBDECF-845A-9CD2-12E0-DD09554DFDE5}"/>
          </ac:cxnSpMkLst>
        </pc:cxnChg>
      </pc:sldChg>
      <pc:sldChg chg="del">
        <pc:chgData name="Jacques-Olivier Gaudron" userId="472afe35-3465-4b12-9a07-1c4f219181a4" providerId="ADAL" clId="{03BF2C9F-3428-4F6F-9D6B-94365501896B}" dt="2024-07-24T13:41:03.738" v="182" actId="47"/>
        <pc:sldMkLst>
          <pc:docMk/>
          <pc:sldMk cId="1869427570" sldId="266"/>
        </pc:sldMkLst>
      </pc:sldChg>
      <pc:sldChg chg="del">
        <pc:chgData name="Jacques-Olivier Gaudron" userId="472afe35-3465-4b12-9a07-1c4f219181a4" providerId="ADAL" clId="{03BF2C9F-3428-4F6F-9D6B-94365501896B}" dt="2024-07-24T13:38:45.522" v="151" actId="47"/>
        <pc:sldMkLst>
          <pc:docMk/>
          <pc:sldMk cId="3375458304" sldId="267"/>
        </pc:sldMkLst>
      </pc:sldChg>
      <pc:sldChg chg="del">
        <pc:chgData name="Jacques-Olivier Gaudron" userId="472afe35-3465-4b12-9a07-1c4f219181a4" providerId="ADAL" clId="{03BF2C9F-3428-4F6F-9D6B-94365501896B}" dt="2024-07-24T13:38:44.636" v="150" actId="47"/>
        <pc:sldMkLst>
          <pc:docMk/>
          <pc:sldMk cId="2118985978" sldId="268"/>
        </pc:sldMkLst>
      </pc:sldChg>
      <pc:sldChg chg="del">
        <pc:chgData name="Jacques-Olivier Gaudron" userId="472afe35-3465-4b12-9a07-1c4f219181a4" providerId="ADAL" clId="{03BF2C9F-3428-4F6F-9D6B-94365501896B}" dt="2024-07-24T13:38:43.952" v="149" actId="47"/>
        <pc:sldMkLst>
          <pc:docMk/>
          <pc:sldMk cId="1808350696" sldId="269"/>
        </pc:sldMkLst>
      </pc:sldChg>
      <pc:sldChg chg="del">
        <pc:chgData name="Jacques-Olivier Gaudron" userId="472afe35-3465-4b12-9a07-1c4f219181a4" providerId="ADAL" clId="{03BF2C9F-3428-4F6F-9D6B-94365501896B}" dt="2024-07-24T13:38:43.305" v="148" actId="47"/>
        <pc:sldMkLst>
          <pc:docMk/>
          <pc:sldMk cId="1797175556" sldId="270"/>
        </pc:sldMkLst>
      </pc:sldChg>
      <pc:sldChg chg="del">
        <pc:chgData name="Jacques-Olivier Gaudron" userId="472afe35-3465-4b12-9a07-1c4f219181a4" providerId="ADAL" clId="{03BF2C9F-3428-4F6F-9D6B-94365501896B}" dt="2024-07-24T13:38:42.488" v="147" actId="47"/>
        <pc:sldMkLst>
          <pc:docMk/>
          <pc:sldMk cId="1840625776" sldId="271"/>
        </pc:sldMkLst>
      </pc:sldChg>
      <pc:sldChg chg="del">
        <pc:chgData name="Jacques-Olivier Gaudron" userId="472afe35-3465-4b12-9a07-1c4f219181a4" providerId="ADAL" clId="{03BF2C9F-3428-4F6F-9D6B-94365501896B}" dt="2024-07-24T13:38:41.785" v="146" actId="47"/>
        <pc:sldMkLst>
          <pc:docMk/>
          <pc:sldMk cId="224308700" sldId="272"/>
        </pc:sldMkLst>
      </pc:sldChg>
      <pc:sldChg chg="del">
        <pc:chgData name="Jacques-Olivier Gaudron" userId="472afe35-3465-4b12-9a07-1c4f219181a4" providerId="ADAL" clId="{03BF2C9F-3428-4F6F-9D6B-94365501896B}" dt="2024-07-24T13:38:40.969" v="145" actId="47"/>
        <pc:sldMkLst>
          <pc:docMk/>
          <pc:sldMk cId="265604340" sldId="273"/>
        </pc:sldMkLst>
      </pc:sldChg>
      <pc:sldChg chg="addSp delSp modSp mod ord">
        <pc:chgData name="Jacques-Olivier Gaudron" userId="472afe35-3465-4b12-9a07-1c4f219181a4" providerId="ADAL" clId="{03BF2C9F-3428-4F6F-9D6B-94365501896B}" dt="2024-07-25T15:58:15.838" v="3371" actId="20577"/>
        <pc:sldMkLst>
          <pc:docMk/>
          <pc:sldMk cId="374858021" sldId="274"/>
        </pc:sldMkLst>
        <pc:spChg chg="del">
          <ac:chgData name="Jacques-Olivier Gaudron" userId="472afe35-3465-4b12-9a07-1c4f219181a4" providerId="ADAL" clId="{03BF2C9F-3428-4F6F-9D6B-94365501896B}" dt="2024-07-25T15:20:30.595" v="2128" actId="478"/>
          <ac:spMkLst>
            <pc:docMk/>
            <pc:sldMk cId="374858021" sldId="274"/>
            <ac:spMk id="2" creationId="{CD6A6580-94CE-490F-8AF5-1D3696EAE913}"/>
          </ac:spMkLst>
        </pc:spChg>
        <pc:spChg chg="add del mod">
          <ac:chgData name="Jacques-Olivier Gaudron" userId="472afe35-3465-4b12-9a07-1c4f219181a4" providerId="ADAL" clId="{03BF2C9F-3428-4F6F-9D6B-94365501896B}" dt="2024-07-25T15:20:33.042" v="2129" actId="478"/>
          <ac:spMkLst>
            <pc:docMk/>
            <pc:sldMk cId="374858021" sldId="274"/>
            <ac:spMk id="3" creationId="{A672009E-74B5-B686-35BB-B8DC174EF3DB}"/>
          </ac:spMkLst>
        </pc:spChg>
        <pc:spChg chg="add mod">
          <ac:chgData name="Jacques-Olivier Gaudron" userId="472afe35-3465-4b12-9a07-1c4f219181a4" providerId="ADAL" clId="{03BF2C9F-3428-4F6F-9D6B-94365501896B}" dt="2024-07-25T15:58:15.838" v="3371" actId="20577"/>
          <ac:spMkLst>
            <pc:docMk/>
            <pc:sldMk cId="374858021" sldId="274"/>
            <ac:spMk id="4" creationId="{9A6BA670-4C4E-76AE-8C91-4B0A7754EFD0}"/>
          </ac:spMkLst>
        </pc:spChg>
      </pc:sldChg>
      <pc:sldChg chg="del">
        <pc:chgData name="Jacques-Olivier Gaudron" userId="472afe35-3465-4b12-9a07-1c4f219181a4" providerId="ADAL" clId="{03BF2C9F-3428-4F6F-9D6B-94365501896B}" dt="2024-07-24T13:39:27.547" v="161" actId="47"/>
        <pc:sldMkLst>
          <pc:docMk/>
          <pc:sldMk cId="2688349636" sldId="276"/>
        </pc:sldMkLst>
      </pc:sldChg>
      <pc:sldChg chg="del">
        <pc:chgData name="Jacques-Olivier Gaudron" userId="472afe35-3465-4b12-9a07-1c4f219181a4" providerId="ADAL" clId="{03BF2C9F-3428-4F6F-9D6B-94365501896B}" dt="2024-07-24T13:39:16.396" v="160" actId="47"/>
        <pc:sldMkLst>
          <pc:docMk/>
          <pc:sldMk cId="53559235" sldId="277"/>
        </pc:sldMkLst>
      </pc:sldChg>
      <pc:sldChg chg="del">
        <pc:chgData name="Jacques-Olivier Gaudron" userId="472afe35-3465-4b12-9a07-1c4f219181a4" providerId="ADAL" clId="{03BF2C9F-3428-4F6F-9D6B-94365501896B}" dt="2024-07-24T13:41:20.690" v="185" actId="47"/>
        <pc:sldMkLst>
          <pc:docMk/>
          <pc:sldMk cId="686497232" sldId="278"/>
        </pc:sldMkLst>
      </pc:sldChg>
      <pc:sldChg chg="del">
        <pc:chgData name="Jacques-Olivier Gaudron" userId="472afe35-3465-4b12-9a07-1c4f219181a4" providerId="ADAL" clId="{03BF2C9F-3428-4F6F-9D6B-94365501896B}" dt="2024-07-24T13:38:25.022" v="139" actId="47"/>
        <pc:sldMkLst>
          <pc:docMk/>
          <pc:sldMk cId="1660150951" sldId="279"/>
        </pc:sldMkLst>
      </pc:sldChg>
      <pc:sldChg chg="del">
        <pc:chgData name="Jacques-Olivier Gaudron" userId="472afe35-3465-4b12-9a07-1c4f219181a4" providerId="ADAL" clId="{03BF2C9F-3428-4F6F-9D6B-94365501896B}" dt="2024-07-24T13:38:25.637" v="140" actId="47"/>
        <pc:sldMkLst>
          <pc:docMk/>
          <pc:sldMk cId="2475374160" sldId="280"/>
        </pc:sldMkLst>
      </pc:sldChg>
      <pc:sldChg chg="del">
        <pc:chgData name="Jacques-Olivier Gaudron" userId="472afe35-3465-4b12-9a07-1c4f219181a4" providerId="ADAL" clId="{03BF2C9F-3428-4F6F-9D6B-94365501896B}" dt="2024-07-24T13:38:26.274" v="141" actId="47"/>
        <pc:sldMkLst>
          <pc:docMk/>
          <pc:sldMk cId="1098625450" sldId="281"/>
        </pc:sldMkLst>
      </pc:sldChg>
      <pc:sldChg chg="del">
        <pc:chgData name="Jacques-Olivier Gaudron" userId="472afe35-3465-4b12-9a07-1c4f219181a4" providerId="ADAL" clId="{03BF2C9F-3428-4F6F-9D6B-94365501896B}" dt="2024-07-24T13:38:26.946" v="142" actId="47"/>
        <pc:sldMkLst>
          <pc:docMk/>
          <pc:sldMk cId="3736608457" sldId="282"/>
        </pc:sldMkLst>
      </pc:sldChg>
      <pc:sldChg chg="del">
        <pc:chgData name="Jacques-Olivier Gaudron" userId="472afe35-3465-4b12-9a07-1c4f219181a4" providerId="ADAL" clId="{03BF2C9F-3428-4F6F-9D6B-94365501896B}" dt="2024-07-24T13:38:27.555" v="143" actId="47"/>
        <pc:sldMkLst>
          <pc:docMk/>
          <pc:sldMk cId="284444731" sldId="283"/>
        </pc:sldMkLst>
      </pc:sldChg>
      <pc:sldChg chg="del">
        <pc:chgData name="Jacques-Olivier Gaudron" userId="472afe35-3465-4b12-9a07-1c4f219181a4" providerId="ADAL" clId="{03BF2C9F-3428-4F6F-9D6B-94365501896B}" dt="2024-07-24T13:38:28.274" v="144" actId="47"/>
        <pc:sldMkLst>
          <pc:docMk/>
          <pc:sldMk cId="3911525245" sldId="284"/>
        </pc:sldMkLst>
      </pc:sldChg>
      <pc:sldChg chg="del">
        <pc:chgData name="Jacques-Olivier Gaudron" userId="472afe35-3465-4b12-9a07-1c4f219181a4" providerId="ADAL" clId="{03BF2C9F-3428-4F6F-9D6B-94365501896B}" dt="2024-07-24T13:38:16.135" v="133" actId="47"/>
        <pc:sldMkLst>
          <pc:docMk/>
          <pc:sldMk cId="1288679347" sldId="285"/>
        </pc:sldMkLst>
      </pc:sldChg>
      <pc:sldChg chg="del">
        <pc:chgData name="Jacques-Olivier Gaudron" userId="472afe35-3465-4b12-9a07-1c4f219181a4" providerId="ADAL" clId="{03BF2C9F-3428-4F6F-9D6B-94365501896B}" dt="2024-07-24T13:39:14.655" v="159" actId="47"/>
        <pc:sldMkLst>
          <pc:docMk/>
          <pc:sldMk cId="3191626666" sldId="286"/>
        </pc:sldMkLst>
      </pc:sldChg>
      <pc:sldChg chg="del">
        <pc:chgData name="Jacques-Olivier Gaudron" userId="472afe35-3465-4b12-9a07-1c4f219181a4" providerId="ADAL" clId="{03BF2C9F-3428-4F6F-9D6B-94365501896B}" dt="2024-07-24T13:38:17.756" v="134" actId="47"/>
        <pc:sldMkLst>
          <pc:docMk/>
          <pc:sldMk cId="1823296272" sldId="287"/>
        </pc:sldMkLst>
      </pc:sldChg>
      <pc:sldChg chg="del">
        <pc:chgData name="Jacques-Olivier Gaudron" userId="472afe35-3465-4b12-9a07-1c4f219181a4" providerId="ADAL" clId="{03BF2C9F-3428-4F6F-9D6B-94365501896B}" dt="2024-07-24T13:39:12.635" v="158" actId="47"/>
        <pc:sldMkLst>
          <pc:docMk/>
          <pc:sldMk cId="3804260907" sldId="289"/>
        </pc:sldMkLst>
      </pc:sldChg>
      <pc:sldChg chg="delSp modSp mod ord">
        <pc:chgData name="Jacques-Olivier Gaudron" userId="472afe35-3465-4b12-9a07-1c4f219181a4" providerId="ADAL" clId="{03BF2C9F-3428-4F6F-9D6B-94365501896B}" dt="2024-07-25T16:00:05.871" v="3437" actId="20577"/>
        <pc:sldMkLst>
          <pc:docMk/>
          <pc:sldMk cId="2038057207" sldId="290"/>
        </pc:sldMkLst>
        <pc:spChg chg="mod">
          <ac:chgData name="Jacques-Olivier Gaudron" userId="472afe35-3465-4b12-9a07-1c4f219181a4" providerId="ADAL" clId="{03BF2C9F-3428-4F6F-9D6B-94365501896B}" dt="2024-07-24T13:48:25.891" v="604" actId="14100"/>
          <ac:spMkLst>
            <pc:docMk/>
            <pc:sldMk cId="2038057207" sldId="290"/>
            <ac:spMk id="4" creationId="{5CEFFA8A-95A3-43C2-85AF-A131D97B7ACE}"/>
          </ac:spMkLst>
        </pc:spChg>
        <pc:spChg chg="mod">
          <ac:chgData name="Jacques-Olivier Gaudron" userId="472afe35-3465-4b12-9a07-1c4f219181a4" providerId="ADAL" clId="{03BF2C9F-3428-4F6F-9D6B-94365501896B}" dt="2024-07-25T16:00:05.871" v="3437" actId="20577"/>
          <ac:spMkLst>
            <pc:docMk/>
            <pc:sldMk cId="2038057207" sldId="290"/>
            <ac:spMk id="5" creationId="{4B4B1950-37A3-4FDB-80FF-AA0C217BCA3B}"/>
          </ac:spMkLst>
        </pc:spChg>
        <pc:spChg chg="del">
          <ac:chgData name="Jacques-Olivier Gaudron" userId="472afe35-3465-4b12-9a07-1c4f219181a4" providerId="ADAL" clId="{03BF2C9F-3428-4F6F-9D6B-94365501896B}" dt="2024-07-25T15:40:08.544" v="2862" actId="478"/>
          <ac:spMkLst>
            <pc:docMk/>
            <pc:sldMk cId="2038057207" sldId="290"/>
            <ac:spMk id="6" creationId="{9DD9A884-6288-46E3-9242-BFAC96F8091E}"/>
          </ac:spMkLst>
        </pc:spChg>
      </pc:sldChg>
      <pc:sldChg chg="addSp modSp add mod ord">
        <pc:chgData name="Jacques-Olivier Gaudron" userId="472afe35-3465-4b12-9a07-1c4f219181a4" providerId="ADAL" clId="{03BF2C9F-3428-4F6F-9D6B-94365501896B}" dt="2024-07-25T16:09:38.652" v="3874" actId="20577"/>
        <pc:sldMkLst>
          <pc:docMk/>
          <pc:sldMk cId="3549558057" sldId="292"/>
        </pc:sldMkLst>
        <pc:spChg chg="mod">
          <ac:chgData name="Jacques-Olivier Gaudron" userId="472afe35-3465-4b12-9a07-1c4f219181a4" providerId="ADAL" clId="{03BF2C9F-3428-4F6F-9D6B-94365501896B}" dt="2024-07-25T16:09:38.652" v="3874" actId="20577"/>
          <ac:spMkLst>
            <pc:docMk/>
            <pc:sldMk cId="3549558057" sldId="292"/>
            <ac:spMk id="2" creationId="{03F28904-2525-7E43-89CB-7A4444A516A7}"/>
          </ac:spMkLst>
        </pc:spChg>
        <pc:spChg chg="add mod">
          <ac:chgData name="Jacques-Olivier Gaudron" userId="472afe35-3465-4b12-9a07-1c4f219181a4" providerId="ADAL" clId="{03BF2C9F-3428-4F6F-9D6B-94365501896B}" dt="2024-07-25T15:22:07.502" v="2186" actId="122"/>
          <ac:spMkLst>
            <pc:docMk/>
            <pc:sldMk cId="3549558057" sldId="292"/>
            <ac:spMk id="3" creationId="{6A082E68-97A3-7E59-8469-1B176209F483}"/>
          </ac:spMkLst>
        </pc:spChg>
        <pc:spChg chg="mod">
          <ac:chgData name="Jacques-Olivier Gaudron" userId="472afe35-3465-4b12-9a07-1c4f219181a4" providerId="ADAL" clId="{03BF2C9F-3428-4F6F-9D6B-94365501896B}" dt="2024-07-25T15:13:15.083" v="1865" actId="113"/>
          <ac:spMkLst>
            <pc:docMk/>
            <pc:sldMk cId="3549558057" sldId="292"/>
            <ac:spMk id="25" creationId="{D1813D65-271D-B3C3-B0D2-7EDF6E6E961B}"/>
          </ac:spMkLst>
        </pc:spChg>
        <pc:picChg chg="mod modCrop">
          <ac:chgData name="Jacques-Olivier Gaudron" userId="472afe35-3465-4b12-9a07-1c4f219181a4" providerId="ADAL" clId="{03BF2C9F-3428-4F6F-9D6B-94365501896B}" dt="2024-07-25T15:14:30.532" v="1870" actId="732"/>
          <ac:picMkLst>
            <pc:docMk/>
            <pc:sldMk cId="3549558057" sldId="292"/>
            <ac:picMk id="24" creationId="{AE26A9D3-5F40-1C21-9CE2-13EC30E6DAF4}"/>
          </ac:picMkLst>
        </pc:picChg>
      </pc:sldChg>
      <pc:sldChg chg="del">
        <pc:chgData name="Jacques-Olivier Gaudron" userId="472afe35-3465-4b12-9a07-1c4f219181a4" providerId="ADAL" clId="{03BF2C9F-3428-4F6F-9D6B-94365501896B}" dt="2024-07-24T13:40:03.947" v="163" actId="47"/>
        <pc:sldMkLst>
          <pc:docMk/>
          <pc:sldMk cId="3544820312" sldId="294"/>
        </pc:sldMkLst>
      </pc:sldChg>
      <pc:sldChg chg="del">
        <pc:chgData name="Jacques-Olivier Gaudron" userId="472afe35-3465-4b12-9a07-1c4f219181a4" providerId="ADAL" clId="{03BF2C9F-3428-4F6F-9D6B-94365501896B}" dt="2024-07-24T13:36:52.480" v="96" actId="47"/>
        <pc:sldMkLst>
          <pc:docMk/>
          <pc:sldMk cId="2743365436" sldId="296"/>
        </pc:sldMkLst>
      </pc:sldChg>
      <pc:sldChg chg="modSp add mod ord">
        <pc:chgData name="Jacques-Olivier Gaudron" userId="472afe35-3465-4b12-9a07-1c4f219181a4" providerId="ADAL" clId="{03BF2C9F-3428-4F6F-9D6B-94365501896B}" dt="2024-07-25T16:00:31.119" v="3441" actId="20577"/>
        <pc:sldMkLst>
          <pc:docMk/>
          <pc:sldMk cId="774359967" sldId="299"/>
        </pc:sldMkLst>
        <pc:spChg chg="mod">
          <ac:chgData name="Jacques-Olivier Gaudron" userId="472afe35-3465-4b12-9a07-1c4f219181a4" providerId="ADAL" clId="{03BF2C9F-3428-4F6F-9D6B-94365501896B}" dt="2024-07-25T16:00:31.119" v="3441" actId="20577"/>
          <ac:spMkLst>
            <pc:docMk/>
            <pc:sldMk cId="774359967" sldId="299"/>
            <ac:spMk id="2" creationId="{03F28904-2525-7E43-89CB-7A4444A516A7}"/>
          </ac:spMkLst>
        </pc:spChg>
        <pc:spChg chg="mod">
          <ac:chgData name="Jacques-Olivier Gaudron" userId="472afe35-3465-4b12-9a07-1c4f219181a4" providerId="ADAL" clId="{03BF2C9F-3428-4F6F-9D6B-94365501896B}" dt="2024-07-25T15:55:34.959" v="3254" actId="20577"/>
          <ac:spMkLst>
            <pc:docMk/>
            <pc:sldMk cId="774359967" sldId="299"/>
            <ac:spMk id="3" creationId="{2F6387E5-436F-3DD1-6A44-A5273EEA98B2}"/>
          </ac:spMkLst>
        </pc:spChg>
        <pc:spChg chg="mod">
          <ac:chgData name="Jacques-Olivier Gaudron" userId="472afe35-3465-4b12-9a07-1c4f219181a4" providerId="ADAL" clId="{03BF2C9F-3428-4F6F-9D6B-94365501896B}" dt="2024-07-25T15:54:57.942" v="3181" actId="113"/>
          <ac:spMkLst>
            <pc:docMk/>
            <pc:sldMk cId="774359967" sldId="299"/>
            <ac:spMk id="4" creationId="{5111E4F4-9AA6-3DEE-4793-548351B2A158}"/>
          </ac:spMkLst>
        </pc:spChg>
        <pc:picChg chg="mod">
          <ac:chgData name="Jacques-Olivier Gaudron" userId="472afe35-3465-4b12-9a07-1c4f219181a4" providerId="ADAL" clId="{03BF2C9F-3428-4F6F-9D6B-94365501896B}" dt="2024-07-25T15:55:41.797" v="3256" actId="14100"/>
          <ac:picMkLst>
            <pc:docMk/>
            <pc:sldMk cId="774359967" sldId="299"/>
            <ac:picMk id="1026" creationId="{1BDBA463-B100-2F34-7F2E-4BB4CED17228}"/>
          </ac:picMkLst>
        </pc:picChg>
      </pc:sldChg>
      <pc:sldChg chg="addSp delSp modSp add mod">
        <pc:chgData name="Jacques-Olivier Gaudron" userId="472afe35-3465-4b12-9a07-1c4f219181a4" providerId="ADAL" clId="{03BF2C9F-3428-4F6F-9D6B-94365501896B}" dt="2024-07-25T16:09:09.146" v="3869" actId="1076"/>
        <pc:sldMkLst>
          <pc:docMk/>
          <pc:sldMk cId="815787668" sldId="300"/>
        </pc:sldMkLst>
        <pc:spChg chg="mod">
          <ac:chgData name="Jacques-Olivier Gaudron" userId="472afe35-3465-4b12-9a07-1c4f219181a4" providerId="ADAL" clId="{03BF2C9F-3428-4F6F-9D6B-94365501896B}" dt="2024-07-25T16:01:14.452" v="3475" actId="14100"/>
          <ac:spMkLst>
            <pc:docMk/>
            <pc:sldMk cId="815787668" sldId="300"/>
            <ac:spMk id="2" creationId="{03F28904-2525-7E43-89CB-7A4444A516A7}"/>
          </ac:spMkLst>
        </pc:spChg>
        <pc:spChg chg="add mod">
          <ac:chgData name="Jacques-Olivier Gaudron" userId="472afe35-3465-4b12-9a07-1c4f219181a4" providerId="ADAL" clId="{03BF2C9F-3428-4F6F-9D6B-94365501896B}" dt="2024-07-25T16:05:54.149" v="3538" actId="122"/>
          <ac:spMkLst>
            <pc:docMk/>
            <pc:sldMk cId="815787668" sldId="300"/>
            <ac:spMk id="3" creationId="{34B24682-919D-B571-D435-E23CEBA52554}"/>
          </ac:spMkLst>
        </pc:spChg>
        <pc:spChg chg="mod">
          <ac:chgData name="Jacques-Olivier Gaudron" userId="472afe35-3465-4b12-9a07-1c4f219181a4" providerId="ADAL" clId="{03BF2C9F-3428-4F6F-9D6B-94365501896B}" dt="2024-07-25T16:07:01.483" v="3713" actId="1076"/>
          <ac:spMkLst>
            <pc:docMk/>
            <pc:sldMk cId="815787668" sldId="300"/>
            <ac:spMk id="6" creationId="{81A1E6A8-AE3A-189B-D473-85B1CDB15849}"/>
          </ac:spMkLst>
        </pc:spChg>
        <pc:spChg chg="mod">
          <ac:chgData name="Jacques-Olivier Gaudron" userId="472afe35-3465-4b12-9a07-1c4f219181a4" providerId="ADAL" clId="{03BF2C9F-3428-4F6F-9D6B-94365501896B}" dt="2024-07-25T16:04:58.756" v="3526" actId="1076"/>
          <ac:spMkLst>
            <pc:docMk/>
            <pc:sldMk cId="815787668" sldId="300"/>
            <ac:spMk id="8" creationId="{9A18E834-9834-EF51-0D21-6410AB1D15D9}"/>
          </ac:spMkLst>
        </pc:spChg>
        <pc:spChg chg="add mod">
          <ac:chgData name="Jacques-Olivier Gaudron" userId="472afe35-3465-4b12-9a07-1c4f219181a4" providerId="ADAL" clId="{03BF2C9F-3428-4F6F-9D6B-94365501896B}" dt="2024-07-25T16:05:04.915" v="3528" actId="1076"/>
          <ac:spMkLst>
            <pc:docMk/>
            <pc:sldMk cId="815787668" sldId="300"/>
            <ac:spMk id="9" creationId="{2BE66366-435A-C702-DDD2-D2E14397ED7B}"/>
          </ac:spMkLst>
        </pc:spChg>
        <pc:spChg chg="del mod">
          <ac:chgData name="Jacques-Olivier Gaudron" userId="472afe35-3465-4b12-9a07-1c4f219181a4" providerId="ADAL" clId="{03BF2C9F-3428-4F6F-9D6B-94365501896B}" dt="2024-07-25T15:27:33.720" v="2361" actId="478"/>
          <ac:spMkLst>
            <pc:docMk/>
            <pc:sldMk cId="815787668" sldId="300"/>
            <ac:spMk id="10" creationId="{44FB2420-51AF-AED7-1C7A-5933D79D9A38}"/>
          </ac:spMkLst>
        </pc:spChg>
        <pc:spChg chg="add mod">
          <ac:chgData name="Jacques-Olivier Gaudron" userId="472afe35-3465-4b12-9a07-1c4f219181a4" providerId="ADAL" clId="{03BF2C9F-3428-4F6F-9D6B-94365501896B}" dt="2024-07-25T16:04:48.598" v="3519" actId="122"/>
          <ac:spMkLst>
            <pc:docMk/>
            <pc:sldMk cId="815787668" sldId="300"/>
            <ac:spMk id="15" creationId="{90D352F6-878B-BBF4-BD3A-72E1AA6EBA45}"/>
          </ac:spMkLst>
        </pc:spChg>
        <pc:spChg chg="add del mod">
          <ac:chgData name="Jacques-Olivier Gaudron" userId="472afe35-3465-4b12-9a07-1c4f219181a4" providerId="ADAL" clId="{03BF2C9F-3428-4F6F-9D6B-94365501896B}" dt="2024-07-25T16:04:25.260" v="3516" actId="478"/>
          <ac:spMkLst>
            <pc:docMk/>
            <pc:sldMk cId="815787668" sldId="300"/>
            <ac:spMk id="16" creationId="{85A18894-3B2C-7750-3C83-4EE5776CAEFE}"/>
          </ac:spMkLst>
        </pc:spChg>
        <pc:spChg chg="add mod">
          <ac:chgData name="Jacques-Olivier Gaudron" userId="472afe35-3465-4b12-9a07-1c4f219181a4" providerId="ADAL" clId="{03BF2C9F-3428-4F6F-9D6B-94365501896B}" dt="2024-07-25T16:09:09.146" v="3869" actId="1076"/>
          <ac:spMkLst>
            <pc:docMk/>
            <pc:sldMk cId="815787668" sldId="300"/>
            <ac:spMk id="24" creationId="{D08BAB65-B637-23C3-1317-4D041572D3B1}"/>
          </ac:spMkLst>
        </pc:spChg>
        <pc:grpChg chg="mod">
          <ac:chgData name="Jacques-Olivier Gaudron" userId="472afe35-3465-4b12-9a07-1c4f219181a4" providerId="ADAL" clId="{03BF2C9F-3428-4F6F-9D6B-94365501896B}" dt="2024-07-25T16:04:40.636" v="3517" actId="14100"/>
          <ac:grpSpMkLst>
            <pc:docMk/>
            <pc:sldMk cId="815787668" sldId="300"/>
            <ac:grpSpMk id="11" creationId="{650BE317-AF9D-A0FC-AF91-3228DC8C97FC}"/>
          </ac:grpSpMkLst>
        </pc:grpChg>
        <pc:picChg chg="mod">
          <ac:chgData name="Jacques-Olivier Gaudron" userId="472afe35-3465-4b12-9a07-1c4f219181a4" providerId="ADAL" clId="{03BF2C9F-3428-4F6F-9D6B-94365501896B}" dt="2024-07-25T15:27:47.970" v="2365" actId="1076"/>
          <ac:picMkLst>
            <pc:docMk/>
            <pc:sldMk cId="815787668" sldId="300"/>
            <ac:picMk id="4" creationId="{463B34B5-B84E-A210-2848-FD5FB16789D2}"/>
          </ac:picMkLst>
        </pc:picChg>
        <pc:cxnChg chg="add mod">
          <ac:chgData name="Jacques-Olivier Gaudron" userId="472afe35-3465-4b12-9a07-1c4f219181a4" providerId="ADAL" clId="{03BF2C9F-3428-4F6F-9D6B-94365501896B}" dt="2024-07-25T16:05:52.244" v="3537" actId="14100"/>
          <ac:cxnSpMkLst>
            <pc:docMk/>
            <pc:sldMk cId="815787668" sldId="300"/>
            <ac:cxnSpMk id="7" creationId="{1A14E16D-6A8A-13B3-E28C-08308870F52A}"/>
          </ac:cxnSpMkLst>
        </pc:cxnChg>
        <pc:cxnChg chg="add mod">
          <ac:chgData name="Jacques-Olivier Gaudron" userId="472afe35-3465-4b12-9a07-1c4f219181a4" providerId="ADAL" clId="{03BF2C9F-3428-4F6F-9D6B-94365501896B}" dt="2024-07-25T16:02:09.949" v="3478" actId="14100"/>
          <ac:cxnSpMkLst>
            <pc:docMk/>
            <pc:sldMk cId="815787668" sldId="300"/>
            <ac:cxnSpMk id="12" creationId="{79738C01-630E-E987-6FEC-4399E8551568}"/>
          </ac:cxnSpMkLst>
        </pc:cxnChg>
        <pc:cxnChg chg="add mod">
          <ac:chgData name="Jacques-Olivier Gaudron" userId="472afe35-3465-4b12-9a07-1c4f219181a4" providerId="ADAL" clId="{03BF2C9F-3428-4F6F-9D6B-94365501896B}" dt="2024-07-25T16:05:27.083" v="3533" actId="14100"/>
          <ac:cxnSpMkLst>
            <pc:docMk/>
            <pc:sldMk cId="815787668" sldId="300"/>
            <ac:cxnSpMk id="18" creationId="{2452AFF6-0370-142A-B455-FD393B763EAC}"/>
          </ac:cxnSpMkLst>
        </pc:cxnChg>
      </pc:sldChg>
      <pc:sldChg chg="delSp modSp add mod modNotesTx">
        <pc:chgData name="Jacques-Olivier Gaudron" userId="472afe35-3465-4b12-9a07-1c4f219181a4" providerId="ADAL" clId="{03BF2C9F-3428-4F6F-9D6B-94365501896B}" dt="2024-07-25T15:31:53.311" v="2498"/>
        <pc:sldMkLst>
          <pc:docMk/>
          <pc:sldMk cId="2698363723" sldId="302"/>
        </pc:sldMkLst>
        <pc:spChg chg="mod">
          <ac:chgData name="Jacques-Olivier Gaudron" userId="472afe35-3465-4b12-9a07-1c4f219181a4" providerId="ADAL" clId="{03BF2C9F-3428-4F6F-9D6B-94365501896B}" dt="2024-07-25T15:30:21.729" v="2463" actId="14100"/>
          <ac:spMkLst>
            <pc:docMk/>
            <pc:sldMk cId="2698363723" sldId="302"/>
            <ac:spMk id="2" creationId="{03F28904-2525-7E43-89CB-7A4444A516A7}"/>
          </ac:spMkLst>
        </pc:spChg>
        <pc:spChg chg="del mod">
          <ac:chgData name="Jacques-Olivier Gaudron" userId="472afe35-3465-4b12-9a07-1c4f219181a4" providerId="ADAL" clId="{03BF2C9F-3428-4F6F-9D6B-94365501896B}" dt="2024-07-25T15:31:14.129" v="2486" actId="478"/>
          <ac:spMkLst>
            <pc:docMk/>
            <pc:sldMk cId="2698363723" sldId="302"/>
            <ac:spMk id="3" creationId="{C6CB5C3B-5C43-C089-D5CF-F12E641F6274}"/>
          </ac:spMkLst>
        </pc:spChg>
        <pc:spChg chg="del mod">
          <ac:chgData name="Jacques-Olivier Gaudron" userId="472afe35-3465-4b12-9a07-1c4f219181a4" providerId="ADAL" clId="{03BF2C9F-3428-4F6F-9D6B-94365501896B}" dt="2024-07-25T15:31:53.311" v="2498"/>
          <ac:spMkLst>
            <pc:docMk/>
            <pc:sldMk cId="2698363723" sldId="302"/>
            <ac:spMk id="5" creationId="{9C3733D3-5D6B-3A86-7890-370C0939CDC4}"/>
          </ac:spMkLst>
        </pc:spChg>
        <pc:spChg chg="del">
          <ac:chgData name="Jacques-Olivier Gaudron" userId="472afe35-3465-4b12-9a07-1c4f219181a4" providerId="ADAL" clId="{03BF2C9F-3428-4F6F-9D6B-94365501896B}" dt="2024-07-25T15:30:24.561" v="2464" actId="478"/>
          <ac:spMkLst>
            <pc:docMk/>
            <pc:sldMk cId="2698363723" sldId="302"/>
            <ac:spMk id="6" creationId="{356EE2CD-E076-405C-545A-61147884DF66}"/>
          </ac:spMkLst>
        </pc:spChg>
        <pc:spChg chg="mod">
          <ac:chgData name="Jacques-Olivier Gaudron" userId="472afe35-3465-4b12-9a07-1c4f219181a4" providerId="ADAL" clId="{03BF2C9F-3428-4F6F-9D6B-94365501896B}" dt="2024-07-25T15:31:32.873" v="2494" actId="1076"/>
          <ac:spMkLst>
            <pc:docMk/>
            <pc:sldMk cId="2698363723" sldId="302"/>
            <ac:spMk id="11" creationId="{BAEA03C3-43EB-9D27-9BD2-1351E764D574}"/>
          </ac:spMkLst>
        </pc:spChg>
        <pc:picChg chg="mod modCrop">
          <ac:chgData name="Jacques-Olivier Gaudron" userId="472afe35-3465-4b12-9a07-1c4f219181a4" providerId="ADAL" clId="{03BF2C9F-3428-4F6F-9D6B-94365501896B}" dt="2024-07-25T15:31:52.850" v="2496" actId="1035"/>
          <ac:picMkLst>
            <pc:docMk/>
            <pc:sldMk cId="2698363723" sldId="302"/>
            <ac:picMk id="4" creationId="{833910E8-B227-2E5E-1F6F-C124F652A8EA}"/>
          </ac:picMkLst>
        </pc:picChg>
      </pc:sldChg>
      <pc:sldChg chg="addSp modSp add mod">
        <pc:chgData name="Jacques-Olivier Gaudron" userId="472afe35-3465-4b12-9a07-1c4f219181a4" providerId="ADAL" clId="{03BF2C9F-3428-4F6F-9D6B-94365501896B}" dt="2024-07-25T16:15:36.683" v="4413" actId="20577"/>
        <pc:sldMkLst>
          <pc:docMk/>
          <pc:sldMk cId="2692199684" sldId="304"/>
        </pc:sldMkLst>
        <pc:spChg chg="mod">
          <ac:chgData name="Jacques-Olivier Gaudron" userId="472afe35-3465-4b12-9a07-1c4f219181a4" providerId="ADAL" clId="{03BF2C9F-3428-4F6F-9D6B-94365501896B}" dt="2024-07-25T16:15:36.683" v="4413" actId="20577"/>
          <ac:spMkLst>
            <pc:docMk/>
            <pc:sldMk cId="2692199684" sldId="304"/>
            <ac:spMk id="3" creationId="{C5BD4B18-10D6-9C90-5D4C-1C0365E8253F}"/>
          </ac:spMkLst>
        </pc:spChg>
        <pc:cxnChg chg="add mod">
          <ac:chgData name="Jacques-Olivier Gaudron" userId="472afe35-3465-4b12-9a07-1c4f219181a4" providerId="ADAL" clId="{03BF2C9F-3428-4F6F-9D6B-94365501896B}" dt="2024-07-25T16:10:05.537" v="3880"/>
          <ac:cxnSpMkLst>
            <pc:docMk/>
            <pc:sldMk cId="2692199684" sldId="304"/>
            <ac:cxnSpMk id="4" creationId="{FCDDE3EF-42FF-D5D7-BE3C-01A9E717CE67}"/>
          </ac:cxnSpMkLst>
        </pc:cxnChg>
      </pc:sldChg>
      <pc:sldChg chg="addSp delSp modSp mod">
        <pc:chgData name="Jacques-Olivier Gaudron" userId="472afe35-3465-4b12-9a07-1c4f219181a4" providerId="ADAL" clId="{03BF2C9F-3428-4F6F-9D6B-94365501896B}" dt="2024-07-25T15:57:38.063" v="3331" actId="20577"/>
        <pc:sldMkLst>
          <pc:docMk/>
          <pc:sldMk cId="1269857626" sldId="3482"/>
        </pc:sldMkLst>
        <pc:spChg chg="del mod">
          <ac:chgData name="Jacques-Olivier Gaudron" userId="472afe35-3465-4b12-9a07-1c4f219181a4" providerId="ADAL" clId="{03BF2C9F-3428-4F6F-9D6B-94365501896B}" dt="2024-07-25T15:57:19.787" v="3281" actId="478"/>
          <ac:spMkLst>
            <pc:docMk/>
            <pc:sldMk cId="1269857626" sldId="3482"/>
            <ac:spMk id="2" creationId="{AC959B6B-7A57-49F0-B7B1-E4BEC70AF503}"/>
          </ac:spMkLst>
        </pc:spChg>
        <pc:spChg chg="add mod">
          <ac:chgData name="Jacques-Olivier Gaudron" userId="472afe35-3465-4b12-9a07-1c4f219181a4" providerId="ADAL" clId="{03BF2C9F-3428-4F6F-9D6B-94365501896B}" dt="2024-07-25T15:57:17.870" v="3280"/>
          <ac:spMkLst>
            <pc:docMk/>
            <pc:sldMk cId="1269857626" sldId="3482"/>
            <ac:spMk id="3" creationId="{30530CA5-A445-EF0A-F243-F6EDA81C0F9D}"/>
          </ac:spMkLst>
        </pc:spChg>
        <pc:spChg chg="add del mod">
          <ac:chgData name="Jacques-Olivier Gaudron" userId="472afe35-3465-4b12-9a07-1c4f219181a4" providerId="ADAL" clId="{03BF2C9F-3428-4F6F-9D6B-94365501896B}" dt="2024-07-25T15:57:21.144" v="3282"/>
          <ac:spMkLst>
            <pc:docMk/>
            <pc:sldMk cId="1269857626" sldId="3482"/>
            <ac:spMk id="11" creationId="{A3017509-64D2-0B3C-8CDE-07CC7251F884}"/>
          </ac:spMkLst>
        </pc:spChg>
        <pc:spChg chg="add mod">
          <ac:chgData name="Jacques-Olivier Gaudron" userId="472afe35-3465-4b12-9a07-1c4f219181a4" providerId="ADAL" clId="{03BF2C9F-3428-4F6F-9D6B-94365501896B}" dt="2024-07-25T15:57:38.063" v="3331" actId="20577"/>
          <ac:spMkLst>
            <pc:docMk/>
            <pc:sldMk cId="1269857626" sldId="3482"/>
            <ac:spMk id="12" creationId="{DEABF03F-681A-08A9-485E-A0570C8626FA}"/>
          </ac:spMkLst>
        </pc:spChg>
      </pc:sldChg>
      <pc:sldChg chg="add del">
        <pc:chgData name="Jacques-Olivier Gaudron" userId="472afe35-3465-4b12-9a07-1c4f219181a4" providerId="ADAL" clId="{03BF2C9F-3428-4F6F-9D6B-94365501896B}" dt="2024-07-24T13:42:21.116" v="188" actId="47"/>
        <pc:sldMkLst>
          <pc:docMk/>
          <pc:sldMk cId="4167498552" sldId="3483"/>
        </pc:sldMkLst>
      </pc:sldChg>
      <pc:sldChg chg="del">
        <pc:chgData name="Jacques-Olivier Gaudron" userId="472afe35-3465-4b12-9a07-1c4f219181a4" providerId="ADAL" clId="{03BF2C9F-3428-4F6F-9D6B-94365501896B}" dt="2024-07-24T13:42:37.029" v="189" actId="47"/>
        <pc:sldMkLst>
          <pc:docMk/>
          <pc:sldMk cId="2065168942" sldId="3484"/>
        </pc:sldMkLst>
      </pc:sldChg>
      <pc:sldChg chg="del">
        <pc:chgData name="Jacques-Olivier Gaudron" userId="472afe35-3465-4b12-9a07-1c4f219181a4" providerId="ADAL" clId="{03BF2C9F-3428-4F6F-9D6B-94365501896B}" dt="2024-07-24T13:43:08.755" v="196" actId="2696"/>
        <pc:sldMkLst>
          <pc:docMk/>
          <pc:sldMk cId="2292945921" sldId="3486"/>
        </pc:sldMkLst>
      </pc:sldChg>
      <pc:sldChg chg="del">
        <pc:chgData name="Jacques-Olivier Gaudron" userId="472afe35-3465-4b12-9a07-1c4f219181a4" providerId="ADAL" clId="{03BF2C9F-3428-4F6F-9D6B-94365501896B}" dt="2024-07-24T13:41:00.837" v="181" actId="47"/>
        <pc:sldMkLst>
          <pc:docMk/>
          <pc:sldMk cId="55945100" sldId="3487"/>
        </pc:sldMkLst>
      </pc:sldChg>
      <pc:sldChg chg="del">
        <pc:chgData name="Jacques-Olivier Gaudron" userId="472afe35-3465-4b12-9a07-1c4f219181a4" providerId="ADAL" clId="{03BF2C9F-3428-4F6F-9D6B-94365501896B}" dt="2024-07-24T13:38:19.127" v="136" actId="47"/>
        <pc:sldMkLst>
          <pc:docMk/>
          <pc:sldMk cId="4369261" sldId="3488"/>
        </pc:sldMkLst>
      </pc:sldChg>
      <pc:sldChg chg="addSp delSp modSp mod ord">
        <pc:chgData name="Jacques-Olivier Gaudron" userId="472afe35-3465-4b12-9a07-1c4f219181a4" providerId="ADAL" clId="{03BF2C9F-3428-4F6F-9D6B-94365501896B}" dt="2024-07-25T15:58:11.949" v="3369" actId="14100"/>
        <pc:sldMkLst>
          <pc:docMk/>
          <pc:sldMk cId="1982614600" sldId="3489"/>
        </pc:sldMkLst>
        <pc:spChg chg="mod">
          <ac:chgData name="Jacques-Olivier Gaudron" userId="472afe35-3465-4b12-9a07-1c4f219181a4" providerId="ADAL" clId="{03BF2C9F-3428-4F6F-9D6B-94365501896B}" dt="2024-07-25T15:58:11.949" v="3369" actId="14100"/>
          <ac:spMkLst>
            <pc:docMk/>
            <pc:sldMk cId="1982614600" sldId="3489"/>
            <ac:spMk id="2" creationId="{44C01BC0-5EA9-4726-B0CD-C899CB192E50}"/>
          </ac:spMkLst>
        </pc:spChg>
        <pc:spChg chg="del mod">
          <ac:chgData name="Jacques-Olivier Gaudron" userId="472afe35-3465-4b12-9a07-1c4f219181a4" providerId="ADAL" clId="{03BF2C9F-3428-4F6F-9D6B-94365501896B}" dt="2024-07-24T13:44:59.238" v="329" actId="478"/>
          <ac:spMkLst>
            <pc:docMk/>
            <pc:sldMk cId="1982614600" sldId="3489"/>
            <ac:spMk id="3" creationId="{CA005A72-5AA7-A45F-BB9A-EACA55DE4442}"/>
          </ac:spMkLst>
        </pc:spChg>
        <pc:spChg chg="add mod">
          <ac:chgData name="Jacques-Olivier Gaudron" userId="472afe35-3465-4b12-9a07-1c4f219181a4" providerId="ADAL" clId="{03BF2C9F-3428-4F6F-9D6B-94365501896B}" dt="2024-07-25T15:12:15.044" v="1849" actId="1076"/>
          <ac:spMkLst>
            <pc:docMk/>
            <pc:sldMk cId="1982614600" sldId="3489"/>
            <ac:spMk id="8" creationId="{2DDA7D15-216E-4858-176F-5881EE774825}"/>
          </ac:spMkLst>
        </pc:spChg>
        <pc:picChg chg="mod">
          <ac:chgData name="Jacques-Olivier Gaudron" userId="472afe35-3465-4b12-9a07-1c4f219181a4" providerId="ADAL" clId="{03BF2C9F-3428-4F6F-9D6B-94365501896B}" dt="2024-07-24T13:44:34.630" v="298" actId="14100"/>
          <ac:picMkLst>
            <pc:docMk/>
            <pc:sldMk cId="1982614600" sldId="3489"/>
            <ac:picMk id="6" creationId="{5EC0BCB2-75A0-4A5B-8835-BD2C9E51A634}"/>
          </ac:picMkLst>
        </pc:picChg>
      </pc:sldChg>
      <pc:sldChg chg="del">
        <pc:chgData name="Jacques-Olivier Gaudron" userId="472afe35-3465-4b12-9a07-1c4f219181a4" providerId="ADAL" clId="{03BF2C9F-3428-4F6F-9D6B-94365501896B}" dt="2024-07-24T13:36:50.120" v="95" actId="47"/>
        <pc:sldMkLst>
          <pc:docMk/>
          <pc:sldMk cId="4022049723" sldId="3490"/>
        </pc:sldMkLst>
      </pc:sldChg>
      <pc:sldChg chg="del">
        <pc:chgData name="Jacques-Olivier Gaudron" userId="472afe35-3465-4b12-9a07-1c4f219181a4" providerId="ADAL" clId="{03BF2C9F-3428-4F6F-9D6B-94365501896B}" dt="2024-07-24T13:36:46.143" v="93" actId="47"/>
        <pc:sldMkLst>
          <pc:docMk/>
          <pc:sldMk cId="1034027895" sldId="3491"/>
        </pc:sldMkLst>
      </pc:sldChg>
      <pc:sldChg chg="addSp delSp modSp mod ord">
        <pc:chgData name="Jacques-Olivier Gaudron" userId="472afe35-3465-4b12-9a07-1c4f219181a4" providerId="ADAL" clId="{03BF2C9F-3428-4F6F-9D6B-94365501896B}" dt="2024-07-25T16:00:26.269" v="3439" actId="6549"/>
        <pc:sldMkLst>
          <pc:docMk/>
          <pc:sldMk cId="3294878528" sldId="3492"/>
        </pc:sldMkLst>
        <pc:spChg chg="del mod">
          <ac:chgData name="Jacques-Olivier Gaudron" userId="472afe35-3465-4b12-9a07-1c4f219181a4" providerId="ADAL" clId="{03BF2C9F-3428-4F6F-9D6B-94365501896B}" dt="2024-07-25T15:56:30.891" v="3262" actId="478"/>
          <ac:spMkLst>
            <pc:docMk/>
            <pc:sldMk cId="3294878528" sldId="3492"/>
            <ac:spMk id="2" creationId="{CD6A6580-94CE-490F-8AF5-1D3696EAE913}"/>
          </ac:spMkLst>
        </pc:spChg>
        <pc:spChg chg="add mod">
          <ac:chgData name="Jacques-Olivier Gaudron" userId="472afe35-3465-4b12-9a07-1c4f219181a4" providerId="ADAL" clId="{03BF2C9F-3428-4F6F-9D6B-94365501896B}" dt="2024-07-25T16:00:26.269" v="3439" actId="6549"/>
          <ac:spMkLst>
            <pc:docMk/>
            <pc:sldMk cId="3294878528" sldId="3492"/>
            <ac:spMk id="3" creationId="{2BAE34B2-7BF7-7248-8A54-AF477152FFE7}"/>
          </ac:spMkLst>
        </pc:spChg>
        <pc:spChg chg="add del mod">
          <ac:chgData name="Jacques-Olivier Gaudron" userId="472afe35-3465-4b12-9a07-1c4f219181a4" providerId="ADAL" clId="{03BF2C9F-3428-4F6F-9D6B-94365501896B}" dt="2024-07-25T15:56:32.443" v="3263" actId="478"/>
          <ac:spMkLst>
            <pc:docMk/>
            <pc:sldMk cId="3294878528" sldId="3492"/>
            <ac:spMk id="4" creationId="{A1157626-AD71-CDCA-186C-6DACAECE9C5F}"/>
          </ac:spMkLst>
        </pc:spChg>
      </pc:sldChg>
      <pc:sldChg chg="del">
        <pc:chgData name="Jacques-Olivier Gaudron" userId="472afe35-3465-4b12-9a07-1c4f219181a4" providerId="ADAL" clId="{03BF2C9F-3428-4F6F-9D6B-94365501896B}" dt="2024-07-24T13:38:22.163" v="138" actId="47"/>
        <pc:sldMkLst>
          <pc:docMk/>
          <pc:sldMk cId="1057612917" sldId="3493"/>
        </pc:sldMkLst>
      </pc:sldChg>
      <pc:sldChg chg="del">
        <pc:chgData name="Jacques-Olivier Gaudron" userId="472afe35-3465-4b12-9a07-1c4f219181a4" providerId="ADAL" clId="{03BF2C9F-3428-4F6F-9D6B-94365501896B}" dt="2024-07-24T13:38:20.963" v="137" actId="47"/>
        <pc:sldMkLst>
          <pc:docMk/>
          <pc:sldMk cId="761510373" sldId="3494"/>
        </pc:sldMkLst>
      </pc:sldChg>
      <pc:sldChg chg="del">
        <pc:chgData name="Jacques-Olivier Gaudron" userId="472afe35-3465-4b12-9a07-1c4f219181a4" providerId="ADAL" clId="{03BF2C9F-3428-4F6F-9D6B-94365501896B}" dt="2024-07-24T13:36:40.038" v="92" actId="47"/>
        <pc:sldMkLst>
          <pc:docMk/>
          <pc:sldMk cId="482082190" sldId="3495"/>
        </pc:sldMkLst>
      </pc:sldChg>
      <pc:sldChg chg="del">
        <pc:chgData name="Jacques-Olivier Gaudron" userId="472afe35-3465-4b12-9a07-1c4f219181a4" providerId="ADAL" clId="{03BF2C9F-3428-4F6F-9D6B-94365501896B}" dt="2024-07-24T13:38:14.290" v="132" actId="47"/>
        <pc:sldMkLst>
          <pc:docMk/>
          <pc:sldMk cId="1713287454" sldId="3497"/>
        </pc:sldMkLst>
      </pc:sldChg>
      <pc:sldChg chg="addSp delSp modSp add del mod">
        <pc:chgData name="Jacques-Olivier Gaudron" userId="472afe35-3465-4b12-9a07-1c4f219181a4" providerId="ADAL" clId="{03BF2C9F-3428-4F6F-9D6B-94365501896B}" dt="2024-07-25T15:59:15.134" v="3403" actId="20577"/>
        <pc:sldMkLst>
          <pc:docMk/>
          <pc:sldMk cId="3063708268" sldId="3499"/>
        </pc:sldMkLst>
        <pc:spChg chg="del mod">
          <ac:chgData name="Jacques-Olivier Gaudron" userId="472afe35-3465-4b12-9a07-1c4f219181a4" providerId="ADAL" clId="{03BF2C9F-3428-4F6F-9D6B-94365501896B}" dt="2024-07-25T15:19:43.715" v="2111" actId="478"/>
          <ac:spMkLst>
            <pc:docMk/>
            <pc:sldMk cId="3063708268" sldId="3499"/>
            <ac:spMk id="2" creationId="{0D424B5D-193F-2AF2-5EB2-88D3F199D76D}"/>
          </ac:spMkLst>
        </pc:spChg>
        <pc:spChg chg="del">
          <ac:chgData name="Jacques-Olivier Gaudron" userId="472afe35-3465-4b12-9a07-1c4f219181a4" providerId="ADAL" clId="{03BF2C9F-3428-4F6F-9D6B-94365501896B}" dt="2024-07-25T15:19:49.333" v="2114" actId="478"/>
          <ac:spMkLst>
            <pc:docMk/>
            <pc:sldMk cId="3063708268" sldId="3499"/>
            <ac:spMk id="5" creationId="{C2A95FE2-F70E-620C-78DA-14D01F140CD8}"/>
          </ac:spMkLst>
        </pc:spChg>
        <pc:spChg chg="add mod">
          <ac:chgData name="Jacques-Olivier Gaudron" userId="472afe35-3465-4b12-9a07-1c4f219181a4" providerId="ADAL" clId="{03BF2C9F-3428-4F6F-9D6B-94365501896B}" dt="2024-07-25T15:19:42.141" v="2109"/>
          <ac:spMkLst>
            <pc:docMk/>
            <pc:sldMk cId="3063708268" sldId="3499"/>
            <ac:spMk id="6" creationId="{D518859E-C2F8-7F40-FD83-CB0921086294}"/>
          </ac:spMkLst>
        </pc:spChg>
        <pc:spChg chg="add del mod">
          <ac:chgData name="Jacques-Olivier Gaudron" userId="472afe35-3465-4b12-9a07-1c4f219181a4" providerId="ADAL" clId="{03BF2C9F-3428-4F6F-9D6B-94365501896B}" dt="2024-07-25T15:19:45.970" v="2112" actId="478"/>
          <ac:spMkLst>
            <pc:docMk/>
            <pc:sldMk cId="3063708268" sldId="3499"/>
            <ac:spMk id="7" creationId="{2083CEFC-A5AC-DCA3-B202-45A632291A2F}"/>
          </ac:spMkLst>
        </pc:spChg>
        <pc:spChg chg="add mod">
          <ac:chgData name="Jacques-Olivier Gaudron" userId="472afe35-3465-4b12-9a07-1c4f219181a4" providerId="ADAL" clId="{03BF2C9F-3428-4F6F-9D6B-94365501896B}" dt="2024-07-25T15:59:15.134" v="3403" actId="20577"/>
          <ac:spMkLst>
            <pc:docMk/>
            <pc:sldMk cId="3063708268" sldId="3499"/>
            <ac:spMk id="8" creationId="{CF029CCE-2BDA-04F7-8E1B-7A3D9E78E8B9}"/>
          </ac:spMkLst>
        </pc:spChg>
        <pc:spChg chg="add del mod">
          <ac:chgData name="Jacques-Olivier Gaudron" userId="472afe35-3465-4b12-9a07-1c4f219181a4" providerId="ADAL" clId="{03BF2C9F-3428-4F6F-9D6B-94365501896B}" dt="2024-07-25T15:59:04.329" v="3394"/>
          <ac:spMkLst>
            <pc:docMk/>
            <pc:sldMk cId="3063708268" sldId="3499"/>
            <ac:spMk id="9" creationId="{F4B95A33-2DD4-247D-78B1-9751B5575959}"/>
          </ac:spMkLst>
        </pc:spChg>
        <pc:spChg chg="add del mod">
          <ac:chgData name="Jacques-Olivier Gaudron" userId="472afe35-3465-4b12-9a07-1c4f219181a4" providerId="ADAL" clId="{03BF2C9F-3428-4F6F-9D6B-94365501896B}" dt="2024-07-25T15:59:09.389" v="3397" actId="478"/>
          <ac:spMkLst>
            <pc:docMk/>
            <pc:sldMk cId="3063708268" sldId="3499"/>
            <ac:spMk id="10" creationId="{8C8030CD-E19E-8024-6353-9FD5BC75C751}"/>
          </ac:spMkLst>
        </pc:spChg>
        <pc:graphicFrameChg chg="modGraphic">
          <ac:chgData name="Jacques-Olivier Gaudron" userId="472afe35-3465-4b12-9a07-1c4f219181a4" providerId="ADAL" clId="{03BF2C9F-3428-4F6F-9D6B-94365501896B}" dt="2024-07-25T15:23:15.556" v="2251" actId="113"/>
          <ac:graphicFrameMkLst>
            <pc:docMk/>
            <pc:sldMk cId="3063708268" sldId="3499"/>
            <ac:graphicFrameMk id="4" creationId="{8B4CBB65-443D-43B4-BADD-6EF82C977EEF}"/>
          </ac:graphicFrameMkLst>
        </pc:graphicFrameChg>
      </pc:sldChg>
      <pc:sldChg chg="modSp new del mod">
        <pc:chgData name="Jacques-Olivier Gaudron" userId="472afe35-3465-4b12-9a07-1c4f219181a4" providerId="ADAL" clId="{03BF2C9F-3428-4F6F-9D6B-94365501896B}" dt="2024-07-25T15:12:17.531" v="1850" actId="47"/>
        <pc:sldMkLst>
          <pc:docMk/>
          <pc:sldMk cId="3878480488" sldId="3500"/>
        </pc:sldMkLst>
        <pc:spChg chg="mod">
          <ac:chgData name="Jacques-Olivier Gaudron" userId="472afe35-3465-4b12-9a07-1c4f219181a4" providerId="ADAL" clId="{03BF2C9F-3428-4F6F-9D6B-94365501896B}" dt="2024-07-24T13:45:07.093" v="338" actId="20577"/>
          <ac:spMkLst>
            <pc:docMk/>
            <pc:sldMk cId="3878480488" sldId="3500"/>
            <ac:spMk id="2" creationId="{C13AC735-0678-24DA-6278-BBDD962EA485}"/>
          </ac:spMkLst>
        </pc:spChg>
        <pc:spChg chg="mod">
          <ac:chgData name="Jacques-Olivier Gaudron" userId="472afe35-3465-4b12-9a07-1c4f219181a4" providerId="ADAL" clId="{03BF2C9F-3428-4F6F-9D6B-94365501896B}" dt="2024-07-25T15:11:51.043" v="1843" actId="21"/>
          <ac:spMkLst>
            <pc:docMk/>
            <pc:sldMk cId="3878480488" sldId="3500"/>
            <ac:spMk id="3" creationId="{1EB5B903-40A1-47C3-E0D7-217B4EFE947E}"/>
          </ac:spMkLst>
        </pc:spChg>
      </pc:sldChg>
      <pc:sldChg chg="del">
        <pc:chgData name="Jacques-Olivier Gaudron" userId="472afe35-3465-4b12-9a07-1c4f219181a4" providerId="ADAL" clId="{03BF2C9F-3428-4F6F-9D6B-94365501896B}" dt="2024-07-24T13:39:10.805" v="157" actId="47"/>
        <pc:sldMkLst>
          <pc:docMk/>
          <pc:sldMk cId="3939172715" sldId="3500"/>
        </pc:sldMkLst>
      </pc:sldChg>
      <pc:sldChg chg="del">
        <pc:chgData name="Jacques-Olivier Gaudron" userId="472afe35-3465-4b12-9a07-1c4f219181a4" providerId="ADAL" clId="{03BF2C9F-3428-4F6F-9D6B-94365501896B}" dt="2024-07-24T13:39:08.565" v="156" actId="47"/>
        <pc:sldMkLst>
          <pc:docMk/>
          <pc:sldMk cId="1412169302" sldId="3501"/>
        </pc:sldMkLst>
      </pc:sldChg>
      <pc:sldChg chg="addSp delSp modSp new mod">
        <pc:chgData name="Jacques-Olivier Gaudron" userId="472afe35-3465-4b12-9a07-1c4f219181a4" providerId="ADAL" clId="{03BF2C9F-3428-4F6F-9D6B-94365501896B}" dt="2024-07-25T16:09:30.203" v="3872" actId="403"/>
        <pc:sldMkLst>
          <pc:docMk/>
          <pc:sldMk cId="4084439735" sldId="3501"/>
        </pc:sldMkLst>
        <pc:spChg chg="mod">
          <ac:chgData name="Jacques-Olivier Gaudron" userId="472afe35-3465-4b12-9a07-1c4f219181a4" providerId="ADAL" clId="{03BF2C9F-3428-4F6F-9D6B-94365501896B}" dt="2024-07-25T16:09:30.203" v="3872" actId="403"/>
          <ac:spMkLst>
            <pc:docMk/>
            <pc:sldMk cId="4084439735" sldId="3501"/>
            <ac:spMk id="2" creationId="{1762A2DE-D172-6F17-05F3-C879F3B12C71}"/>
          </ac:spMkLst>
        </pc:spChg>
        <pc:spChg chg="mod">
          <ac:chgData name="Jacques-Olivier Gaudron" userId="472afe35-3465-4b12-9a07-1c4f219181a4" providerId="ADAL" clId="{03BF2C9F-3428-4F6F-9D6B-94365501896B}" dt="2024-07-25T15:38:26.511" v="2769" actId="14100"/>
          <ac:spMkLst>
            <pc:docMk/>
            <pc:sldMk cId="4084439735" sldId="3501"/>
            <ac:spMk id="3" creationId="{BBAED5C6-7E92-047D-D27E-EF56DA2CF324}"/>
          </ac:spMkLst>
        </pc:spChg>
        <pc:picChg chg="add del">
          <ac:chgData name="Jacques-Olivier Gaudron" userId="472afe35-3465-4b12-9a07-1c4f219181a4" providerId="ADAL" clId="{03BF2C9F-3428-4F6F-9D6B-94365501896B}" dt="2024-07-25T15:37:44.020" v="2766" actId="22"/>
          <ac:picMkLst>
            <pc:docMk/>
            <pc:sldMk cId="4084439735" sldId="3501"/>
            <ac:picMk id="5" creationId="{714DFB1D-0654-DDE8-6F76-B91FF8CDC43E}"/>
          </ac:picMkLst>
        </pc:picChg>
      </pc:sldChg>
      <pc:sldChg chg="new del">
        <pc:chgData name="Jacques-Olivier Gaudron" userId="472afe35-3465-4b12-9a07-1c4f219181a4" providerId="ADAL" clId="{03BF2C9F-3428-4F6F-9D6B-94365501896B}" dt="2024-07-25T15:32:02.035" v="2500" actId="47"/>
        <pc:sldMkLst>
          <pc:docMk/>
          <pc:sldMk cId="1125517318" sldId="3502"/>
        </pc:sldMkLst>
      </pc:sldChg>
      <pc:sldChg chg="new del">
        <pc:chgData name="Jacques-Olivier Gaudron" userId="472afe35-3465-4b12-9a07-1c4f219181a4" providerId="ADAL" clId="{03BF2C9F-3428-4F6F-9D6B-94365501896B}" dt="2024-07-25T15:50:54.369" v="2952" actId="47"/>
        <pc:sldMkLst>
          <pc:docMk/>
          <pc:sldMk cId="3619200442" sldId="3502"/>
        </pc:sldMkLst>
      </pc:sldChg>
      <pc:sldChg chg="del">
        <pc:chgData name="Jacques-Olivier Gaudron" userId="472afe35-3465-4b12-9a07-1c4f219181a4" providerId="ADAL" clId="{03BF2C9F-3428-4F6F-9D6B-94365501896B}" dt="2024-07-24T13:36:18.023" v="89" actId="47"/>
        <pc:sldMkLst>
          <pc:docMk/>
          <pc:sldMk cId="3958637687" sldId="3502"/>
        </pc:sldMkLst>
      </pc:sldChg>
      <pc:sldChg chg="del">
        <pc:chgData name="Jacques-Olivier Gaudron" userId="472afe35-3465-4b12-9a07-1c4f219181a4" providerId="ADAL" clId="{03BF2C9F-3428-4F6F-9D6B-94365501896B}" dt="2024-07-24T13:38:18.465" v="135" actId="47"/>
        <pc:sldMkLst>
          <pc:docMk/>
          <pc:sldMk cId="2023998746" sldId="3503"/>
        </pc:sldMkLst>
      </pc:sldChg>
      <pc:sldChg chg="del">
        <pc:chgData name="Jacques-Olivier Gaudron" userId="472afe35-3465-4b12-9a07-1c4f219181a4" providerId="ADAL" clId="{03BF2C9F-3428-4F6F-9D6B-94365501896B}" dt="2024-07-24T13:36:16.645" v="88" actId="47"/>
        <pc:sldMkLst>
          <pc:docMk/>
          <pc:sldMk cId="947117101" sldId="3504"/>
        </pc:sldMkLst>
      </pc:sldChg>
      <pc:sldMasterChg chg="del delSldLayout">
        <pc:chgData name="Jacques-Olivier Gaudron" userId="472afe35-3465-4b12-9a07-1c4f219181a4" providerId="ADAL" clId="{03BF2C9F-3428-4F6F-9D6B-94365501896B}" dt="2024-07-24T13:42:37.029" v="189" actId="47"/>
        <pc:sldMasterMkLst>
          <pc:docMk/>
          <pc:sldMasterMk cId="3156406990" sldId="2147483648"/>
        </pc:sldMasterMkLst>
        <pc:sldLayoutChg chg="del">
          <pc:chgData name="Jacques-Olivier Gaudron" userId="472afe35-3465-4b12-9a07-1c4f219181a4" providerId="ADAL" clId="{03BF2C9F-3428-4F6F-9D6B-94365501896B}" dt="2024-07-24T13:42:37.029" v="189" actId="47"/>
          <pc:sldLayoutMkLst>
            <pc:docMk/>
            <pc:sldMasterMk cId="3156406990" sldId="2147483648"/>
            <pc:sldLayoutMk cId="3206110019" sldId="2147483649"/>
          </pc:sldLayoutMkLst>
        </pc:sldLayoutChg>
        <pc:sldLayoutChg chg="del">
          <pc:chgData name="Jacques-Olivier Gaudron" userId="472afe35-3465-4b12-9a07-1c4f219181a4" providerId="ADAL" clId="{03BF2C9F-3428-4F6F-9D6B-94365501896B}" dt="2024-07-24T13:42:37.029" v="189" actId="47"/>
          <pc:sldLayoutMkLst>
            <pc:docMk/>
            <pc:sldMasterMk cId="3156406990" sldId="2147483648"/>
            <pc:sldLayoutMk cId="1189589498" sldId="2147483650"/>
          </pc:sldLayoutMkLst>
        </pc:sldLayoutChg>
        <pc:sldLayoutChg chg="del">
          <pc:chgData name="Jacques-Olivier Gaudron" userId="472afe35-3465-4b12-9a07-1c4f219181a4" providerId="ADAL" clId="{03BF2C9F-3428-4F6F-9D6B-94365501896B}" dt="2024-07-24T13:42:37.029" v="189" actId="47"/>
          <pc:sldLayoutMkLst>
            <pc:docMk/>
            <pc:sldMasterMk cId="3156406990" sldId="2147483648"/>
            <pc:sldLayoutMk cId="2139034213" sldId="2147483651"/>
          </pc:sldLayoutMkLst>
        </pc:sldLayoutChg>
        <pc:sldLayoutChg chg="del">
          <pc:chgData name="Jacques-Olivier Gaudron" userId="472afe35-3465-4b12-9a07-1c4f219181a4" providerId="ADAL" clId="{03BF2C9F-3428-4F6F-9D6B-94365501896B}" dt="2024-07-24T13:42:37.029" v="189" actId="47"/>
          <pc:sldLayoutMkLst>
            <pc:docMk/>
            <pc:sldMasterMk cId="3156406990" sldId="2147483648"/>
            <pc:sldLayoutMk cId="4177705900" sldId="2147483652"/>
          </pc:sldLayoutMkLst>
        </pc:sldLayoutChg>
        <pc:sldLayoutChg chg="del">
          <pc:chgData name="Jacques-Olivier Gaudron" userId="472afe35-3465-4b12-9a07-1c4f219181a4" providerId="ADAL" clId="{03BF2C9F-3428-4F6F-9D6B-94365501896B}" dt="2024-07-24T13:42:37.029" v="189" actId="47"/>
          <pc:sldLayoutMkLst>
            <pc:docMk/>
            <pc:sldMasterMk cId="3156406990" sldId="2147483648"/>
            <pc:sldLayoutMk cId="1740549902" sldId="2147483653"/>
          </pc:sldLayoutMkLst>
        </pc:sldLayoutChg>
        <pc:sldLayoutChg chg="del">
          <pc:chgData name="Jacques-Olivier Gaudron" userId="472afe35-3465-4b12-9a07-1c4f219181a4" providerId="ADAL" clId="{03BF2C9F-3428-4F6F-9D6B-94365501896B}" dt="2024-07-24T13:42:37.029" v="189" actId="47"/>
          <pc:sldLayoutMkLst>
            <pc:docMk/>
            <pc:sldMasterMk cId="3156406990" sldId="2147483648"/>
            <pc:sldLayoutMk cId="1068577237" sldId="2147483654"/>
          </pc:sldLayoutMkLst>
        </pc:sldLayoutChg>
        <pc:sldLayoutChg chg="del">
          <pc:chgData name="Jacques-Olivier Gaudron" userId="472afe35-3465-4b12-9a07-1c4f219181a4" providerId="ADAL" clId="{03BF2C9F-3428-4F6F-9D6B-94365501896B}" dt="2024-07-24T13:42:37.029" v="189" actId="47"/>
          <pc:sldLayoutMkLst>
            <pc:docMk/>
            <pc:sldMasterMk cId="3156406990" sldId="2147483648"/>
            <pc:sldLayoutMk cId="937663679" sldId="2147483655"/>
          </pc:sldLayoutMkLst>
        </pc:sldLayoutChg>
        <pc:sldLayoutChg chg="del">
          <pc:chgData name="Jacques-Olivier Gaudron" userId="472afe35-3465-4b12-9a07-1c4f219181a4" providerId="ADAL" clId="{03BF2C9F-3428-4F6F-9D6B-94365501896B}" dt="2024-07-24T13:42:37.029" v="189" actId="47"/>
          <pc:sldLayoutMkLst>
            <pc:docMk/>
            <pc:sldMasterMk cId="3156406990" sldId="2147483648"/>
            <pc:sldLayoutMk cId="2923538172" sldId="2147483656"/>
          </pc:sldLayoutMkLst>
        </pc:sldLayoutChg>
        <pc:sldLayoutChg chg="del">
          <pc:chgData name="Jacques-Olivier Gaudron" userId="472afe35-3465-4b12-9a07-1c4f219181a4" providerId="ADAL" clId="{03BF2C9F-3428-4F6F-9D6B-94365501896B}" dt="2024-07-24T13:42:37.029" v="189" actId="47"/>
          <pc:sldLayoutMkLst>
            <pc:docMk/>
            <pc:sldMasterMk cId="3156406990" sldId="2147483648"/>
            <pc:sldLayoutMk cId="3805147362" sldId="2147483657"/>
          </pc:sldLayoutMkLst>
        </pc:sldLayoutChg>
        <pc:sldLayoutChg chg="del">
          <pc:chgData name="Jacques-Olivier Gaudron" userId="472afe35-3465-4b12-9a07-1c4f219181a4" providerId="ADAL" clId="{03BF2C9F-3428-4F6F-9D6B-94365501896B}" dt="2024-07-24T13:42:37.029" v="189" actId="47"/>
          <pc:sldLayoutMkLst>
            <pc:docMk/>
            <pc:sldMasterMk cId="3156406990" sldId="2147483648"/>
            <pc:sldLayoutMk cId="4120513846" sldId="2147483658"/>
          </pc:sldLayoutMkLst>
        </pc:sldLayoutChg>
        <pc:sldLayoutChg chg="del">
          <pc:chgData name="Jacques-Olivier Gaudron" userId="472afe35-3465-4b12-9a07-1c4f219181a4" providerId="ADAL" clId="{03BF2C9F-3428-4F6F-9D6B-94365501896B}" dt="2024-07-24T13:42:37.029" v="189" actId="47"/>
          <pc:sldLayoutMkLst>
            <pc:docMk/>
            <pc:sldMasterMk cId="3156406990" sldId="2147483648"/>
            <pc:sldLayoutMk cId="1717703266" sldId="2147483659"/>
          </pc:sldLayoutMkLst>
        </pc:sldLayoutChg>
      </pc:sldMasterChg>
    </pc:docChg>
  </pc:docChgLst>
  <pc:docChgLst>
    <pc:chgData name="Namneet Kaur" userId="aa0f83ca-92c7-42ad-abca-239893f25036" providerId="ADAL" clId="{C29477AC-AC60-45B9-A4A0-46205E6B9264}"/>
    <pc:docChg chg="">
      <pc:chgData name="Namneet Kaur" userId="aa0f83ca-92c7-42ad-abca-239893f25036" providerId="ADAL" clId="{C29477AC-AC60-45B9-A4A0-46205E6B9264}" dt="2024-07-25T16:38:44.677" v="0"/>
      <pc:docMkLst>
        <pc:docMk/>
      </pc:docMkLst>
      <pc:sldChg chg="addCm">
        <pc:chgData name="Namneet Kaur" userId="aa0f83ca-92c7-42ad-abca-239893f25036" providerId="ADAL" clId="{C29477AC-AC60-45B9-A4A0-46205E6B9264}" dt="2024-07-25T16:38:44.677" v="0"/>
        <pc:sldMkLst>
          <pc:docMk/>
          <pc:sldMk cId="2692199684" sldId="304"/>
        </pc:sldMkLst>
      </pc:sldChg>
    </pc:docChg>
  </pc:docChgLst>
</pc:chgInfo>
</file>

<file path=ppt/comments/modernComment_122_797A48F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3C457B8-1542-42A0-9723-EF32663C2EDA}" authorId="{D643BED0-77B5-CCAD-CF71-9941CD345816}" status="resolved" created="2024-07-25T16:32:07.876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038057207" sldId="290"/>
      <ac:spMk id="5" creationId="{4B4B1950-37A3-4FDB-80FF-AA0C217BCA3B}"/>
      <ac:txMk cp="20" len="17">
        <ac:context len="734" hash="3643318467"/>
      </ac:txMk>
    </ac:txMkLst>
    <p188:pos x="5666509" y="401781"/>
    <p188:replyLst>
      <p188:reply id="{A56B1F15-1E12-48A7-B2A5-34C538C95B34}" authorId="{37865B2C-8AE7-33F9-F582-9231F484CF5C}" created="2024-07-25T16:37:08.579">
        <p188:txBody>
          <a:bodyPr/>
          <a:lstStyle/>
          <a:p>
            <a:r>
              <a:rPr lang="en-GB"/>
              <a:t>Thank you 😃
</a:t>
            </a:r>
          </a:p>
        </p188:txBody>
      </p188:reply>
    </p188:replyLst>
    <p188:txBody>
      <a:bodyPr/>
      <a:lstStyle/>
      <a:p>
        <a:r>
          <a:rPr lang="en-US"/>
          <a:t>NPL is developing </a:t>
        </a:r>
      </a:p>
    </p188:txBody>
  </p188:cm>
</p188:cmLst>
</file>

<file path=ppt/comments/modernComment_130_A077B50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026BB9A-2E4B-413B-9222-46F579B72B66}" authorId="{0249F2FD-98FB-FF5D-6288-288246E49802}" created="2024-07-25T16:38:44.64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692199684" sldId="304"/>
      <ac:spMk id="3" creationId="{C5BD4B18-10D6-9C90-5D4C-1C0365E8253F}"/>
      <ac:txMk cp="105" len="67">
        <ac:context len="435" hash="3101044280"/>
      </ac:txMk>
    </ac:txMkLst>
    <p188:pos x="6548941" y="998573"/>
    <p188:txBody>
      <a:bodyPr/>
      <a:lstStyle/>
      <a:p>
        <a:r>
          <a:rPr lang="en-GB"/>
          <a:t>ELSTAB and WR both transfer frequency as well (RF), maybe we can add that? </a:t>
        </a:r>
      </a:p>
    </p188:txBody>
  </p188:cm>
</p188:cmLst>
</file>

<file path=ppt/comments/modernComment_DA4_C463DB4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8832F48-DAB3-442A-8D92-F04F7D921657}" authorId="{D643BED0-77B5-CCAD-CF71-9941CD345816}" created="2024-07-25T16:38:07.859">
    <pc:sldMkLst xmlns:pc="http://schemas.microsoft.com/office/powerpoint/2013/main/command">
      <pc:docMk/>
      <pc:sldMk cId="3294878528" sldId="3492"/>
    </pc:sldMkLst>
    <p188:txBody>
      <a:bodyPr/>
      <a:lstStyle/>
      <a:p>
        <a:r>
          <a:rPr lang="en-US"/>
          <a:t>is this to show an example of how OC can be disseminated or showing what we have implemented currently?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24BD5-8A8A-4A77-A97F-9A005D887C4B}" type="datetimeFigureOut">
              <a:rPr lang="en-GB" smtClean="0"/>
              <a:t>26/07/2024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67CFB-46D9-4B57-A12C-6744BC6AAF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882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416B2-ADAC-5940-ACDA-A0DFD2FD42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229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Here I am using RLS because I had this slide before and want to keep simple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467CFB-46D9-4B57-A12C-6744BC6AAF4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977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416B2-ADAC-5940-ACDA-A0DFD2FD425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89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416B2-ADAC-5940-ACDA-A0DFD2FD425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996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>
                <a:solidFill>
                  <a:srgbClr val="FFC000"/>
                </a:solidFill>
              </a:rPr>
              <a:t>WSI for White Rabbit? Signal reflection in Fibre A? Interference?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416B2-ADAC-5940-ACDA-A0DFD2FD425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22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416B2-ADAC-5940-ACDA-A0DFD2FD425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98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73250"/>
            <a:ext cx="12192000" cy="419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9pPr>
          </a:lstStyle>
          <a:p>
            <a:pPr algn="ctr">
              <a:defRPr/>
            </a:pPr>
            <a:endParaRPr lang="en-US" altLang="en-US" sz="240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5631" y="620713"/>
            <a:ext cx="1980191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911424" y="3886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Rectangle 1026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4D72B5-D667-4CA6-B298-7ED40789B1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3021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AB2C57-8955-423F-917B-50E3DCB6433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93434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82000" y="304800"/>
            <a:ext cx="25908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75692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93B685-0F1D-4936-9CDA-00F18241076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54204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2057400"/>
            <a:ext cx="10363200" cy="41148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17610E-2C5A-44D5-8742-574BAC765E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83402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20574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892800" y="2057400"/>
            <a:ext cx="5080000" cy="4114800"/>
          </a:xfrm>
        </p:spPr>
        <p:txBody>
          <a:bodyPr/>
          <a:lstStyle/>
          <a:p>
            <a:pPr lvl="0"/>
            <a:r>
              <a:rPr lang="en-US" noProof="0"/>
              <a:t>Click icon to add online image</a:t>
            </a:r>
            <a:endParaRPr lang="en-GB" noProof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B682C5-7AD5-4627-951F-321EC0C4768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4510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304800"/>
            <a:ext cx="85217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20574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20574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6729F-0983-4D9C-8D0F-A3D324C0A4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74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487" y="260648"/>
            <a:ext cx="9064887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487" y="1646536"/>
            <a:ext cx="11386656" cy="45256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BB2B87-743C-4B56-B8B7-F1DBF546701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1741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E60E51-F374-4684-962C-E181CDD4CF7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91723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0648"/>
            <a:ext cx="894278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0574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20574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9E116B-7E26-462B-B423-906BD8A1F3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2868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3722F4-5835-4D7A-84A4-A2EBA433B3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0486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93CD89-4241-4413-B0EE-2CCD4382CC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2810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07454D-1911-4250-B7C4-621D7F2539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52305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2BD8C8-39EA-424F-893E-0CE63E1DADC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2967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3889157-2D18-4198-BE22-3EA44111C36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311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ACCBE24-23B9-43CA-B56F-94F371B9D74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357718" y="260350"/>
            <a:ext cx="90995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717" y="1646238"/>
            <a:ext cx="11402483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0"/>
            <a:r>
              <a:rPr lang="en-GB" altLang="en-US"/>
              <a:t>Second level</a:t>
            </a:r>
          </a:p>
          <a:p>
            <a:pPr lvl="0"/>
            <a:r>
              <a:rPr lang="en-GB" altLang="en-US"/>
              <a:t>Third level</a:t>
            </a:r>
          </a:p>
          <a:p>
            <a:pPr lvl="0"/>
            <a:r>
              <a:rPr lang="en-GB" altLang="en-US"/>
              <a:t>Fourth level</a:t>
            </a:r>
          </a:p>
          <a:p>
            <a:pPr lvl="0"/>
            <a:r>
              <a:rPr lang="en-GB" altLang="en-US"/>
              <a:t>	- bullet point one</a:t>
            </a:r>
          </a:p>
        </p:txBody>
      </p:sp>
      <p:sp>
        <p:nvSpPr>
          <p:cNvPr id="1032" name="hc"/>
          <p:cNvSpPr txBox="1">
            <a:spLocks noChangeArrowheads="1"/>
          </p:cNvSpPr>
          <p:nvPr/>
        </p:nvSpPr>
        <p:spPr bwMode="auto">
          <a:xfrm>
            <a:off x="0" y="0"/>
            <a:ext cx="12192000" cy="2460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endParaRPr kumimoji="0" lang="en-US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fc"/>
          <p:cNvSpPr txBox="1">
            <a:spLocks noChangeArrowheads="1"/>
          </p:cNvSpPr>
          <p:nvPr/>
        </p:nvSpPr>
        <p:spPr bwMode="auto">
          <a:xfrm>
            <a:off x="0" y="6491289"/>
            <a:ext cx="12192000" cy="2444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95675" y="363090"/>
            <a:ext cx="1450706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hc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2460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algn="ctr">
              <a:defRPr/>
            </a:pPr>
            <a:endParaRPr lang="en-GB" altLang="en-US" sz="100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1" name="fc"/>
          <p:cNvSpPr txBox="1">
            <a:spLocks noChangeArrowheads="1"/>
          </p:cNvSpPr>
          <p:nvPr userDrawn="1"/>
        </p:nvSpPr>
        <p:spPr bwMode="auto">
          <a:xfrm>
            <a:off x="0" y="6491288"/>
            <a:ext cx="12192000" cy="2460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algn="ctr">
              <a:defRPr/>
            </a:pPr>
            <a:endParaRPr lang="en-GB" altLang="en-US" sz="100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352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Font typeface="Wingdings" panose="05000000000000000000" pitchFamily="2" charset="2"/>
        <a:buChar char="§"/>
        <a:defRPr sz="24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0_A077B50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ssets.publishing.service.gov.uk/media/5a82c84ced915d74e34038ab/satellite-derived-time-and-position-blackett-review.pdf" TargetMode="External"/><Relationship Id="rId2" Type="http://schemas.microsoft.com/office/2018/10/relationships/comments" Target="../comments/modernComment_122_797A48F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DA4_C463DB4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389D65-0F0A-E585-E5D4-FBD7350685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>
                <a:cs typeface="Arial"/>
              </a:rPr>
              <a:t>Establishment of an optical fibre link between NPL and Birmingham University for the purpose of Time &amp; Frequency dissemination</a:t>
            </a:r>
            <a:br>
              <a:rPr lang="en-GB" sz="3200">
                <a:cs typeface="Arial"/>
              </a:rPr>
            </a:br>
            <a:endParaRPr lang="en-GB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176D84B-8146-A9B0-6A07-E0CB6CABD0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3735280"/>
            <a:ext cx="10111666" cy="1752600"/>
          </a:xfrm>
        </p:spPr>
        <p:txBody>
          <a:bodyPr/>
          <a:lstStyle/>
          <a:p>
            <a:pPr algn="ctr"/>
            <a:r>
              <a:rPr lang="en-GB" sz="2400" dirty="0"/>
              <a:t>Jacques-Olivier Gaudron</a:t>
            </a:r>
          </a:p>
          <a:p>
            <a:pPr algn="ctr"/>
            <a:r>
              <a:rPr lang="en-GB" dirty="0"/>
              <a:t>Fibre Links Team (Wei Huang, Namneet Kaur, Reinhard Karembera, Alex Korwin)</a:t>
            </a:r>
            <a:endParaRPr lang="en-GB" sz="2400" dirty="0"/>
          </a:p>
          <a:p>
            <a:pPr algn="ctr"/>
            <a:endParaRPr lang="en-GB" sz="1050" dirty="0"/>
          </a:p>
          <a:p>
            <a:pPr algn="ctr"/>
            <a:r>
              <a:rPr lang="en-GB" sz="2400" dirty="0"/>
              <a:t>GEANT SIG-TFN technical WG</a:t>
            </a:r>
          </a:p>
          <a:p>
            <a:pPr algn="ctr"/>
            <a:r>
              <a:rPr lang="en-GB" sz="2400" dirty="0"/>
              <a:t>26</a:t>
            </a:r>
            <a:r>
              <a:rPr lang="en-GB" sz="2400" baseline="30000" dirty="0"/>
              <a:t>th</a:t>
            </a:r>
            <a:r>
              <a:rPr lang="en-GB" sz="2400" dirty="0"/>
              <a:t> July 2024</a:t>
            </a:r>
            <a:endParaRPr lang="en-GB" sz="2400" dirty="0">
              <a:cs typeface="Arial"/>
            </a:endParaRP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092BC5-ED12-B964-892E-2AB12CCE9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1373" y="426313"/>
            <a:ext cx="20955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48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28904-2525-7E43-89CB-7A4444A51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87" y="260648"/>
            <a:ext cx="4935115" cy="689263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3"/>
            </a:pPr>
            <a:r>
              <a:rPr lang="en-GB" sz="3600"/>
              <a:t>Link monitoring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BDBA463-B100-2F34-7F2E-4BB4CED172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0"/>
          <a:stretch/>
        </p:blipFill>
        <p:spPr bwMode="auto">
          <a:xfrm>
            <a:off x="3910456" y="1273071"/>
            <a:ext cx="7861333" cy="4006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6387E5-436F-3DD1-6A44-A5273EEA98B2}"/>
              </a:ext>
            </a:extLst>
          </p:cNvPr>
          <p:cNvSpPr txBox="1"/>
          <p:nvPr/>
        </p:nvSpPr>
        <p:spPr>
          <a:xfrm>
            <a:off x="95383" y="1249709"/>
            <a:ext cx="3677627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>
                <a:solidFill>
                  <a:srgbClr val="0033CC"/>
                </a:solidFill>
              </a:rPr>
              <a:t>Remote monitoring and control GUI for: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/>
              <a:t>OBA-3 amps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err="1"/>
              <a:t>Keopsys</a:t>
            </a:r>
            <a:r>
              <a:rPr lang="en-GB"/>
              <a:t> amplifier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/>
              <a:t>ELSTAB modules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/>
              <a:t>Spectrum Analyser</a:t>
            </a:r>
            <a:endParaRPr lang="en-GB" sz="2000" b="1">
              <a:solidFill>
                <a:srgbClr val="0033CC"/>
              </a:solidFill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/>
              <a:t>Scope to add </a:t>
            </a:r>
          </a:p>
          <a:p>
            <a:pPr algn="ctr"/>
            <a:r>
              <a:rPr lang="en-GB"/>
              <a:t>instruments in future.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/>
              <a:t>Log file keeping a record of faults, uptime etc.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11E4F4-9AA6-3DEE-4793-548351B2A158}"/>
              </a:ext>
            </a:extLst>
          </p:cNvPr>
          <p:cNvSpPr txBox="1"/>
          <p:nvPr/>
        </p:nvSpPr>
        <p:spPr>
          <a:xfrm>
            <a:off x="391487" y="5399233"/>
            <a:ext cx="11489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Note: All remotely connected devices are interrogated every 15 minutes, and all data is saved in the server.</a:t>
            </a:r>
          </a:p>
          <a:p>
            <a:r>
              <a:rPr lang="en-GB"/>
              <a:t>In case of fault an email is sent with details of location.</a:t>
            </a:r>
          </a:p>
          <a:p>
            <a:endParaRPr lang="en-GB" i="1"/>
          </a:p>
          <a:p>
            <a:r>
              <a:rPr lang="en-GB" i="1"/>
              <a:t>!!! Recent fault (broken fibre) was detected within 3 mins and fixed the </a:t>
            </a:r>
            <a:r>
              <a:rPr lang="en-GB" b="1" i="1"/>
              <a:t>same day</a:t>
            </a:r>
            <a:r>
              <a:rPr lang="en-GB" i="1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74359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85B3C4F-D9F9-387A-9BBF-20C78EAD4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647" y="1718046"/>
            <a:ext cx="9643353" cy="516823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8E38715-3F98-81FE-2092-6FBED8F9D5B1}"/>
              </a:ext>
            </a:extLst>
          </p:cNvPr>
          <p:cNvSpPr/>
          <p:nvPr/>
        </p:nvSpPr>
        <p:spPr>
          <a:xfrm>
            <a:off x="5038725" y="2116455"/>
            <a:ext cx="5371266" cy="37470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C6BD90-6AB8-900B-5F57-BA5CBE0D194A}"/>
              </a:ext>
            </a:extLst>
          </p:cNvPr>
          <p:cNvSpPr txBox="1"/>
          <p:nvPr/>
        </p:nvSpPr>
        <p:spPr>
          <a:xfrm>
            <a:off x="5182911" y="611769"/>
            <a:ext cx="2988297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Status of EDFAs on link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585B60A-1C27-CA88-36AE-6554536FFD94}"/>
              </a:ext>
            </a:extLst>
          </p:cNvPr>
          <p:cNvCxnSpPr>
            <a:cxnSpLocks/>
            <a:stCxn id="4" idx="2"/>
            <a:endCxn id="3" idx="0"/>
          </p:cNvCxnSpPr>
          <p:nvPr/>
        </p:nvCxnSpPr>
        <p:spPr>
          <a:xfrm>
            <a:off x="6677060" y="981101"/>
            <a:ext cx="1047298" cy="11353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AEE3D75A-5D8D-9BE1-02B0-31DAE6997340}"/>
              </a:ext>
            </a:extLst>
          </p:cNvPr>
          <p:cNvSpPr/>
          <p:nvPr/>
        </p:nvSpPr>
        <p:spPr>
          <a:xfrm>
            <a:off x="10438566" y="2116455"/>
            <a:ext cx="1753434" cy="228586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AA0305A-A5D6-80F5-4B5C-19F261D3E05B}"/>
              </a:ext>
            </a:extLst>
          </p:cNvPr>
          <p:cNvCxnSpPr>
            <a:cxnSpLocks/>
            <a:stCxn id="12" idx="2"/>
            <a:endCxn id="8" idx="0"/>
          </p:cNvCxnSpPr>
          <p:nvPr/>
        </p:nvCxnSpPr>
        <p:spPr>
          <a:xfrm>
            <a:off x="9258789" y="1321971"/>
            <a:ext cx="2056494" cy="794484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DF29963-90D6-74BA-B8DD-BEA4C3DD9582}"/>
              </a:ext>
            </a:extLst>
          </p:cNvPr>
          <p:cNvSpPr txBox="1"/>
          <p:nvPr/>
        </p:nvSpPr>
        <p:spPr>
          <a:xfrm>
            <a:off x="8305174" y="675640"/>
            <a:ext cx="1907230" cy="64633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Amplifier parameters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C88111A-0A96-B5EA-4AF0-168618F79CE0}"/>
              </a:ext>
            </a:extLst>
          </p:cNvPr>
          <p:cNvSpPr/>
          <p:nvPr/>
        </p:nvSpPr>
        <p:spPr>
          <a:xfrm>
            <a:off x="2548647" y="2133348"/>
            <a:ext cx="2461503" cy="3730124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AED3189-D519-C763-8CF8-0328D1FFB216}"/>
              </a:ext>
            </a:extLst>
          </p:cNvPr>
          <p:cNvCxnSpPr>
            <a:cxnSpLocks/>
            <a:stCxn id="35" idx="3"/>
            <a:endCxn id="9" idx="1"/>
          </p:cNvCxnSpPr>
          <p:nvPr/>
        </p:nvCxnSpPr>
        <p:spPr>
          <a:xfrm>
            <a:off x="2428239" y="3630456"/>
            <a:ext cx="120408" cy="67170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CD1173A-93C1-5004-D442-3FEAF953C9C3}"/>
              </a:ext>
            </a:extLst>
          </p:cNvPr>
          <p:cNvSpPr txBox="1"/>
          <p:nvPr/>
        </p:nvSpPr>
        <p:spPr>
          <a:xfrm>
            <a:off x="23682" y="3168791"/>
            <a:ext cx="2404557" cy="92333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Run commands if you INSIST on using Shell…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651209-06A4-1422-8E58-D14FB4B0FB05}"/>
              </a:ext>
            </a:extLst>
          </p:cNvPr>
          <p:cNvSpPr/>
          <p:nvPr/>
        </p:nvSpPr>
        <p:spPr>
          <a:xfrm>
            <a:off x="2548647" y="1964055"/>
            <a:ext cx="2587233" cy="19571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4B5CA17-C597-517E-AEC9-B3430FC85609}"/>
              </a:ext>
            </a:extLst>
          </p:cNvPr>
          <p:cNvSpPr txBox="1"/>
          <p:nvPr/>
        </p:nvSpPr>
        <p:spPr>
          <a:xfrm>
            <a:off x="23683" y="2259618"/>
            <a:ext cx="2328712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Tab Menu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4BBDECF-845A-9CD2-12E0-DD09554DFDE5}"/>
              </a:ext>
            </a:extLst>
          </p:cNvPr>
          <p:cNvCxnSpPr>
            <a:cxnSpLocks/>
            <a:stCxn id="49" idx="3"/>
            <a:endCxn id="39" idx="1"/>
          </p:cNvCxnSpPr>
          <p:nvPr/>
        </p:nvCxnSpPr>
        <p:spPr>
          <a:xfrm flipV="1">
            <a:off x="2352395" y="2061911"/>
            <a:ext cx="196252" cy="38237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547E40CE-7F1D-131F-D090-1AA4AABEA792}"/>
              </a:ext>
            </a:extLst>
          </p:cNvPr>
          <p:cNvSpPr/>
          <p:nvPr/>
        </p:nvSpPr>
        <p:spPr>
          <a:xfrm>
            <a:off x="2548647" y="1828800"/>
            <a:ext cx="694934" cy="1198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F519850-3778-6089-4EB8-79C2A4666074}"/>
              </a:ext>
            </a:extLst>
          </p:cNvPr>
          <p:cNvSpPr txBox="1"/>
          <p:nvPr/>
        </p:nvSpPr>
        <p:spPr>
          <a:xfrm>
            <a:off x="23683" y="1807327"/>
            <a:ext cx="232871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Menu Bar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C5A823E-2C5B-EA7F-D31B-0250D27800BB}"/>
              </a:ext>
            </a:extLst>
          </p:cNvPr>
          <p:cNvCxnSpPr>
            <a:cxnSpLocks/>
            <a:stCxn id="56" idx="3"/>
            <a:endCxn id="55" idx="1"/>
          </p:cNvCxnSpPr>
          <p:nvPr/>
        </p:nvCxnSpPr>
        <p:spPr>
          <a:xfrm flipV="1">
            <a:off x="2352395" y="1888741"/>
            <a:ext cx="196252" cy="1032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7F189DB7-2121-B425-3DDA-C4D07F1C702A}"/>
              </a:ext>
            </a:extLst>
          </p:cNvPr>
          <p:cNvSpPr/>
          <p:nvPr/>
        </p:nvSpPr>
        <p:spPr>
          <a:xfrm>
            <a:off x="2548646" y="5876806"/>
            <a:ext cx="7889920" cy="83430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666BBFF-E12F-5A11-776A-DD8BF61E219A}"/>
              </a:ext>
            </a:extLst>
          </p:cNvPr>
          <p:cNvSpPr txBox="1"/>
          <p:nvPr/>
        </p:nvSpPr>
        <p:spPr>
          <a:xfrm>
            <a:off x="23683" y="6109291"/>
            <a:ext cx="2254781" cy="64633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Configuration options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2CD6B6E-4400-B4C5-3765-BD10F29A4BD6}"/>
              </a:ext>
            </a:extLst>
          </p:cNvPr>
          <p:cNvCxnSpPr>
            <a:cxnSpLocks/>
            <a:stCxn id="60" idx="3"/>
            <a:endCxn id="59" idx="1"/>
          </p:cNvCxnSpPr>
          <p:nvPr/>
        </p:nvCxnSpPr>
        <p:spPr>
          <a:xfrm flipV="1">
            <a:off x="2278464" y="6293958"/>
            <a:ext cx="270182" cy="13849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1E150B54-D469-F4AD-D515-849043D3EBBD}"/>
              </a:ext>
            </a:extLst>
          </p:cNvPr>
          <p:cNvSpPr txBox="1"/>
          <p:nvPr/>
        </p:nvSpPr>
        <p:spPr>
          <a:xfrm>
            <a:off x="5114799" y="4402318"/>
            <a:ext cx="2328712" cy="64633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Time of last query for selected amplifier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4DB0BC7-190F-DE45-DBE2-641A6F0853B0}"/>
              </a:ext>
            </a:extLst>
          </p:cNvPr>
          <p:cNvCxnSpPr>
            <a:cxnSpLocks/>
            <a:stCxn id="64" idx="2"/>
            <a:endCxn id="72" idx="0"/>
          </p:cNvCxnSpPr>
          <p:nvPr/>
        </p:nvCxnSpPr>
        <p:spPr>
          <a:xfrm flipH="1">
            <a:off x="5453754" y="5048649"/>
            <a:ext cx="825401" cy="906496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994C8F1D-D083-F586-21B2-F5A8F06F5BE1}"/>
              </a:ext>
            </a:extLst>
          </p:cNvPr>
          <p:cNvSpPr/>
          <p:nvPr/>
        </p:nvSpPr>
        <p:spPr>
          <a:xfrm>
            <a:off x="5061324" y="5955145"/>
            <a:ext cx="784860" cy="139064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D43B5C6-5B4B-9FD1-7AEC-304938A5CC02}"/>
              </a:ext>
            </a:extLst>
          </p:cNvPr>
          <p:cNvSpPr/>
          <p:nvPr/>
        </p:nvSpPr>
        <p:spPr>
          <a:xfrm>
            <a:off x="8336661" y="6261881"/>
            <a:ext cx="2073329" cy="211573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75650B9-9335-C86B-3DA1-422398864AB1}"/>
              </a:ext>
            </a:extLst>
          </p:cNvPr>
          <p:cNvSpPr txBox="1"/>
          <p:nvPr/>
        </p:nvSpPr>
        <p:spPr>
          <a:xfrm>
            <a:off x="7194504" y="5141143"/>
            <a:ext cx="2328712" cy="64633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Close software, stop monitoring threads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8B911437-46F1-3CF6-B71C-6BBF0EFBCC19}"/>
              </a:ext>
            </a:extLst>
          </p:cNvPr>
          <p:cNvCxnSpPr>
            <a:cxnSpLocks/>
            <a:stCxn id="78" idx="2"/>
            <a:endCxn id="77" idx="0"/>
          </p:cNvCxnSpPr>
          <p:nvPr/>
        </p:nvCxnSpPr>
        <p:spPr>
          <a:xfrm>
            <a:off x="8358860" y="5787474"/>
            <a:ext cx="1014466" cy="47440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7DB8169B-E539-3782-D889-9AD29A64EC54}"/>
              </a:ext>
            </a:extLst>
          </p:cNvPr>
          <p:cNvSpPr/>
          <p:nvPr/>
        </p:nvSpPr>
        <p:spPr>
          <a:xfrm>
            <a:off x="10438566" y="4927988"/>
            <a:ext cx="1753434" cy="935484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67B301F-0A40-131B-65D4-196E03BA3318}"/>
              </a:ext>
            </a:extLst>
          </p:cNvPr>
          <p:cNvSpPr txBox="1"/>
          <p:nvPr/>
        </p:nvSpPr>
        <p:spPr>
          <a:xfrm>
            <a:off x="7989602" y="4583591"/>
            <a:ext cx="2328712" cy="36933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/>
              <a:t>Monitoring options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61EF66DD-A8D8-F246-1EB3-A1AC68FE6862}"/>
              </a:ext>
            </a:extLst>
          </p:cNvPr>
          <p:cNvCxnSpPr>
            <a:cxnSpLocks/>
            <a:stCxn id="86" idx="2"/>
            <a:endCxn id="85" idx="1"/>
          </p:cNvCxnSpPr>
          <p:nvPr/>
        </p:nvCxnSpPr>
        <p:spPr>
          <a:xfrm>
            <a:off x="9153958" y="4952923"/>
            <a:ext cx="1284608" cy="44280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D5739776-E293-E897-A910-F18AF6685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87" y="260648"/>
            <a:ext cx="4935115" cy="689263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3"/>
            </a:pPr>
            <a:r>
              <a:rPr lang="en-GB" sz="3600"/>
              <a:t>Link monitoring </a:t>
            </a:r>
          </a:p>
        </p:txBody>
      </p:sp>
    </p:spTree>
    <p:extLst>
      <p:ext uri="{BB962C8B-B14F-4D97-AF65-F5344CB8AC3E}">
        <p14:creationId xmlns:p14="http://schemas.microsoft.com/office/powerpoint/2010/main" val="1397436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28904-2525-7E43-89CB-7A4444A51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88" y="260648"/>
            <a:ext cx="6479830" cy="635997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3"/>
            </a:pPr>
            <a:r>
              <a:rPr lang="en-GB" sz="3600" dirty="0"/>
              <a:t>Link monitoring (OFDR*)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18E834-9834-EF51-0D21-6410AB1D15D9}"/>
              </a:ext>
            </a:extLst>
          </p:cNvPr>
          <p:cNvSpPr txBox="1"/>
          <p:nvPr/>
        </p:nvSpPr>
        <p:spPr>
          <a:xfrm>
            <a:off x="8610997" y="1023572"/>
            <a:ext cx="332946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0033CC"/>
                </a:solidFill>
              </a:rPr>
              <a:t>*Optical Frequency Domain Reflectometry</a:t>
            </a:r>
            <a:endParaRPr lang="en-GB" sz="2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50BE317-AF9D-A0FC-AF91-3228DC8C97FC}"/>
              </a:ext>
            </a:extLst>
          </p:cNvPr>
          <p:cNvGrpSpPr/>
          <p:nvPr/>
        </p:nvGrpSpPr>
        <p:grpSpPr>
          <a:xfrm>
            <a:off x="919162" y="1962938"/>
            <a:ext cx="10353675" cy="4517277"/>
            <a:chOff x="831613" y="1462191"/>
            <a:chExt cx="10353675" cy="451727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63B34B5-B84E-A210-2848-FD5FB1678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831613" y="1462191"/>
              <a:ext cx="10353675" cy="451727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81A1E6A8-AE3A-189B-D473-85B1CDB15849}"/>
                    </a:ext>
                  </a:extLst>
                </p:cNvPr>
                <p:cNvSpPr txBox="1"/>
                <p:nvPr/>
              </p:nvSpPr>
              <p:spPr>
                <a:xfrm>
                  <a:off x="1767813" y="5115476"/>
                  <a:ext cx="2286436" cy="53559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𝐷𝑖𝑠𝑡𝑎𝑛𝑐𝑒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f>
                          <m:f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𝑓𝑟𝑒𝑞</m:t>
                            </m:r>
                            <m:r>
                              <a:rPr lang="en-GB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GB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8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GB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𝑠𝑙𝑜𝑝𝑒</m:t>
                            </m:r>
                          </m:den>
                        </m:f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81A1E6A8-AE3A-189B-D473-85B1CDB158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7813" y="5115476"/>
                  <a:ext cx="2286436" cy="5355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4B24682-919D-B571-D435-E23CEBA52554}"/>
              </a:ext>
            </a:extLst>
          </p:cNvPr>
          <p:cNvSpPr txBox="1"/>
          <p:nvPr/>
        </p:nvSpPr>
        <p:spPr>
          <a:xfrm>
            <a:off x="292963" y="3888419"/>
            <a:ext cx="20821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Sawtooth generator now controlled by a SDR (Software Defined Radio)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14E16D-6A8A-13B3-E28C-08308870F52A}"/>
              </a:ext>
            </a:extLst>
          </p:cNvPr>
          <p:cNvCxnSpPr/>
          <p:nvPr/>
        </p:nvCxnSpPr>
        <p:spPr bwMode="auto">
          <a:xfrm>
            <a:off x="2375071" y="4350084"/>
            <a:ext cx="1247018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BE66366-435A-C702-DDD2-D2E14397ED7B}"/>
              </a:ext>
            </a:extLst>
          </p:cNvPr>
          <p:cNvSpPr txBox="1"/>
          <p:nvPr/>
        </p:nvSpPr>
        <p:spPr>
          <a:xfrm>
            <a:off x="4698649" y="1746200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Frequency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Modulated signal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738C01-630E-E987-6FEC-4399E8551568}"/>
              </a:ext>
            </a:extLst>
          </p:cNvPr>
          <p:cNvCxnSpPr>
            <a:cxnSpLocks/>
          </p:cNvCxnSpPr>
          <p:nvPr/>
        </p:nvCxnSpPr>
        <p:spPr bwMode="auto">
          <a:xfrm flipH="1">
            <a:off x="7403977" y="5616223"/>
            <a:ext cx="1766656" cy="16314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0D352F6-878B-BBF4-BD3A-72E1AA6EBA45}"/>
              </a:ext>
            </a:extLst>
          </p:cNvPr>
          <p:cNvSpPr txBox="1"/>
          <p:nvPr/>
        </p:nvSpPr>
        <p:spPr>
          <a:xfrm>
            <a:off x="9170633" y="5365747"/>
            <a:ext cx="2788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Spectrum Analyser signal</a:t>
            </a:r>
          </a:p>
        </p:txBody>
      </p:sp>
    </p:spTree>
    <p:extLst>
      <p:ext uri="{BB962C8B-B14F-4D97-AF65-F5344CB8AC3E}">
        <p14:creationId xmlns:p14="http://schemas.microsoft.com/office/powerpoint/2010/main" val="815787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28904-2525-7E43-89CB-7A4444A51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87" y="260648"/>
            <a:ext cx="9835589" cy="1143000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4"/>
            </a:pPr>
            <a:r>
              <a:rPr lang="en-GB" sz="3600"/>
              <a:t>Link performance 7</a:t>
            </a:r>
            <a:r>
              <a:rPr lang="en-GB" sz="3600" baseline="30000"/>
              <a:t>th</a:t>
            </a:r>
            <a:r>
              <a:rPr lang="en-GB" sz="3600"/>
              <a:t> to 15</a:t>
            </a:r>
            <a:r>
              <a:rPr lang="en-GB" sz="3600" baseline="30000"/>
              <a:t>th</a:t>
            </a:r>
            <a:r>
              <a:rPr lang="en-GB" sz="3600"/>
              <a:t> June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3910E8-B227-2E5E-1F6F-C124F652A8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42" t="10262" r="9056"/>
          <a:stretch/>
        </p:blipFill>
        <p:spPr>
          <a:xfrm>
            <a:off x="168717" y="1474008"/>
            <a:ext cx="9134519" cy="48855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EA03C3-43EB-9D27-9BD2-1351E764D574}"/>
              </a:ext>
            </a:extLst>
          </p:cNvPr>
          <p:cNvSpPr txBox="1"/>
          <p:nvPr/>
        </p:nvSpPr>
        <p:spPr>
          <a:xfrm>
            <a:off x="9448381" y="3320956"/>
            <a:ext cx="2540126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>
                <a:solidFill>
                  <a:srgbClr val="0033CC"/>
                </a:solidFill>
              </a:rPr>
              <a:t>Up times</a:t>
            </a:r>
          </a:p>
          <a:p>
            <a:r>
              <a:rPr lang="en-GB"/>
              <a:t>ELSTAB: 99.97%</a:t>
            </a:r>
          </a:p>
          <a:p>
            <a:r>
              <a:rPr lang="en-GB"/>
              <a:t>White Rabbit: 98.63%</a:t>
            </a:r>
          </a:p>
          <a:p>
            <a:r>
              <a:rPr lang="en-GB"/>
              <a:t>Optical carrier: 96.71%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5FAACC4-50E8-1CF4-3B98-99056F28F09C}"/>
              </a:ext>
            </a:extLst>
          </p:cNvPr>
          <p:cNvCxnSpPr/>
          <p:nvPr/>
        </p:nvCxnSpPr>
        <p:spPr>
          <a:xfrm>
            <a:off x="875489" y="4032433"/>
            <a:ext cx="796695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268A42F-F56D-7F2C-BC6E-45E48F88F705}"/>
              </a:ext>
            </a:extLst>
          </p:cNvPr>
          <p:cNvCxnSpPr/>
          <p:nvPr/>
        </p:nvCxnSpPr>
        <p:spPr>
          <a:xfrm>
            <a:off x="875489" y="5366235"/>
            <a:ext cx="796695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89BD55-38B4-B442-28AD-FA7415BE3E78}"/>
                  </a:ext>
                </a:extLst>
              </p:cNvPr>
              <p:cNvSpPr txBox="1"/>
              <p:nvPr/>
            </p:nvSpPr>
            <p:spPr>
              <a:xfrm>
                <a:off x="4340812" y="3744200"/>
                <a:ext cx="749629" cy="3147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GB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</a:rPr>
                            <m:t>𝟏𝟔</m:t>
                          </m:r>
                        </m:sup>
                      </m:sSup>
                    </m:oMath>
                  </m:oMathPara>
                </a14:m>
                <a:endParaRPr lang="en-GB" sz="2000" b="1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89BD55-38B4-B442-28AD-FA7415BE3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812" y="3744200"/>
                <a:ext cx="749629" cy="314766"/>
              </a:xfrm>
              <a:prstGeom prst="rect">
                <a:avLst/>
              </a:prstGeom>
              <a:blipFill>
                <a:blip r:embed="rId4"/>
                <a:stretch>
                  <a:fillRect l="-6504" r="-3252" b="-9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188E4F5-956D-C358-A4FD-9E7B6113BF67}"/>
                  </a:ext>
                </a:extLst>
              </p:cNvPr>
              <p:cNvSpPr txBox="1"/>
              <p:nvPr/>
            </p:nvSpPr>
            <p:spPr>
              <a:xfrm>
                <a:off x="4340812" y="5032790"/>
                <a:ext cx="749629" cy="3147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GB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b="1" i="1" smtClean="0">
                              <a:latin typeface="Cambria Math" panose="02040503050406030204" pitchFamily="18" charset="0"/>
                            </a:rPr>
                            <m:t>𝟏𝟗</m:t>
                          </m:r>
                        </m:sup>
                      </m:sSup>
                    </m:oMath>
                  </m:oMathPara>
                </a14:m>
                <a:endParaRPr lang="en-GB" sz="2000" b="1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188E4F5-956D-C358-A4FD-9E7B6113BF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812" y="5032790"/>
                <a:ext cx="749629" cy="314766"/>
              </a:xfrm>
              <a:prstGeom prst="rect">
                <a:avLst/>
              </a:prstGeom>
              <a:blipFill>
                <a:blip r:embed="rId5"/>
                <a:stretch>
                  <a:fillRect l="-6504" r="-3252" b="-9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8363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28904-2525-7E43-89CB-7A4444A51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algn="just">
              <a:buFont typeface="+mj-lt"/>
              <a:buAutoNum type="arabicPeriod" startAt="5"/>
            </a:pPr>
            <a:r>
              <a:rPr lang="en-GB" sz="3600"/>
              <a:t>Conclusion and future work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BD4B18-10D6-9C90-5D4C-1C0365E8253F}"/>
              </a:ext>
            </a:extLst>
          </p:cNvPr>
          <p:cNvSpPr txBox="1"/>
          <p:nvPr/>
        </p:nvSpPr>
        <p:spPr>
          <a:xfrm>
            <a:off x="204284" y="1211227"/>
            <a:ext cx="11634281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0033CC"/>
                </a:solidFill>
              </a:rPr>
              <a:t>Work done: </a:t>
            </a:r>
            <a:r>
              <a:rPr lang="en-GB" sz="2400">
                <a:solidFill>
                  <a:srgbClr val="0033CC"/>
                </a:solidFill>
              </a:rPr>
              <a:t>T&amp;F signals are ready to use via London-Birmingham link:</a:t>
            </a:r>
            <a:endParaRPr lang="en-GB" sz="2000">
              <a:solidFill>
                <a:srgbClr val="0033CC"/>
              </a:solidFill>
            </a:endParaRPr>
          </a:p>
          <a:p>
            <a:pPr lvl="1" algn="just"/>
            <a:r>
              <a:rPr lang="en-GB" sz="2400"/>
              <a:t>Optical Carrier (OC) &gt; Syn</a:t>
            </a:r>
            <a:r>
              <a:rPr lang="en-GB" sz="2400" b="1"/>
              <a:t>ton</a:t>
            </a:r>
            <a:r>
              <a:rPr lang="en-GB" sz="2400"/>
              <a:t>isation</a:t>
            </a:r>
          </a:p>
          <a:p>
            <a:pPr lvl="1" algn="just"/>
            <a:r>
              <a:rPr lang="en-GB" sz="2400"/>
              <a:t>ELSTAB &gt; Syn</a:t>
            </a:r>
            <a:r>
              <a:rPr lang="en-GB" sz="2400" b="1"/>
              <a:t>chro</a:t>
            </a:r>
            <a:r>
              <a:rPr lang="en-GB" sz="2400"/>
              <a:t>nisation once calibrated</a:t>
            </a:r>
          </a:p>
          <a:p>
            <a:pPr lvl="1" algn="just"/>
            <a:r>
              <a:rPr lang="en-GB" sz="2400"/>
              <a:t>White Rabbit &gt; </a:t>
            </a:r>
            <a:r>
              <a:rPr lang="en-GB" sz="2400" b="1"/>
              <a:t>Time of day</a:t>
            </a:r>
          </a:p>
          <a:p>
            <a:pPr lvl="1" algn="just"/>
            <a:endParaRPr lang="en-GB" sz="2400" b="1">
              <a:solidFill>
                <a:srgbClr val="0033CC"/>
              </a:solidFill>
            </a:endParaRPr>
          </a:p>
          <a:p>
            <a:pPr lvl="1" algn="just"/>
            <a:endParaRPr lang="en-GB" sz="2400" b="1">
              <a:solidFill>
                <a:srgbClr val="0033CC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0033CC"/>
                </a:solidFill>
              </a:rPr>
              <a:t>Future work: </a:t>
            </a: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en-GB" sz="2400"/>
              <a:t>Devise method for gain optimisation for both OC &amp; ELSTAB</a:t>
            </a: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en-GB" sz="2400"/>
              <a:t>Upgrade hardware for White Rabbit</a:t>
            </a: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Build a small form factor OFDR</a:t>
            </a:r>
          </a:p>
          <a:p>
            <a:pPr marL="914400" marR="0" lvl="1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400"/>
              <a:t>Real-time calibration on 1 PPS signals</a:t>
            </a:r>
          </a:p>
          <a:p>
            <a:pPr marL="914400" lvl="1" indent="-457200" algn="just">
              <a:buFont typeface="Wingdings" panose="05000000000000000000" pitchFamily="2" charset="2"/>
              <a:buChar char="§"/>
              <a:defRPr/>
            </a:pPr>
            <a:r>
              <a:rPr lang="en-US" sz="2400"/>
              <a:t>L band optical carrier distribution (on Ch7), enabling use of Dark Channels</a:t>
            </a:r>
          </a:p>
          <a:p>
            <a:pPr marL="914400" lvl="1" indent="-457200" algn="just">
              <a:buFont typeface="Wingdings" panose="05000000000000000000" pitchFamily="2" charset="2"/>
              <a:buChar char="§"/>
              <a:defRPr/>
            </a:pPr>
            <a:r>
              <a:rPr lang="en-US" sz="2400"/>
              <a:t>And more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69219968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2A2DE-D172-6F17-05F3-C879F3B12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87" y="260648"/>
            <a:ext cx="2831107" cy="862377"/>
          </a:xfrm>
        </p:spPr>
        <p:txBody>
          <a:bodyPr/>
          <a:lstStyle/>
          <a:p>
            <a:r>
              <a:rPr lang="en-GB" sz="400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ED5C6-7E92-047D-D27E-EF56DA2CF3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487" y="1646536"/>
            <a:ext cx="8503938" cy="4088439"/>
          </a:xfrm>
        </p:spPr>
        <p:txBody>
          <a:bodyPr/>
          <a:lstStyle/>
          <a:p>
            <a:pPr marL="0" indent="0">
              <a:buNone/>
            </a:pPr>
            <a:r>
              <a:rPr lang="en-GB" sz="4000"/>
              <a:t>Introduction &amp; Purpose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4000"/>
              <a:t>Setup and signals on the link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4000"/>
              <a:t>Link optimisation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4000"/>
              <a:t>Link monitoring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4000"/>
              <a:t>Conclusion and future work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439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CEFFA8A-95A3-43C2-85AF-A131D97B7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87" y="260648"/>
            <a:ext cx="4926237" cy="724773"/>
          </a:xfrm>
        </p:spPr>
        <p:txBody>
          <a:bodyPr/>
          <a:lstStyle/>
          <a:p>
            <a:r>
              <a:rPr lang="en-GB"/>
              <a:t>Introduction &amp; purpose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B4B1950-37A3-4FDB-80FF-AA0C217BC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077" y="985421"/>
            <a:ext cx="11524436" cy="5662163"/>
          </a:xfrm>
        </p:spPr>
        <p:txBody>
          <a:bodyPr/>
          <a:lstStyle/>
          <a:p>
            <a:pPr algn="just"/>
            <a:r>
              <a:rPr lang="en-GB" b="1"/>
              <a:t>Research</a:t>
            </a:r>
            <a:r>
              <a:rPr lang="en-GB"/>
              <a:t>: Currently NPL is developing optical atomic clocks, but these are only compared with European partners on a sporadic basis. </a:t>
            </a:r>
          </a:p>
          <a:p>
            <a:pPr lvl="1" algn="just"/>
            <a:r>
              <a:rPr lang="en-GB"/>
              <a:t>&gt; Need for more distributed development and ability to compare clocks more regularly, particularly in light of the SI second redefinition.</a:t>
            </a:r>
          </a:p>
          <a:p>
            <a:pPr algn="just"/>
            <a:endParaRPr lang="en-GB"/>
          </a:p>
          <a:p>
            <a:pPr algn="just"/>
            <a:r>
              <a:rPr lang="en-GB" b="1"/>
              <a:t>Infrastructure</a:t>
            </a:r>
            <a:r>
              <a:rPr lang="en-GB"/>
              <a:t>: </a:t>
            </a:r>
            <a:r>
              <a:rPr lang="en-GB" i="1"/>
              <a:t>Resilience &gt;</a:t>
            </a:r>
            <a:r>
              <a:rPr lang="en-GB"/>
              <a:t> GNSS is vulnerable to external threats such as Jamming, Spoofing, Meaconing but also environmental changes. All these are discussed in detail in the </a:t>
            </a:r>
            <a:r>
              <a:rPr lang="en-GB">
                <a:hlinkClick r:id="rId3"/>
              </a:rPr>
              <a:t>Blackett review</a:t>
            </a:r>
            <a:r>
              <a:rPr lang="en-GB"/>
              <a:t>. Optical fibre links are one way of building resilience in T&amp;F dissemination.</a:t>
            </a:r>
          </a:p>
          <a:p>
            <a:pPr algn="just"/>
            <a:endParaRPr lang="en-GB"/>
          </a:p>
          <a:p>
            <a:pPr algn="just"/>
            <a:r>
              <a:rPr lang="en-GB" b="1"/>
              <a:t>Future Industry</a:t>
            </a:r>
            <a:r>
              <a:rPr lang="en-GB"/>
              <a:t>: The current Frequency standard based on Caesium fountains has a performance that is at least 1 order of magnitude worse than Optical atomic clocks, interest in WR, PTP.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05720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1BC0-5EA9-4726-B0CD-C899CB192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87" y="260649"/>
            <a:ext cx="5973802" cy="592792"/>
          </a:xfrm>
        </p:spPr>
        <p:txBody>
          <a:bodyPr/>
          <a:lstStyle/>
          <a:p>
            <a:r>
              <a:rPr lang="en-GB" sz="3600"/>
              <a:t>1. Geographical Overview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C0BCB2-75A0-4A5B-8835-BD2C9E51A6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928"/>
          <a:stretch/>
        </p:blipFill>
        <p:spPr>
          <a:xfrm>
            <a:off x="391487" y="989709"/>
            <a:ext cx="8511702" cy="574761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699199-5282-42A4-9752-916E578544C4}"/>
              </a:ext>
            </a:extLst>
          </p:cNvPr>
          <p:cNvSpPr txBox="1"/>
          <p:nvPr/>
        </p:nvSpPr>
        <p:spPr>
          <a:xfrm>
            <a:off x="10113980" y="6278252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CONFIDENTIAL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B72E4F1-8121-A5FE-CD03-2AA9934B38E3}"/>
              </a:ext>
            </a:extLst>
          </p:cNvPr>
          <p:cNvSpPr/>
          <p:nvPr/>
        </p:nvSpPr>
        <p:spPr bwMode="auto">
          <a:xfrm>
            <a:off x="5759777" y="6099142"/>
            <a:ext cx="1932495" cy="160256"/>
          </a:xfrm>
          <a:custGeom>
            <a:avLst/>
            <a:gdLst>
              <a:gd name="connsiteX0" fmla="*/ 1932495 w 1932495"/>
              <a:gd name="connsiteY0" fmla="*/ 160256 h 160256"/>
              <a:gd name="connsiteX1" fmla="*/ 1781666 w 1932495"/>
              <a:gd name="connsiteY1" fmla="*/ 75415 h 160256"/>
              <a:gd name="connsiteX2" fmla="*/ 1668545 w 1932495"/>
              <a:gd name="connsiteY2" fmla="*/ 37707 h 160256"/>
              <a:gd name="connsiteX3" fmla="*/ 1451728 w 1932495"/>
              <a:gd name="connsiteY3" fmla="*/ 18854 h 160256"/>
              <a:gd name="connsiteX4" fmla="*/ 1272619 w 1932495"/>
              <a:gd name="connsiteY4" fmla="*/ 0 h 160256"/>
              <a:gd name="connsiteX5" fmla="*/ 1065229 w 1932495"/>
              <a:gd name="connsiteY5" fmla="*/ 9427 h 160256"/>
              <a:gd name="connsiteX6" fmla="*/ 942681 w 1932495"/>
              <a:gd name="connsiteY6" fmla="*/ 28281 h 160256"/>
              <a:gd name="connsiteX7" fmla="*/ 622169 w 1932495"/>
              <a:gd name="connsiteY7" fmla="*/ 56561 h 160256"/>
              <a:gd name="connsiteX8" fmla="*/ 452487 w 1932495"/>
              <a:gd name="connsiteY8" fmla="*/ 84842 h 160256"/>
              <a:gd name="connsiteX9" fmla="*/ 320512 w 1932495"/>
              <a:gd name="connsiteY9" fmla="*/ 103695 h 160256"/>
              <a:gd name="connsiteX10" fmla="*/ 226244 w 1932495"/>
              <a:gd name="connsiteY10" fmla="*/ 131976 h 160256"/>
              <a:gd name="connsiteX11" fmla="*/ 65988 w 1932495"/>
              <a:gd name="connsiteY11" fmla="*/ 103695 h 160256"/>
              <a:gd name="connsiteX12" fmla="*/ 0 w 1932495"/>
              <a:gd name="connsiteY12" fmla="*/ 94268 h 16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32495" h="160256">
                <a:moveTo>
                  <a:pt x="1932495" y="160256"/>
                </a:moveTo>
                <a:cubicBezTo>
                  <a:pt x="1872775" y="120443"/>
                  <a:pt x="1855777" y="105734"/>
                  <a:pt x="1781666" y="75415"/>
                </a:cubicBezTo>
                <a:cubicBezTo>
                  <a:pt x="1744879" y="60365"/>
                  <a:pt x="1707720" y="44423"/>
                  <a:pt x="1668545" y="37707"/>
                </a:cubicBezTo>
                <a:cubicBezTo>
                  <a:pt x="1597043" y="25449"/>
                  <a:pt x="1523946" y="25732"/>
                  <a:pt x="1451728" y="18854"/>
                </a:cubicBezTo>
                <a:cubicBezTo>
                  <a:pt x="1391966" y="13162"/>
                  <a:pt x="1332322" y="6285"/>
                  <a:pt x="1272619" y="0"/>
                </a:cubicBezTo>
                <a:cubicBezTo>
                  <a:pt x="1203489" y="3142"/>
                  <a:pt x="1134178" y="3517"/>
                  <a:pt x="1065229" y="9427"/>
                </a:cubicBezTo>
                <a:cubicBezTo>
                  <a:pt x="1024050" y="12957"/>
                  <a:pt x="983692" y="23155"/>
                  <a:pt x="942681" y="28281"/>
                </a:cubicBezTo>
                <a:cubicBezTo>
                  <a:pt x="793103" y="46978"/>
                  <a:pt x="763267" y="47154"/>
                  <a:pt x="622169" y="56561"/>
                </a:cubicBezTo>
                <a:lnTo>
                  <a:pt x="452487" y="84842"/>
                </a:lnTo>
                <a:cubicBezTo>
                  <a:pt x="408581" y="91702"/>
                  <a:pt x="364016" y="94632"/>
                  <a:pt x="320512" y="103695"/>
                </a:cubicBezTo>
                <a:cubicBezTo>
                  <a:pt x="288395" y="110386"/>
                  <a:pt x="257667" y="122549"/>
                  <a:pt x="226244" y="131976"/>
                </a:cubicBezTo>
                <a:cubicBezTo>
                  <a:pt x="72203" y="109970"/>
                  <a:pt x="263283" y="138512"/>
                  <a:pt x="65988" y="103695"/>
                </a:cubicBezTo>
                <a:cubicBezTo>
                  <a:pt x="44107" y="99834"/>
                  <a:pt x="0" y="94268"/>
                  <a:pt x="0" y="94268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56E11C4-78E8-D298-B09F-1DC6319379BB}"/>
              </a:ext>
            </a:extLst>
          </p:cNvPr>
          <p:cNvSpPr/>
          <p:nvPr/>
        </p:nvSpPr>
        <p:spPr bwMode="auto">
          <a:xfrm>
            <a:off x="4213753" y="6240544"/>
            <a:ext cx="1555451" cy="169683"/>
          </a:xfrm>
          <a:custGeom>
            <a:avLst/>
            <a:gdLst>
              <a:gd name="connsiteX0" fmla="*/ 1555451 w 1555451"/>
              <a:gd name="connsiteY0" fmla="*/ 0 h 169683"/>
              <a:gd name="connsiteX1" fmla="*/ 1348061 w 1555451"/>
              <a:gd name="connsiteY1" fmla="*/ 18854 h 169683"/>
              <a:gd name="connsiteX2" fmla="*/ 1244367 w 1555451"/>
              <a:gd name="connsiteY2" fmla="*/ 56561 h 169683"/>
              <a:gd name="connsiteX3" fmla="*/ 754173 w 1555451"/>
              <a:gd name="connsiteY3" fmla="*/ 141402 h 169683"/>
              <a:gd name="connsiteX4" fmla="*/ 471369 w 1555451"/>
              <a:gd name="connsiteY4" fmla="*/ 169683 h 169683"/>
              <a:gd name="connsiteX5" fmla="*/ 122577 w 1555451"/>
              <a:gd name="connsiteY5" fmla="*/ 141402 h 169683"/>
              <a:gd name="connsiteX6" fmla="*/ 9455 w 1555451"/>
              <a:gd name="connsiteY6" fmla="*/ 122549 h 169683"/>
              <a:gd name="connsiteX7" fmla="*/ 28 w 1555451"/>
              <a:gd name="connsiteY7" fmla="*/ 47134 h 16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5451" h="169683">
                <a:moveTo>
                  <a:pt x="1555451" y="0"/>
                </a:moveTo>
                <a:cubicBezTo>
                  <a:pt x="1549609" y="449"/>
                  <a:pt x="1372863" y="12653"/>
                  <a:pt x="1348061" y="18854"/>
                </a:cubicBezTo>
                <a:cubicBezTo>
                  <a:pt x="1312380" y="27774"/>
                  <a:pt x="1280387" y="49128"/>
                  <a:pt x="1244367" y="56561"/>
                </a:cubicBezTo>
                <a:cubicBezTo>
                  <a:pt x="1081961" y="90073"/>
                  <a:pt x="919512" y="128683"/>
                  <a:pt x="754173" y="141402"/>
                </a:cubicBezTo>
                <a:cubicBezTo>
                  <a:pt x="577996" y="154954"/>
                  <a:pt x="672314" y="146042"/>
                  <a:pt x="471369" y="169683"/>
                </a:cubicBezTo>
                <a:lnTo>
                  <a:pt x="122577" y="141402"/>
                </a:lnTo>
                <a:cubicBezTo>
                  <a:pt x="37142" y="133973"/>
                  <a:pt x="61488" y="139893"/>
                  <a:pt x="9455" y="122549"/>
                </a:cubicBezTo>
                <a:cubicBezTo>
                  <a:pt x="-1005" y="59789"/>
                  <a:pt x="28" y="85102"/>
                  <a:pt x="28" y="47134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129230B-5711-590D-A211-63A807C4DC05}"/>
              </a:ext>
            </a:extLst>
          </p:cNvPr>
          <p:cNvSpPr/>
          <p:nvPr/>
        </p:nvSpPr>
        <p:spPr bwMode="auto">
          <a:xfrm>
            <a:off x="2328421" y="6061435"/>
            <a:ext cx="1677971" cy="256445"/>
          </a:xfrm>
          <a:custGeom>
            <a:avLst/>
            <a:gdLst>
              <a:gd name="connsiteX0" fmla="*/ 1677971 w 1677971"/>
              <a:gd name="connsiteY0" fmla="*/ 254524 h 256445"/>
              <a:gd name="connsiteX1" fmla="*/ 113121 w 1677971"/>
              <a:gd name="connsiteY1" fmla="*/ 141402 h 256445"/>
              <a:gd name="connsiteX2" fmla="*/ 0 w 1677971"/>
              <a:gd name="connsiteY2" fmla="*/ 94268 h 256445"/>
              <a:gd name="connsiteX3" fmla="*/ 65987 w 1677971"/>
              <a:gd name="connsiteY3" fmla="*/ 47134 h 256445"/>
              <a:gd name="connsiteX4" fmla="*/ 94268 w 1677971"/>
              <a:gd name="connsiteY4" fmla="*/ 9427 h 256445"/>
              <a:gd name="connsiteX5" fmla="*/ 103694 w 1677971"/>
              <a:gd name="connsiteY5" fmla="*/ 0 h 256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7971" h="256445">
                <a:moveTo>
                  <a:pt x="1677971" y="254524"/>
                </a:moveTo>
                <a:cubicBezTo>
                  <a:pt x="-352011" y="162252"/>
                  <a:pt x="718712" y="376907"/>
                  <a:pt x="113121" y="141402"/>
                </a:cubicBezTo>
                <a:cubicBezTo>
                  <a:pt x="-1713" y="96745"/>
                  <a:pt x="114933" y="151736"/>
                  <a:pt x="0" y="94268"/>
                </a:cubicBezTo>
                <a:cubicBezTo>
                  <a:pt x="21996" y="78557"/>
                  <a:pt x="45895" y="65217"/>
                  <a:pt x="65987" y="47134"/>
                </a:cubicBezTo>
                <a:cubicBezTo>
                  <a:pt x="77665" y="36624"/>
                  <a:pt x="84453" y="21696"/>
                  <a:pt x="94268" y="9427"/>
                </a:cubicBezTo>
                <a:cubicBezTo>
                  <a:pt x="97044" y="5957"/>
                  <a:pt x="100552" y="3142"/>
                  <a:pt x="103694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34B4B60-243B-8A2C-7192-9640BABAF205}"/>
              </a:ext>
            </a:extLst>
          </p:cNvPr>
          <p:cNvSpPr/>
          <p:nvPr/>
        </p:nvSpPr>
        <p:spPr bwMode="auto">
          <a:xfrm>
            <a:off x="1102936" y="5693790"/>
            <a:ext cx="1216058" cy="348791"/>
          </a:xfrm>
          <a:custGeom>
            <a:avLst/>
            <a:gdLst>
              <a:gd name="connsiteX0" fmla="*/ 1216058 w 1216058"/>
              <a:gd name="connsiteY0" fmla="*/ 348791 h 348791"/>
              <a:gd name="connsiteX1" fmla="*/ 1027522 w 1216058"/>
              <a:gd name="connsiteY1" fmla="*/ 301657 h 348791"/>
              <a:gd name="connsiteX2" fmla="*/ 904973 w 1216058"/>
              <a:gd name="connsiteY2" fmla="*/ 273377 h 348791"/>
              <a:gd name="connsiteX3" fmla="*/ 716437 w 1216058"/>
              <a:gd name="connsiteY3" fmla="*/ 254523 h 348791"/>
              <a:gd name="connsiteX4" fmla="*/ 282804 w 1216058"/>
              <a:gd name="connsiteY4" fmla="*/ 160255 h 348791"/>
              <a:gd name="connsiteX5" fmla="*/ 197963 w 1216058"/>
              <a:gd name="connsiteY5" fmla="*/ 131975 h 348791"/>
              <a:gd name="connsiteX6" fmla="*/ 65988 w 1216058"/>
              <a:gd name="connsiteY6" fmla="*/ 75414 h 348791"/>
              <a:gd name="connsiteX7" fmla="*/ 37707 w 1216058"/>
              <a:gd name="connsiteY7" fmla="*/ 47134 h 348791"/>
              <a:gd name="connsiteX8" fmla="*/ 0 w 1216058"/>
              <a:gd name="connsiteY8" fmla="*/ 0 h 34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6058" h="348791">
                <a:moveTo>
                  <a:pt x="1216058" y="348791"/>
                </a:moveTo>
                <a:cubicBezTo>
                  <a:pt x="1103915" y="326364"/>
                  <a:pt x="1236696" y="353951"/>
                  <a:pt x="1027522" y="301657"/>
                </a:cubicBezTo>
                <a:cubicBezTo>
                  <a:pt x="986851" y="291489"/>
                  <a:pt x="946423" y="279657"/>
                  <a:pt x="904973" y="273377"/>
                </a:cubicBezTo>
                <a:cubicBezTo>
                  <a:pt x="842527" y="263915"/>
                  <a:pt x="779282" y="260808"/>
                  <a:pt x="716437" y="254523"/>
                </a:cubicBezTo>
                <a:cubicBezTo>
                  <a:pt x="681258" y="247194"/>
                  <a:pt x="325608" y="174523"/>
                  <a:pt x="282804" y="160255"/>
                </a:cubicBezTo>
                <a:cubicBezTo>
                  <a:pt x="254524" y="150828"/>
                  <a:pt x="225528" y="143325"/>
                  <a:pt x="197963" y="131975"/>
                </a:cubicBezTo>
                <a:cubicBezTo>
                  <a:pt x="-78" y="50429"/>
                  <a:pt x="223354" y="127870"/>
                  <a:pt x="65988" y="75414"/>
                </a:cubicBezTo>
                <a:cubicBezTo>
                  <a:pt x="56561" y="65987"/>
                  <a:pt x="46383" y="57256"/>
                  <a:pt x="37707" y="47134"/>
                </a:cubicBezTo>
                <a:cubicBezTo>
                  <a:pt x="-24173" y="-25060"/>
                  <a:pt x="29286" y="29283"/>
                  <a:pt x="0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78658F1-0756-4FAF-9CAF-FA991C71BF85}"/>
              </a:ext>
            </a:extLst>
          </p:cNvPr>
          <p:cNvSpPr/>
          <p:nvPr/>
        </p:nvSpPr>
        <p:spPr bwMode="auto">
          <a:xfrm>
            <a:off x="1027522" y="4110087"/>
            <a:ext cx="1027521" cy="1536569"/>
          </a:xfrm>
          <a:custGeom>
            <a:avLst/>
            <a:gdLst>
              <a:gd name="connsiteX0" fmla="*/ 0 w 1027521"/>
              <a:gd name="connsiteY0" fmla="*/ 1536569 h 1536569"/>
              <a:gd name="connsiteX1" fmla="*/ 443059 w 1027521"/>
              <a:gd name="connsiteY1" fmla="*/ 1131216 h 1536569"/>
              <a:gd name="connsiteX2" fmla="*/ 754144 w 1027521"/>
              <a:gd name="connsiteY2" fmla="*/ 838985 h 1536569"/>
              <a:gd name="connsiteX3" fmla="*/ 820132 w 1027521"/>
              <a:gd name="connsiteY3" fmla="*/ 556181 h 1536569"/>
              <a:gd name="connsiteX4" fmla="*/ 829558 w 1027521"/>
              <a:gd name="connsiteY4" fmla="*/ 443059 h 1536569"/>
              <a:gd name="connsiteX5" fmla="*/ 838985 w 1027521"/>
              <a:gd name="connsiteY5" fmla="*/ 169682 h 1536569"/>
              <a:gd name="connsiteX6" fmla="*/ 904973 w 1027521"/>
              <a:gd name="connsiteY6" fmla="*/ 103694 h 1536569"/>
              <a:gd name="connsiteX7" fmla="*/ 942680 w 1027521"/>
              <a:gd name="connsiteY7" fmla="*/ 37707 h 1536569"/>
              <a:gd name="connsiteX8" fmla="*/ 989814 w 1027521"/>
              <a:gd name="connsiteY8" fmla="*/ 9426 h 1536569"/>
              <a:gd name="connsiteX9" fmla="*/ 1027521 w 1027521"/>
              <a:gd name="connsiteY9" fmla="*/ 0 h 153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27521" h="1536569">
                <a:moveTo>
                  <a:pt x="0" y="1536569"/>
                </a:moveTo>
                <a:cubicBezTo>
                  <a:pt x="131928" y="1413739"/>
                  <a:pt x="299957" y="1253376"/>
                  <a:pt x="443059" y="1131216"/>
                </a:cubicBezTo>
                <a:cubicBezTo>
                  <a:pt x="717993" y="896517"/>
                  <a:pt x="589248" y="1036861"/>
                  <a:pt x="754144" y="838985"/>
                </a:cubicBezTo>
                <a:cubicBezTo>
                  <a:pt x="773262" y="762514"/>
                  <a:pt x="808600" y="625375"/>
                  <a:pt x="820132" y="556181"/>
                </a:cubicBezTo>
                <a:cubicBezTo>
                  <a:pt x="826353" y="518858"/>
                  <a:pt x="826416" y="480766"/>
                  <a:pt x="829558" y="443059"/>
                </a:cubicBezTo>
                <a:cubicBezTo>
                  <a:pt x="832700" y="351933"/>
                  <a:pt x="819205" y="258691"/>
                  <a:pt x="838985" y="169682"/>
                </a:cubicBezTo>
                <a:cubicBezTo>
                  <a:pt x="845733" y="139316"/>
                  <a:pt x="885754" y="128154"/>
                  <a:pt x="904973" y="103694"/>
                </a:cubicBezTo>
                <a:cubicBezTo>
                  <a:pt x="920625" y="83774"/>
                  <a:pt x="925733" y="56537"/>
                  <a:pt x="942680" y="37707"/>
                </a:cubicBezTo>
                <a:cubicBezTo>
                  <a:pt x="954937" y="24088"/>
                  <a:pt x="973071" y="16867"/>
                  <a:pt x="989814" y="9426"/>
                </a:cubicBezTo>
                <a:cubicBezTo>
                  <a:pt x="1001653" y="4164"/>
                  <a:pt x="1027521" y="0"/>
                  <a:pt x="1027521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4995F52-05AD-5DA6-37D3-964C37C5CF39}"/>
              </a:ext>
            </a:extLst>
          </p:cNvPr>
          <p:cNvSpPr/>
          <p:nvPr/>
        </p:nvSpPr>
        <p:spPr bwMode="auto">
          <a:xfrm>
            <a:off x="2111604" y="2121031"/>
            <a:ext cx="942681" cy="2017336"/>
          </a:xfrm>
          <a:custGeom>
            <a:avLst/>
            <a:gdLst>
              <a:gd name="connsiteX0" fmla="*/ 0 w 942681"/>
              <a:gd name="connsiteY0" fmla="*/ 2017336 h 2017336"/>
              <a:gd name="connsiteX1" fmla="*/ 28281 w 942681"/>
              <a:gd name="connsiteY1" fmla="*/ 1960775 h 2017336"/>
              <a:gd name="connsiteX2" fmla="*/ 75415 w 942681"/>
              <a:gd name="connsiteY2" fmla="*/ 1894788 h 2017336"/>
              <a:gd name="connsiteX3" fmla="*/ 122549 w 942681"/>
              <a:gd name="connsiteY3" fmla="*/ 1772239 h 2017336"/>
              <a:gd name="connsiteX4" fmla="*/ 207390 w 942681"/>
              <a:gd name="connsiteY4" fmla="*/ 1593130 h 2017336"/>
              <a:gd name="connsiteX5" fmla="*/ 282804 w 942681"/>
              <a:gd name="connsiteY5" fmla="*/ 1451728 h 2017336"/>
              <a:gd name="connsiteX6" fmla="*/ 301658 w 942681"/>
              <a:gd name="connsiteY6" fmla="*/ 1385740 h 2017336"/>
              <a:gd name="connsiteX7" fmla="*/ 386499 w 942681"/>
              <a:gd name="connsiteY7" fmla="*/ 1253765 h 2017336"/>
              <a:gd name="connsiteX8" fmla="*/ 490194 w 942681"/>
              <a:gd name="connsiteY8" fmla="*/ 1074656 h 2017336"/>
              <a:gd name="connsiteX9" fmla="*/ 546755 w 942681"/>
              <a:gd name="connsiteY9" fmla="*/ 904973 h 2017336"/>
              <a:gd name="connsiteX10" fmla="*/ 565608 w 942681"/>
              <a:gd name="connsiteY10" fmla="*/ 820132 h 2017336"/>
              <a:gd name="connsiteX11" fmla="*/ 641023 w 942681"/>
              <a:gd name="connsiteY11" fmla="*/ 650449 h 2017336"/>
              <a:gd name="connsiteX12" fmla="*/ 725864 w 942681"/>
              <a:gd name="connsiteY12" fmla="*/ 433633 h 2017336"/>
              <a:gd name="connsiteX13" fmla="*/ 772998 w 942681"/>
              <a:gd name="connsiteY13" fmla="*/ 339365 h 2017336"/>
              <a:gd name="connsiteX14" fmla="*/ 791852 w 942681"/>
              <a:gd name="connsiteY14" fmla="*/ 292231 h 2017336"/>
              <a:gd name="connsiteX15" fmla="*/ 810705 w 942681"/>
              <a:gd name="connsiteY15" fmla="*/ 254524 h 2017336"/>
              <a:gd name="connsiteX16" fmla="*/ 848412 w 942681"/>
              <a:gd name="connsiteY16" fmla="*/ 160256 h 2017336"/>
              <a:gd name="connsiteX17" fmla="*/ 876693 w 942681"/>
              <a:gd name="connsiteY17" fmla="*/ 94268 h 2017336"/>
              <a:gd name="connsiteX18" fmla="*/ 904973 w 942681"/>
              <a:gd name="connsiteY18" fmla="*/ 56561 h 2017336"/>
              <a:gd name="connsiteX19" fmla="*/ 942681 w 942681"/>
              <a:gd name="connsiteY19" fmla="*/ 0 h 2017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42681" h="2017336">
                <a:moveTo>
                  <a:pt x="0" y="2017336"/>
                </a:moveTo>
                <a:cubicBezTo>
                  <a:pt x="9427" y="1998482"/>
                  <a:pt x="17233" y="1978727"/>
                  <a:pt x="28281" y="1960775"/>
                </a:cubicBezTo>
                <a:cubicBezTo>
                  <a:pt x="42448" y="1937754"/>
                  <a:pt x="63327" y="1918965"/>
                  <a:pt x="75415" y="1894788"/>
                </a:cubicBezTo>
                <a:cubicBezTo>
                  <a:pt x="94988" y="1855642"/>
                  <a:pt x="105006" y="1812336"/>
                  <a:pt x="122549" y="1772239"/>
                </a:cubicBezTo>
                <a:cubicBezTo>
                  <a:pt x="149028" y="1711716"/>
                  <a:pt x="177846" y="1652218"/>
                  <a:pt x="207390" y="1593130"/>
                </a:cubicBezTo>
                <a:cubicBezTo>
                  <a:pt x="231279" y="1545351"/>
                  <a:pt x="260699" y="1500358"/>
                  <a:pt x="282804" y="1451728"/>
                </a:cubicBezTo>
                <a:cubicBezTo>
                  <a:pt x="292270" y="1430902"/>
                  <a:pt x="291043" y="1406004"/>
                  <a:pt x="301658" y="1385740"/>
                </a:cubicBezTo>
                <a:cubicBezTo>
                  <a:pt x="325924" y="1339413"/>
                  <a:pt x="360946" y="1299395"/>
                  <a:pt x="386499" y="1253765"/>
                </a:cubicBezTo>
                <a:cubicBezTo>
                  <a:pt x="501707" y="1048037"/>
                  <a:pt x="365275" y="1241213"/>
                  <a:pt x="490194" y="1074656"/>
                </a:cubicBezTo>
                <a:cubicBezTo>
                  <a:pt x="546252" y="850429"/>
                  <a:pt x="461554" y="1174779"/>
                  <a:pt x="546755" y="904973"/>
                </a:cubicBezTo>
                <a:cubicBezTo>
                  <a:pt x="555479" y="877348"/>
                  <a:pt x="555546" y="847299"/>
                  <a:pt x="565608" y="820132"/>
                </a:cubicBezTo>
                <a:cubicBezTo>
                  <a:pt x="587105" y="762089"/>
                  <a:pt x="619871" y="708618"/>
                  <a:pt x="641023" y="650449"/>
                </a:cubicBezTo>
                <a:cubicBezTo>
                  <a:pt x="672626" y="563540"/>
                  <a:pt x="686869" y="519423"/>
                  <a:pt x="725864" y="433633"/>
                </a:cubicBezTo>
                <a:cubicBezTo>
                  <a:pt x="740402" y="401650"/>
                  <a:pt x="758141" y="371201"/>
                  <a:pt x="772998" y="339365"/>
                </a:cubicBezTo>
                <a:cubicBezTo>
                  <a:pt x="780154" y="324031"/>
                  <a:pt x="784979" y="307694"/>
                  <a:pt x="791852" y="292231"/>
                </a:cubicBezTo>
                <a:cubicBezTo>
                  <a:pt x="797559" y="279390"/>
                  <a:pt x="805170" y="267440"/>
                  <a:pt x="810705" y="254524"/>
                </a:cubicBezTo>
                <a:cubicBezTo>
                  <a:pt x="824036" y="223417"/>
                  <a:pt x="835526" y="191550"/>
                  <a:pt x="848412" y="160256"/>
                </a:cubicBezTo>
                <a:cubicBezTo>
                  <a:pt x="857524" y="138128"/>
                  <a:pt x="862334" y="113413"/>
                  <a:pt x="876693" y="94268"/>
                </a:cubicBezTo>
                <a:cubicBezTo>
                  <a:pt x="886120" y="81699"/>
                  <a:pt x="896646" y="69884"/>
                  <a:pt x="904973" y="56561"/>
                </a:cubicBezTo>
                <a:cubicBezTo>
                  <a:pt x="943020" y="-4313"/>
                  <a:pt x="904266" y="38415"/>
                  <a:pt x="942681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59D30F8-0E61-1901-3EF6-A7CB9E0A2B79}"/>
              </a:ext>
            </a:extLst>
          </p:cNvPr>
          <p:cNvSpPr/>
          <p:nvPr/>
        </p:nvSpPr>
        <p:spPr bwMode="auto">
          <a:xfrm>
            <a:off x="2909615" y="1197204"/>
            <a:ext cx="163523" cy="914400"/>
          </a:xfrm>
          <a:custGeom>
            <a:avLst/>
            <a:gdLst>
              <a:gd name="connsiteX0" fmla="*/ 163523 w 163523"/>
              <a:gd name="connsiteY0" fmla="*/ 914400 h 914400"/>
              <a:gd name="connsiteX1" fmla="*/ 144670 w 163523"/>
              <a:gd name="connsiteY1" fmla="*/ 707010 h 914400"/>
              <a:gd name="connsiteX2" fmla="*/ 125816 w 163523"/>
              <a:gd name="connsiteY2" fmla="*/ 471340 h 914400"/>
              <a:gd name="connsiteX3" fmla="*/ 116389 w 163523"/>
              <a:gd name="connsiteY3" fmla="*/ 424206 h 914400"/>
              <a:gd name="connsiteX4" fmla="*/ 97536 w 163523"/>
              <a:gd name="connsiteY4" fmla="*/ 301658 h 914400"/>
              <a:gd name="connsiteX5" fmla="*/ 69255 w 163523"/>
              <a:gd name="connsiteY5" fmla="*/ 207390 h 914400"/>
              <a:gd name="connsiteX6" fmla="*/ 40975 w 163523"/>
              <a:gd name="connsiteY6" fmla="*/ 179109 h 914400"/>
              <a:gd name="connsiteX7" fmla="*/ 22121 w 163523"/>
              <a:gd name="connsiteY7" fmla="*/ 131975 h 914400"/>
              <a:gd name="connsiteX8" fmla="*/ 31548 w 163523"/>
              <a:gd name="connsiteY8" fmla="*/ 56561 h 914400"/>
              <a:gd name="connsiteX9" fmla="*/ 88109 w 163523"/>
              <a:gd name="connsiteY9" fmla="*/ 37707 h 914400"/>
              <a:gd name="connsiteX10" fmla="*/ 163523 w 163523"/>
              <a:gd name="connsiteY10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3523" h="914400">
                <a:moveTo>
                  <a:pt x="163523" y="914400"/>
                </a:moveTo>
                <a:cubicBezTo>
                  <a:pt x="157239" y="845270"/>
                  <a:pt x="150435" y="776185"/>
                  <a:pt x="144670" y="707010"/>
                </a:cubicBezTo>
                <a:cubicBezTo>
                  <a:pt x="139611" y="646298"/>
                  <a:pt x="133853" y="535633"/>
                  <a:pt x="125816" y="471340"/>
                </a:cubicBezTo>
                <a:cubicBezTo>
                  <a:pt x="123829" y="455441"/>
                  <a:pt x="119023" y="440010"/>
                  <a:pt x="116389" y="424206"/>
                </a:cubicBezTo>
                <a:cubicBezTo>
                  <a:pt x="109594" y="383438"/>
                  <a:pt x="104331" y="342426"/>
                  <a:pt x="97536" y="301658"/>
                </a:cubicBezTo>
                <a:cubicBezTo>
                  <a:pt x="92491" y="271389"/>
                  <a:pt x="85927" y="234065"/>
                  <a:pt x="69255" y="207390"/>
                </a:cubicBezTo>
                <a:cubicBezTo>
                  <a:pt x="62189" y="196085"/>
                  <a:pt x="50402" y="188536"/>
                  <a:pt x="40975" y="179109"/>
                </a:cubicBezTo>
                <a:cubicBezTo>
                  <a:pt x="34690" y="163398"/>
                  <a:pt x="29689" y="147110"/>
                  <a:pt x="22121" y="131975"/>
                </a:cubicBezTo>
                <a:cubicBezTo>
                  <a:pt x="5076" y="97885"/>
                  <a:pt x="-21924" y="98151"/>
                  <a:pt x="31548" y="56561"/>
                </a:cubicBezTo>
                <a:cubicBezTo>
                  <a:pt x="47235" y="44360"/>
                  <a:pt x="69842" y="45536"/>
                  <a:pt x="88109" y="37707"/>
                </a:cubicBezTo>
                <a:cubicBezTo>
                  <a:pt x="113942" y="26636"/>
                  <a:pt x="163523" y="0"/>
                  <a:pt x="163523" y="0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DA7D15-216E-4858-176F-5881EE774825}"/>
              </a:ext>
            </a:extLst>
          </p:cNvPr>
          <p:cNvSpPr txBox="1"/>
          <p:nvPr/>
        </p:nvSpPr>
        <p:spPr>
          <a:xfrm>
            <a:off x="9219539" y="1560038"/>
            <a:ext cx="270549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/>
              <a:t>2 dark fibres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/>
              <a:t>6 colocations sites </a:t>
            </a:r>
            <a:r>
              <a:rPr lang="en-GB" sz="1800"/>
              <a:t>located every 40 to 60km with s</a:t>
            </a:r>
            <a:r>
              <a:rPr lang="en-GB"/>
              <a:t>elective filtering (DWDM) and bidirectional amplification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/>
              <a:t>Overall fibre length: ~ 380km</a:t>
            </a:r>
          </a:p>
        </p:txBody>
      </p:sp>
    </p:spTree>
    <p:extLst>
      <p:ext uri="{BB962C8B-B14F-4D97-AF65-F5344CB8AC3E}">
        <p14:creationId xmlns:p14="http://schemas.microsoft.com/office/powerpoint/2010/main" val="1982614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28904-2525-7E43-89CB-7A4444A51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88" y="260648"/>
            <a:ext cx="4899604" cy="707018"/>
          </a:xfrm>
        </p:spPr>
        <p:txBody>
          <a:bodyPr/>
          <a:lstStyle/>
          <a:p>
            <a:pPr algn="just"/>
            <a:r>
              <a:rPr lang="en-GB" sz="3600"/>
              <a:t>1. Signals on the link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341DABA-33CC-1D86-9A3F-36CB74097F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14665" y="1076302"/>
            <a:ext cx="10896600" cy="224818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E26A9D3-5F40-1C21-9CE2-13EC30E6DA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269" t="17018"/>
          <a:stretch/>
        </p:blipFill>
        <p:spPr>
          <a:xfrm>
            <a:off x="1518082" y="3105150"/>
            <a:ext cx="9993183" cy="286204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1813D65-271D-B3C3-B0D2-7EDF6E6E961B}"/>
              </a:ext>
            </a:extLst>
          </p:cNvPr>
          <p:cNvSpPr txBox="1"/>
          <p:nvPr/>
        </p:nvSpPr>
        <p:spPr>
          <a:xfrm>
            <a:off x="614665" y="6228020"/>
            <a:ext cx="10273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Signals share a </a:t>
            </a:r>
            <a:r>
              <a:rPr lang="en-GB" b="1"/>
              <a:t>single fibre </a:t>
            </a:r>
            <a:r>
              <a:rPr lang="en-GB"/>
              <a:t>based on Dense Wavelength-Division Multiplexing (DWDM) technique.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082E68-97A3-7E59-8469-1B176209F483}"/>
              </a:ext>
            </a:extLst>
          </p:cNvPr>
          <p:cNvSpPr txBox="1"/>
          <p:nvPr/>
        </p:nvSpPr>
        <p:spPr>
          <a:xfrm>
            <a:off x="-109918" y="3409691"/>
            <a:ext cx="1855433" cy="2518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/>
              <a:t>Seismic detection &amp; environmental </a:t>
            </a:r>
          </a:p>
          <a:p>
            <a:pPr algn="ctr"/>
            <a:r>
              <a:rPr lang="en-GB" sz="1100" b="1"/>
              <a:t>monitoring</a:t>
            </a:r>
          </a:p>
          <a:p>
            <a:pPr algn="ctr"/>
            <a:endParaRPr lang="en-GB" sz="1100" b="1"/>
          </a:p>
          <a:p>
            <a:pPr algn="ctr"/>
            <a:endParaRPr lang="en-GB" sz="1100" b="1"/>
          </a:p>
          <a:p>
            <a:pPr algn="ctr"/>
            <a:r>
              <a:rPr lang="en-GB" sz="1100" b="1" err="1"/>
              <a:t>NPLTime</a:t>
            </a:r>
            <a:r>
              <a:rPr lang="en-GB" sz="1100" b="1" baseline="30000"/>
              <a:t>®</a:t>
            </a:r>
          </a:p>
          <a:p>
            <a:pPr algn="ctr"/>
            <a:endParaRPr lang="en-GB" sz="1100" b="1" baseline="30000"/>
          </a:p>
          <a:p>
            <a:pPr algn="ctr"/>
            <a:endParaRPr lang="en-GB" sz="1100" b="1" baseline="30000"/>
          </a:p>
          <a:p>
            <a:pPr algn="ctr"/>
            <a:endParaRPr lang="en-GB" sz="1100" b="1"/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100" b="1"/>
              <a:t>Optical carrier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100" b="1"/>
              <a:t>UTC(NPL) 1PPS </a:t>
            </a:r>
          </a:p>
          <a:p>
            <a:pPr algn="ctr"/>
            <a:r>
              <a:rPr lang="en-GB" sz="1100" b="1"/>
              <a:t>&amp; 10MHz 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100" b="1"/>
              <a:t>Time of day via </a:t>
            </a:r>
          </a:p>
          <a:p>
            <a:pPr algn="ctr"/>
            <a:r>
              <a:rPr lang="en-GB" sz="1100" b="1"/>
              <a:t>White Rabbit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100" b="1"/>
              <a:t>Monitoring</a:t>
            </a: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3549558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BF1C782-A5F9-4DDE-A92B-6F5A1B7CB850}"/>
              </a:ext>
            </a:extLst>
          </p:cNvPr>
          <p:cNvSpPr txBox="1"/>
          <p:nvPr/>
        </p:nvSpPr>
        <p:spPr>
          <a:xfrm>
            <a:off x="148155" y="1312695"/>
            <a:ext cx="1301772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/>
              <a:t>ELSTAB 10MHz &amp; </a:t>
            </a:r>
            <a:r>
              <a:rPr lang="en-GB" sz="1200" b="1"/>
              <a:t>1pps</a:t>
            </a:r>
            <a:r>
              <a:rPr lang="en-GB" sz="1200"/>
              <a:t> from MASER</a:t>
            </a:r>
          </a:p>
          <a:p>
            <a:pPr algn="ctr"/>
            <a:r>
              <a:rPr lang="en-GB" sz="1200" b="1"/>
              <a:t>@channels 39 to 42</a:t>
            </a:r>
            <a:endParaRPr lang="en-GB" sz="1400" b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8F6709-5067-4ADC-A2A6-53E0B6EBDC3E}"/>
              </a:ext>
            </a:extLst>
          </p:cNvPr>
          <p:cNvSpPr txBox="1"/>
          <p:nvPr/>
        </p:nvSpPr>
        <p:spPr>
          <a:xfrm>
            <a:off x="148154" y="2506174"/>
            <a:ext cx="1301771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/>
              <a:t>Management (control of equipment along link)</a:t>
            </a:r>
          </a:p>
          <a:p>
            <a:pPr algn="ctr"/>
            <a:r>
              <a:rPr lang="en-GB" sz="1200" b="1"/>
              <a:t>@ channels 73 to 99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358D8C-A7A3-4613-BFB2-236390A2C861}"/>
              </a:ext>
            </a:extLst>
          </p:cNvPr>
          <p:cNvSpPr txBox="1"/>
          <p:nvPr/>
        </p:nvSpPr>
        <p:spPr>
          <a:xfrm>
            <a:off x="148155" y="4614769"/>
            <a:ext cx="130177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/>
              <a:t>L-Band</a:t>
            </a:r>
          </a:p>
          <a:p>
            <a:pPr algn="ctr"/>
            <a:r>
              <a:rPr lang="en-GB" sz="1200"/>
              <a:t>Laser source</a:t>
            </a:r>
          </a:p>
          <a:p>
            <a:pPr algn="ctr"/>
            <a:r>
              <a:rPr lang="en-GB" sz="1200" b="1"/>
              <a:t>@ channel 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1C6B3B-4431-4D54-B630-F27457C2FA7B}"/>
              </a:ext>
            </a:extLst>
          </p:cNvPr>
          <p:cNvSpPr txBox="1"/>
          <p:nvPr/>
        </p:nvSpPr>
        <p:spPr>
          <a:xfrm>
            <a:off x="4019575" y="3059630"/>
            <a:ext cx="99592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/>
              <a:t>Network Switch &amp; Optical amplifiers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2F7D0F-27F9-4D31-85A6-D9332B672330}"/>
              </a:ext>
            </a:extLst>
          </p:cNvPr>
          <p:cNvSpPr txBox="1"/>
          <p:nvPr/>
        </p:nvSpPr>
        <p:spPr>
          <a:xfrm>
            <a:off x="1951048" y="3092461"/>
            <a:ext cx="1134733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/>
              <a:t>Wavelength division</a:t>
            </a:r>
          </a:p>
          <a:p>
            <a:pPr algn="ctr"/>
            <a:r>
              <a:rPr lang="en-GB" sz="1400"/>
              <a:t>multiplexing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43D411CC-5F5F-4F44-A8E5-4CB980849554}"/>
              </a:ext>
            </a:extLst>
          </p:cNvPr>
          <p:cNvCxnSpPr>
            <a:cxnSpLocks/>
            <a:stCxn id="5" idx="3"/>
            <a:endCxn id="13" idx="1"/>
          </p:cNvCxnSpPr>
          <p:nvPr/>
        </p:nvCxnSpPr>
        <p:spPr bwMode="auto">
          <a:xfrm>
            <a:off x="1449927" y="1820527"/>
            <a:ext cx="501121" cy="1641266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9CE75248-EF20-4FC7-994F-2CB72475E7FA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 bwMode="auto">
          <a:xfrm>
            <a:off x="1449925" y="3106339"/>
            <a:ext cx="501123" cy="355454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3F18D780-18AA-4217-8B9B-F84781588FCB}"/>
              </a:ext>
            </a:extLst>
          </p:cNvPr>
          <p:cNvCxnSpPr>
            <a:cxnSpLocks/>
            <a:stCxn id="10" idx="3"/>
            <a:endCxn id="13" idx="1"/>
          </p:cNvCxnSpPr>
          <p:nvPr/>
        </p:nvCxnSpPr>
        <p:spPr bwMode="auto">
          <a:xfrm flipV="1">
            <a:off x="1449926" y="3461793"/>
            <a:ext cx="501122" cy="1476142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869E1DA-D76A-4EBE-9D95-26A1D68BAEF8}"/>
              </a:ext>
            </a:extLst>
          </p:cNvPr>
          <p:cNvCxnSpPr>
            <a:cxnSpLocks/>
            <a:stCxn id="13" idx="3"/>
            <a:endCxn id="12" idx="1"/>
          </p:cNvCxnSpPr>
          <p:nvPr/>
        </p:nvCxnSpPr>
        <p:spPr bwMode="auto">
          <a:xfrm>
            <a:off x="3085781" y="3461793"/>
            <a:ext cx="933794" cy="13336"/>
          </a:xfrm>
          <a:prstGeom prst="straightConnector1">
            <a:avLst/>
          </a:prstGeom>
          <a:ln w="44450">
            <a:solidFill>
              <a:schemeClr val="accent1"/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869A61F5-2BE1-4FDE-8841-F4EE06717BFF}"/>
              </a:ext>
            </a:extLst>
          </p:cNvPr>
          <p:cNvSpPr/>
          <p:nvPr/>
        </p:nvSpPr>
        <p:spPr bwMode="auto">
          <a:xfrm>
            <a:off x="3193548" y="3074818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800D972-9579-4101-8D2C-59873B13A42E}"/>
              </a:ext>
            </a:extLst>
          </p:cNvPr>
          <p:cNvSpPr/>
          <p:nvPr/>
        </p:nvSpPr>
        <p:spPr bwMode="auto">
          <a:xfrm>
            <a:off x="3237959" y="3076218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74966D6-C853-4DE2-A90C-4634A69DB717}"/>
              </a:ext>
            </a:extLst>
          </p:cNvPr>
          <p:cNvSpPr/>
          <p:nvPr/>
        </p:nvSpPr>
        <p:spPr bwMode="auto">
          <a:xfrm>
            <a:off x="3286653" y="306920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E83329E-0689-4090-A7EA-E86FAE3CC3C9}"/>
              </a:ext>
            </a:extLst>
          </p:cNvPr>
          <p:cNvSpPr/>
          <p:nvPr/>
        </p:nvSpPr>
        <p:spPr bwMode="auto">
          <a:xfrm>
            <a:off x="3334874" y="307060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2EA8B22-06C3-4A93-A32D-FC083970C927}"/>
              </a:ext>
            </a:extLst>
          </p:cNvPr>
          <p:cNvSpPr/>
          <p:nvPr/>
        </p:nvSpPr>
        <p:spPr bwMode="auto">
          <a:xfrm>
            <a:off x="3379758" y="307893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D92A07C-90A9-4EB1-B2C9-683A9DDC9286}"/>
              </a:ext>
            </a:extLst>
          </p:cNvPr>
          <p:cNvSpPr/>
          <p:nvPr/>
        </p:nvSpPr>
        <p:spPr bwMode="auto">
          <a:xfrm>
            <a:off x="3424169" y="308033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A962CE4-D0C9-4D3D-B1D9-AD65D3D99383}"/>
              </a:ext>
            </a:extLst>
          </p:cNvPr>
          <p:cNvSpPr/>
          <p:nvPr/>
        </p:nvSpPr>
        <p:spPr bwMode="auto">
          <a:xfrm>
            <a:off x="3472863" y="307331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383A701-AB94-45BF-B708-528A20B0802B}"/>
              </a:ext>
            </a:extLst>
          </p:cNvPr>
          <p:cNvSpPr/>
          <p:nvPr/>
        </p:nvSpPr>
        <p:spPr bwMode="auto">
          <a:xfrm>
            <a:off x="3521084" y="307471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C3065F-54B2-4729-8C4E-0E1E8C452C0C}"/>
              </a:ext>
            </a:extLst>
          </p:cNvPr>
          <p:cNvSpPr txBox="1"/>
          <p:nvPr/>
        </p:nvSpPr>
        <p:spPr>
          <a:xfrm>
            <a:off x="148155" y="3879747"/>
            <a:ext cx="130177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/>
              <a:t>C-Band Ultra-stable laser</a:t>
            </a:r>
          </a:p>
          <a:p>
            <a:pPr algn="ctr"/>
            <a:r>
              <a:rPr lang="en-GB" sz="1200" b="1"/>
              <a:t>@ channel 44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611DE63C-A2A8-4F43-B5A6-23743FC2BC32}"/>
              </a:ext>
            </a:extLst>
          </p:cNvPr>
          <p:cNvCxnSpPr>
            <a:cxnSpLocks/>
            <a:stCxn id="26" idx="3"/>
            <a:endCxn id="13" idx="1"/>
          </p:cNvCxnSpPr>
          <p:nvPr/>
        </p:nvCxnSpPr>
        <p:spPr bwMode="auto">
          <a:xfrm flipV="1">
            <a:off x="1449926" y="3461793"/>
            <a:ext cx="501122" cy="741120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7FAE69D-5CB6-4D1E-B2D9-63AB07318F58}"/>
              </a:ext>
            </a:extLst>
          </p:cNvPr>
          <p:cNvSpPr txBox="1"/>
          <p:nvPr/>
        </p:nvSpPr>
        <p:spPr>
          <a:xfrm>
            <a:off x="9114280" y="3148595"/>
            <a:ext cx="122828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/>
              <a:t>Wavelength</a:t>
            </a:r>
          </a:p>
          <a:p>
            <a:pPr algn="ctr"/>
            <a:r>
              <a:rPr lang="en-GB" sz="1200"/>
              <a:t>division </a:t>
            </a:r>
            <a:r>
              <a:rPr lang="en-GB" sz="1200" b="1"/>
              <a:t>DE-</a:t>
            </a:r>
            <a:r>
              <a:rPr lang="en-GB" sz="1200"/>
              <a:t>multiplexing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4CB870E-13E5-4074-B066-F9516DEEAE8A}"/>
              </a:ext>
            </a:extLst>
          </p:cNvPr>
          <p:cNvSpPr txBox="1"/>
          <p:nvPr/>
        </p:nvSpPr>
        <p:spPr>
          <a:xfrm>
            <a:off x="10785198" y="1311784"/>
            <a:ext cx="1185966" cy="12311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/>
              <a:t>REMOTE ELSTAB 10MHz &amp; </a:t>
            </a:r>
            <a:r>
              <a:rPr lang="en-GB" sz="1200" b="1"/>
              <a:t>1pps</a:t>
            </a:r>
            <a:r>
              <a:rPr lang="en-GB" sz="1200"/>
              <a:t> </a:t>
            </a:r>
            <a:r>
              <a:rPr lang="en-GB" sz="1200" b="1"/>
              <a:t>@channels 39 to 42</a:t>
            </a:r>
            <a:endParaRPr lang="en-GB"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739128D-9955-4D83-93ED-F9E2D2E2FA60}"/>
              </a:ext>
            </a:extLst>
          </p:cNvPr>
          <p:cNvSpPr txBox="1"/>
          <p:nvPr/>
        </p:nvSpPr>
        <p:spPr>
          <a:xfrm>
            <a:off x="10815422" y="2459465"/>
            <a:ext cx="1177457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/>
              <a:t>Management (control of equipment along link)</a:t>
            </a:r>
            <a:r>
              <a:rPr lang="en-GB" sz="1200" b="1"/>
              <a:t> @ channels 73 to 99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74E2498-DDD5-46B4-B4B5-2FB706CBF5AF}"/>
              </a:ext>
            </a:extLst>
          </p:cNvPr>
          <p:cNvSpPr txBox="1"/>
          <p:nvPr/>
        </p:nvSpPr>
        <p:spPr>
          <a:xfrm>
            <a:off x="10845646" y="4705322"/>
            <a:ext cx="112551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/>
              <a:t>L-Band</a:t>
            </a:r>
          </a:p>
          <a:p>
            <a:pPr algn="ctr"/>
            <a:r>
              <a:rPr lang="en-GB" sz="1200"/>
              <a:t> Laser signal </a:t>
            </a:r>
            <a:r>
              <a:rPr lang="en-GB" sz="1200" b="1"/>
              <a:t>@ channel 7</a:t>
            </a:r>
            <a:endParaRPr lang="en-GB" sz="1200"/>
          </a:p>
        </p:txBody>
      </p: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696A55E1-AC57-4C3B-AE59-56931BBC67F9}"/>
              </a:ext>
            </a:extLst>
          </p:cNvPr>
          <p:cNvCxnSpPr>
            <a:cxnSpLocks/>
            <a:stCxn id="74" idx="1"/>
            <a:endCxn id="46" idx="3"/>
          </p:cNvCxnSpPr>
          <p:nvPr/>
        </p:nvCxnSpPr>
        <p:spPr bwMode="auto">
          <a:xfrm rot="10800000" flipV="1">
            <a:off x="10342568" y="1927337"/>
            <a:ext cx="442630" cy="1544424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078B1FBD-E760-4464-B9CB-38C0000B9D7A}"/>
              </a:ext>
            </a:extLst>
          </p:cNvPr>
          <p:cNvCxnSpPr>
            <a:cxnSpLocks/>
            <a:stCxn id="75" idx="1"/>
            <a:endCxn id="46" idx="3"/>
          </p:cNvCxnSpPr>
          <p:nvPr/>
        </p:nvCxnSpPr>
        <p:spPr bwMode="auto">
          <a:xfrm rot="10800000" flipV="1">
            <a:off x="10342568" y="3059629"/>
            <a:ext cx="472854" cy="412131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CD4712A4-D4A5-45B9-89C4-2B9FA26C6CF5}"/>
              </a:ext>
            </a:extLst>
          </p:cNvPr>
          <p:cNvCxnSpPr>
            <a:cxnSpLocks/>
            <a:stCxn id="76" idx="1"/>
            <a:endCxn id="46" idx="3"/>
          </p:cNvCxnSpPr>
          <p:nvPr/>
        </p:nvCxnSpPr>
        <p:spPr bwMode="auto">
          <a:xfrm rot="10800000">
            <a:off x="10342568" y="3471762"/>
            <a:ext cx="503078" cy="1556727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5FE2F522-966F-4536-9219-3D443754A697}"/>
              </a:ext>
            </a:extLst>
          </p:cNvPr>
          <p:cNvSpPr txBox="1"/>
          <p:nvPr/>
        </p:nvSpPr>
        <p:spPr>
          <a:xfrm>
            <a:off x="10845646" y="3776490"/>
            <a:ext cx="1147233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/>
              <a:t>C-Band Ultra-stable laser signal </a:t>
            </a:r>
            <a:r>
              <a:rPr lang="en-GB" sz="1200" b="1"/>
              <a:t>@ channel 44</a:t>
            </a:r>
          </a:p>
        </p:txBody>
      </p: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A242D2B0-3083-463B-8F19-FC5E5C7416EB}"/>
              </a:ext>
            </a:extLst>
          </p:cNvPr>
          <p:cNvCxnSpPr>
            <a:cxnSpLocks/>
            <a:stCxn id="80" idx="1"/>
            <a:endCxn id="46" idx="3"/>
          </p:cNvCxnSpPr>
          <p:nvPr/>
        </p:nvCxnSpPr>
        <p:spPr bwMode="auto">
          <a:xfrm rot="10800000">
            <a:off x="10342568" y="3471761"/>
            <a:ext cx="503078" cy="720228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2EB6447C-D769-49E1-AA28-E33EFC9D15F6}"/>
              </a:ext>
            </a:extLst>
          </p:cNvPr>
          <p:cNvSpPr txBox="1"/>
          <p:nvPr/>
        </p:nvSpPr>
        <p:spPr>
          <a:xfrm>
            <a:off x="7025752" y="3046311"/>
            <a:ext cx="99592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/>
              <a:t>Network Switch &amp; Optical amplifiers</a:t>
            </a: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274AD7DC-D93B-4B20-B610-234D7300B9EF}"/>
              </a:ext>
            </a:extLst>
          </p:cNvPr>
          <p:cNvSpPr/>
          <p:nvPr/>
        </p:nvSpPr>
        <p:spPr bwMode="auto">
          <a:xfrm>
            <a:off x="8187744" y="3085222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628AE856-DCFE-4AF4-9C82-57077F52030F}"/>
              </a:ext>
            </a:extLst>
          </p:cNvPr>
          <p:cNvSpPr/>
          <p:nvPr/>
        </p:nvSpPr>
        <p:spPr bwMode="auto">
          <a:xfrm>
            <a:off x="8232155" y="3086622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5849D84C-69C0-4B49-A7B1-1BC8F000BE33}"/>
              </a:ext>
            </a:extLst>
          </p:cNvPr>
          <p:cNvSpPr/>
          <p:nvPr/>
        </p:nvSpPr>
        <p:spPr bwMode="auto">
          <a:xfrm>
            <a:off x="8280849" y="3079608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7152E351-8331-452C-8454-F2B3B0CCDB06}"/>
              </a:ext>
            </a:extLst>
          </p:cNvPr>
          <p:cNvSpPr/>
          <p:nvPr/>
        </p:nvSpPr>
        <p:spPr bwMode="auto">
          <a:xfrm>
            <a:off x="8329070" y="3081008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AE1B1224-DBDE-4BCE-934B-952926F67C9A}"/>
              </a:ext>
            </a:extLst>
          </p:cNvPr>
          <p:cNvSpPr/>
          <p:nvPr/>
        </p:nvSpPr>
        <p:spPr bwMode="auto">
          <a:xfrm>
            <a:off x="8373954" y="3089335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FCC29629-68B3-4907-9637-594671FA4B89}"/>
              </a:ext>
            </a:extLst>
          </p:cNvPr>
          <p:cNvSpPr/>
          <p:nvPr/>
        </p:nvSpPr>
        <p:spPr bwMode="auto">
          <a:xfrm>
            <a:off x="8418365" y="3090735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3E39D345-EF2F-413A-8894-BEA24E004227}"/>
              </a:ext>
            </a:extLst>
          </p:cNvPr>
          <p:cNvSpPr/>
          <p:nvPr/>
        </p:nvSpPr>
        <p:spPr bwMode="auto">
          <a:xfrm>
            <a:off x="8467059" y="308372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52359B80-B8AA-448B-ACF6-52987AB1B11B}"/>
              </a:ext>
            </a:extLst>
          </p:cNvPr>
          <p:cNvSpPr/>
          <p:nvPr/>
        </p:nvSpPr>
        <p:spPr bwMode="auto">
          <a:xfrm>
            <a:off x="8515280" y="308512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06F00FA2-247D-440F-A90B-DC6509EB3A90}"/>
              </a:ext>
            </a:extLst>
          </p:cNvPr>
          <p:cNvCxnSpPr>
            <a:cxnSpLocks/>
            <a:stCxn id="150" idx="3"/>
            <a:endCxn id="46" idx="1"/>
          </p:cNvCxnSpPr>
          <p:nvPr/>
        </p:nvCxnSpPr>
        <p:spPr bwMode="auto">
          <a:xfrm>
            <a:off x="8021678" y="3461810"/>
            <a:ext cx="1092602" cy="9951"/>
          </a:xfrm>
          <a:prstGeom prst="straightConnector1">
            <a:avLst/>
          </a:prstGeom>
          <a:ln w="47625">
            <a:solidFill>
              <a:schemeClr val="accent1"/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4E582E84-5CA5-4779-B462-64BB68A8B58A}"/>
              </a:ext>
            </a:extLst>
          </p:cNvPr>
          <p:cNvCxnSpPr>
            <a:cxnSpLocks/>
            <a:stCxn id="12" idx="3"/>
            <a:endCxn id="150" idx="1"/>
          </p:cNvCxnSpPr>
          <p:nvPr/>
        </p:nvCxnSpPr>
        <p:spPr bwMode="auto">
          <a:xfrm flipV="1">
            <a:off x="5015501" y="3461810"/>
            <a:ext cx="2010251" cy="13319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69" name="Oval 168">
            <a:extLst>
              <a:ext uri="{FF2B5EF4-FFF2-40B4-BE49-F238E27FC236}">
                <a16:creationId xmlns:a16="http://schemas.microsoft.com/office/drawing/2014/main" id="{DC3D7BF1-9FC4-46B9-8590-4FF31C739BFC}"/>
              </a:ext>
            </a:extLst>
          </p:cNvPr>
          <p:cNvSpPr/>
          <p:nvPr/>
        </p:nvSpPr>
        <p:spPr bwMode="auto">
          <a:xfrm>
            <a:off x="5035101" y="3108756"/>
            <a:ext cx="1934809" cy="666191"/>
          </a:xfrm>
          <a:prstGeom prst="ellipse">
            <a:avLst/>
          </a:pr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CF5276AB-8A29-40A3-A136-607540DA9298}"/>
              </a:ext>
            </a:extLst>
          </p:cNvPr>
          <p:cNvSpPr txBox="1"/>
          <p:nvPr/>
        </p:nvSpPr>
        <p:spPr>
          <a:xfrm>
            <a:off x="5588394" y="1644476"/>
            <a:ext cx="838691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6">
                    <a:lumMod val="50000"/>
                  </a:schemeClr>
                </a:solidFill>
              </a:rPr>
              <a:t>Spans</a:t>
            </a:r>
          </a:p>
        </p:txBody>
      </p: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CB5EF453-1D48-4A9D-9639-970D8264E191}"/>
              </a:ext>
            </a:extLst>
          </p:cNvPr>
          <p:cNvCxnSpPr>
            <a:cxnSpLocks/>
            <a:stCxn id="170" idx="1"/>
            <a:endCxn id="22" idx="0"/>
          </p:cNvCxnSpPr>
          <p:nvPr/>
        </p:nvCxnSpPr>
        <p:spPr bwMode="auto">
          <a:xfrm flipH="1">
            <a:off x="3547104" y="1829142"/>
            <a:ext cx="2041290" cy="12497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4" name="Rectangle 173">
            <a:extLst>
              <a:ext uri="{FF2B5EF4-FFF2-40B4-BE49-F238E27FC236}">
                <a16:creationId xmlns:a16="http://schemas.microsoft.com/office/drawing/2014/main" id="{B3731308-A09B-49AA-9746-9B88E1D7635E}"/>
              </a:ext>
            </a:extLst>
          </p:cNvPr>
          <p:cNvSpPr/>
          <p:nvPr/>
        </p:nvSpPr>
        <p:spPr bwMode="auto">
          <a:xfrm>
            <a:off x="40159" y="1219200"/>
            <a:ext cx="3100206" cy="4239492"/>
          </a:xfrm>
          <a:prstGeom prst="rect">
            <a:avLst/>
          </a:prstGeom>
          <a:noFill/>
          <a:ln w="25400" cap="flat" cmpd="sng" algn="ctr">
            <a:solidFill>
              <a:schemeClr val="accent6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E2B0D2A-64E9-4FCA-8B22-D45A19DEA362}"/>
              </a:ext>
            </a:extLst>
          </p:cNvPr>
          <p:cNvSpPr txBox="1"/>
          <p:nvPr/>
        </p:nvSpPr>
        <p:spPr>
          <a:xfrm>
            <a:off x="2304382" y="1266929"/>
            <a:ext cx="851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>
                <a:solidFill>
                  <a:schemeClr val="accent6">
                    <a:lumMod val="50000"/>
                  </a:schemeClr>
                </a:solidFill>
              </a:rPr>
              <a:t>Housed </a:t>
            </a:r>
          </a:p>
          <a:p>
            <a:pPr algn="ctr"/>
            <a:r>
              <a:rPr lang="en-GB" sz="1400">
                <a:solidFill>
                  <a:schemeClr val="accent6">
                    <a:lumMod val="50000"/>
                  </a:schemeClr>
                </a:solidFill>
              </a:rPr>
              <a:t>at NPL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B7D5D470-7351-4DC8-8CC8-25E0AF6CDCD4}"/>
              </a:ext>
            </a:extLst>
          </p:cNvPr>
          <p:cNvSpPr txBox="1"/>
          <p:nvPr/>
        </p:nvSpPr>
        <p:spPr>
          <a:xfrm>
            <a:off x="5249836" y="2208122"/>
            <a:ext cx="1511184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6">
                    <a:lumMod val="50000"/>
                  </a:schemeClr>
                </a:solidFill>
              </a:rPr>
              <a:t>Co-locations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E60F2B45-2861-4158-AE2A-D2FB7920CA8E}"/>
              </a:ext>
            </a:extLst>
          </p:cNvPr>
          <p:cNvCxnSpPr>
            <a:cxnSpLocks/>
            <a:stCxn id="176" idx="1"/>
            <a:endCxn id="12" idx="0"/>
          </p:cNvCxnSpPr>
          <p:nvPr/>
        </p:nvCxnSpPr>
        <p:spPr bwMode="auto">
          <a:xfrm flipH="1">
            <a:off x="4517538" y="2392788"/>
            <a:ext cx="732298" cy="66684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1" name="Rectangle 180">
            <a:extLst>
              <a:ext uri="{FF2B5EF4-FFF2-40B4-BE49-F238E27FC236}">
                <a16:creationId xmlns:a16="http://schemas.microsoft.com/office/drawing/2014/main" id="{8D1D9E6C-64A1-4C10-98C2-ECDB2AA581DA}"/>
              </a:ext>
            </a:extLst>
          </p:cNvPr>
          <p:cNvSpPr/>
          <p:nvPr/>
        </p:nvSpPr>
        <p:spPr bwMode="auto">
          <a:xfrm>
            <a:off x="9005056" y="1219199"/>
            <a:ext cx="3038790" cy="4239491"/>
          </a:xfrm>
          <a:prstGeom prst="rect">
            <a:avLst/>
          </a:prstGeom>
          <a:noFill/>
          <a:ln w="25400" cap="flat" cmpd="sng" algn="ctr">
            <a:solidFill>
              <a:schemeClr val="accent6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9E3155C4-5701-4F40-9BBF-BF59D1D0D59D}"/>
              </a:ext>
            </a:extLst>
          </p:cNvPr>
          <p:cNvSpPr txBox="1"/>
          <p:nvPr/>
        </p:nvSpPr>
        <p:spPr>
          <a:xfrm>
            <a:off x="9021917" y="1220762"/>
            <a:ext cx="13388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>
                <a:solidFill>
                  <a:schemeClr val="accent6">
                    <a:lumMod val="50000"/>
                  </a:schemeClr>
                </a:solidFill>
              </a:rPr>
              <a:t>Housed at </a:t>
            </a:r>
          </a:p>
          <a:p>
            <a:pPr algn="ctr"/>
            <a:r>
              <a:rPr lang="en-GB" sz="1400">
                <a:solidFill>
                  <a:schemeClr val="accent6">
                    <a:lumMod val="50000"/>
                  </a:schemeClr>
                </a:solidFill>
              </a:rPr>
              <a:t>University </a:t>
            </a:r>
          </a:p>
          <a:p>
            <a:pPr algn="ctr"/>
            <a:r>
              <a:rPr lang="en-GB" sz="1400">
                <a:solidFill>
                  <a:schemeClr val="accent6">
                    <a:lumMod val="50000"/>
                  </a:schemeClr>
                </a:solidFill>
              </a:rPr>
              <a:t>of Birmingham</a:t>
            </a:r>
            <a:endParaRPr lang="en-GB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4" name="Right Brace 183">
            <a:extLst>
              <a:ext uri="{FF2B5EF4-FFF2-40B4-BE49-F238E27FC236}">
                <a16:creationId xmlns:a16="http://schemas.microsoft.com/office/drawing/2014/main" id="{10F34539-78A4-4510-99E0-437C0A3EDEE2}"/>
              </a:ext>
            </a:extLst>
          </p:cNvPr>
          <p:cNvSpPr/>
          <p:nvPr/>
        </p:nvSpPr>
        <p:spPr bwMode="auto">
          <a:xfrm rot="5400000">
            <a:off x="5583206" y="1110771"/>
            <a:ext cx="949881" cy="5713958"/>
          </a:xfrm>
          <a:prstGeom prst="rightBrace">
            <a:avLst>
              <a:gd name="adj1" fmla="val 8333"/>
              <a:gd name="adj2" fmla="val 50970"/>
            </a:avLst>
          </a:prstGeom>
          <a:noFill/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BD15FBEE-35A9-4E53-813E-BD8532E7D302}"/>
              </a:ext>
            </a:extLst>
          </p:cNvPr>
          <p:cNvSpPr txBox="1"/>
          <p:nvPr/>
        </p:nvSpPr>
        <p:spPr>
          <a:xfrm>
            <a:off x="4111882" y="4526078"/>
            <a:ext cx="4429418" cy="36933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Pair of optical fibres (length c. 380km x 2)</a:t>
            </a:r>
          </a:p>
        </p:txBody>
      </p: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AD6567CD-FA3B-423E-808C-8D9CAE3D28EC}"/>
              </a:ext>
            </a:extLst>
          </p:cNvPr>
          <p:cNvCxnSpPr>
            <a:cxnSpLocks/>
            <a:stCxn id="176" idx="3"/>
            <a:endCxn id="150" idx="0"/>
          </p:cNvCxnSpPr>
          <p:nvPr/>
        </p:nvCxnSpPr>
        <p:spPr bwMode="auto">
          <a:xfrm>
            <a:off x="6761020" y="2392788"/>
            <a:ext cx="762695" cy="6535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830A7BA6-D68B-48FF-A7AA-3DB3B29D49E1}"/>
              </a:ext>
            </a:extLst>
          </p:cNvPr>
          <p:cNvCxnSpPr>
            <a:cxnSpLocks/>
            <a:stCxn id="170" idx="3"/>
            <a:endCxn id="156" idx="0"/>
          </p:cNvCxnSpPr>
          <p:nvPr/>
        </p:nvCxnSpPr>
        <p:spPr bwMode="auto">
          <a:xfrm>
            <a:off x="6427085" y="1829142"/>
            <a:ext cx="2158626" cy="12615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id="{7B7889A4-E1C6-42EF-B8BC-A01A7C1F511C}"/>
              </a:ext>
            </a:extLst>
          </p:cNvPr>
          <p:cNvSpPr txBox="1"/>
          <p:nvPr/>
        </p:nvSpPr>
        <p:spPr>
          <a:xfrm>
            <a:off x="3186328" y="5023679"/>
            <a:ext cx="56618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u="sng"/>
              <a:t>Note</a:t>
            </a:r>
            <a:r>
              <a:rPr lang="en-GB" sz="1400"/>
              <a:t>: The term channel is widely used in the telecoms industry to refer to a particular wavelength of light, it is standardised by the ITU </a:t>
            </a:r>
          </a:p>
          <a:p>
            <a:pPr algn="ctr"/>
            <a:r>
              <a:rPr lang="en-GB" sz="1400"/>
              <a:t>(International Telecommunications Union) standards</a:t>
            </a:r>
          </a:p>
        </p:txBody>
      </p: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B8CFBB71-9212-4FE2-B2DD-CA9C5CE34737}"/>
              </a:ext>
            </a:extLst>
          </p:cNvPr>
          <p:cNvCxnSpPr>
            <a:cxnSpLocks/>
            <a:stCxn id="170" idx="2"/>
            <a:endCxn id="176" idx="0"/>
          </p:cNvCxnSpPr>
          <p:nvPr/>
        </p:nvCxnSpPr>
        <p:spPr bwMode="auto">
          <a:xfrm flipH="1">
            <a:off x="6005428" y="2013808"/>
            <a:ext cx="2312" cy="1943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90DC4C4E-B08A-4309-815F-80745F8228E5}"/>
              </a:ext>
            </a:extLst>
          </p:cNvPr>
          <p:cNvCxnSpPr>
            <a:cxnSpLocks/>
            <a:stCxn id="176" idx="2"/>
            <a:endCxn id="169" idx="0"/>
          </p:cNvCxnSpPr>
          <p:nvPr/>
        </p:nvCxnSpPr>
        <p:spPr bwMode="auto">
          <a:xfrm flipH="1">
            <a:off x="6002506" y="2577454"/>
            <a:ext cx="2922" cy="5313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9A6BA670-4C4E-76AE-8C91-4B0A7754E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88" y="260649"/>
            <a:ext cx="2518127" cy="592792"/>
          </a:xfrm>
        </p:spPr>
        <p:txBody>
          <a:bodyPr/>
          <a:lstStyle/>
          <a:p>
            <a:r>
              <a:rPr lang="en-GB" sz="3600"/>
              <a:t>1. Setup</a:t>
            </a:r>
          </a:p>
        </p:txBody>
      </p:sp>
    </p:spTree>
    <p:extLst>
      <p:ext uri="{BB962C8B-B14F-4D97-AF65-F5344CB8AC3E}">
        <p14:creationId xmlns:p14="http://schemas.microsoft.com/office/powerpoint/2010/main" val="374858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3E21FE7-0207-56CC-8AF3-C31AA78A7D66}"/>
              </a:ext>
            </a:extLst>
          </p:cNvPr>
          <p:cNvGrpSpPr/>
          <p:nvPr/>
        </p:nvGrpSpPr>
        <p:grpSpPr>
          <a:xfrm flipH="1">
            <a:off x="9339464" y="3723844"/>
            <a:ext cx="2515155" cy="2093205"/>
            <a:chOff x="1035586" y="1205365"/>
            <a:chExt cx="3800819" cy="2093205"/>
          </a:xfrm>
        </p:grpSpPr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763AFE01-7EA1-2643-7F83-54A8DB98FFD6}"/>
                </a:ext>
              </a:extLst>
            </p:cNvPr>
            <p:cNvSpPr/>
            <p:nvPr/>
          </p:nvSpPr>
          <p:spPr>
            <a:xfrm>
              <a:off x="1115747" y="1205365"/>
              <a:ext cx="3602515" cy="2093205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A6935605-FBEE-BAA0-302F-DB7480E5890D}"/>
                </a:ext>
              </a:extLst>
            </p:cNvPr>
            <p:cNvSpPr/>
            <p:nvPr/>
          </p:nvSpPr>
          <p:spPr>
            <a:xfrm>
              <a:off x="1035586" y="1481769"/>
              <a:ext cx="99152" cy="253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47B7BA01-AB3E-0295-298D-BADBE0CC871B}"/>
                </a:ext>
              </a:extLst>
            </p:cNvPr>
            <p:cNvSpPr txBox="1"/>
            <p:nvPr/>
          </p:nvSpPr>
          <p:spPr>
            <a:xfrm>
              <a:off x="1134738" y="1423796"/>
              <a:ext cx="1085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err="1">
                  <a:solidFill>
                    <a:schemeClr val="accent1"/>
                  </a:solidFill>
                </a:rPr>
                <a:t>N_In</a:t>
              </a:r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887D5F75-F7DA-786C-BB21-E7F1A88CDD66}"/>
                </a:ext>
              </a:extLst>
            </p:cNvPr>
            <p:cNvSpPr/>
            <p:nvPr/>
          </p:nvSpPr>
          <p:spPr>
            <a:xfrm>
              <a:off x="4737253" y="1423796"/>
              <a:ext cx="99152" cy="253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0F00DF87-1B1F-AA61-C777-C0E3FF86234B}"/>
                </a:ext>
              </a:extLst>
            </p:cNvPr>
            <p:cNvSpPr/>
            <p:nvPr/>
          </p:nvSpPr>
          <p:spPr>
            <a:xfrm>
              <a:off x="4737253" y="1869845"/>
              <a:ext cx="99152" cy="253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965331B-0CF6-2983-A716-79D846CCC055}"/>
                </a:ext>
              </a:extLst>
            </p:cNvPr>
            <p:cNvSpPr/>
            <p:nvPr/>
          </p:nvSpPr>
          <p:spPr>
            <a:xfrm>
              <a:off x="4737253" y="2312031"/>
              <a:ext cx="99152" cy="253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50621D06-3DDF-40D6-94C4-F6C2B46D3171}"/>
                </a:ext>
              </a:extLst>
            </p:cNvPr>
            <p:cNvSpPr/>
            <p:nvPr/>
          </p:nvSpPr>
          <p:spPr>
            <a:xfrm>
              <a:off x="4737253" y="2754217"/>
              <a:ext cx="99152" cy="253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537EA33-1B58-06BA-B920-FE1D95ABD46A}"/>
                </a:ext>
              </a:extLst>
            </p:cNvPr>
            <p:cNvSpPr txBox="1"/>
            <p:nvPr/>
          </p:nvSpPr>
          <p:spPr>
            <a:xfrm>
              <a:off x="2871610" y="1365825"/>
              <a:ext cx="18846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accent1"/>
                  </a:solidFill>
                </a:rPr>
                <a:t>N_+1_Out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4E3486C-B58C-D2FB-4B29-3C61C44321CA}"/>
                </a:ext>
              </a:extLst>
            </p:cNvPr>
            <p:cNvSpPr txBox="1"/>
            <p:nvPr/>
          </p:nvSpPr>
          <p:spPr>
            <a:xfrm>
              <a:off x="2472057" y="1819314"/>
              <a:ext cx="2265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err="1">
                  <a:solidFill>
                    <a:schemeClr val="accent1"/>
                  </a:solidFill>
                </a:rPr>
                <a:t>ByPass_Out</a:t>
              </a:r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4CBA075-4C80-056D-153E-A59A958F7CD3}"/>
                </a:ext>
              </a:extLst>
            </p:cNvPr>
            <p:cNvSpPr txBox="1"/>
            <p:nvPr/>
          </p:nvSpPr>
          <p:spPr>
            <a:xfrm>
              <a:off x="2785505" y="2263010"/>
              <a:ext cx="19517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err="1">
                  <a:solidFill>
                    <a:schemeClr val="accent1"/>
                  </a:solidFill>
                </a:rPr>
                <a:t>ByPass_In</a:t>
              </a:r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A4E5DCD-5355-35F8-9432-F36BD1D07D24}"/>
                </a:ext>
              </a:extLst>
            </p:cNvPr>
            <p:cNvSpPr txBox="1"/>
            <p:nvPr/>
          </p:nvSpPr>
          <p:spPr>
            <a:xfrm>
              <a:off x="2838447" y="2706706"/>
              <a:ext cx="1879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err="1">
                  <a:solidFill>
                    <a:schemeClr val="accent1"/>
                  </a:solidFill>
                </a:rPr>
                <a:t>User_Out</a:t>
              </a:r>
              <a:endParaRPr lang="en-GB">
                <a:solidFill>
                  <a:schemeClr val="accent1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7889FE5-C2A4-B0D7-3DAB-13B8FA65E1DC}"/>
              </a:ext>
            </a:extLst>
          </p:cNvPr>
          <p:cNvGrpSpPr/>
          <p:nvPr/>
        </p:nvGrpSpPr>
        <p:grpSpPr>
          <a:xfrm>
            <a:off x="305746" y="3100658"/>
            <a:ext cx="2874688" cy="2200380"/>
            <a:chOff x="1035586" y="1167788"/>
            <a:chExt cx="3800819" cy="2200380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D52CDFFE-7618-5FFE-124B-B9C103C092A7}"/>
                </a:ext>
              </a:extLst>
            </p:cNvPr>
            <p:cNvSpPr/>
            <p:nvPr/>
          </p:nvSpPr>
          <p:spPr>
            <a:xfrm>
              <a:off x="1134738" y="1167788"/>
              <a:ext cx="3602515" cy="2093205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70D93F8-8848-01AF-3D3F-5D12983E0F1B}"/>
                </a:ext>
              </a:extLst>
            </p:cNvPr>
            <p:cNvSpPr/>
            <p:nvPr/>
          </p:nvSpPr>
          <p:spPr>
            <a:xfrm>
              <a:off x="1035586" y="1481769"/>
              <a:ext cx="99152" cy="253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85D5003-79FD-1BD8-6EC9-CCD18663B3C3}"/>
                </a:ext>
              </a:extLst>
            </p:cNvPr>
            <p:cNvSpPr txBox="1"/>
            <p:nvPr/>
          </p:nvSpPr>
          <p:spPr>
            <a:xfrm>
              <a:off x="1134741" y="1423796"/>
              <a:ext cx="10115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err="1">
                  <a:solidFill>
                    <a:schemeClr val="accent1"/>
                  </a:solidFill>
                </a:rPr>
                <a:t>N_In</a:t>
              </a:r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3FCC781-A385-3FEF-717A-FC906AC863E3}"/>
                </a:ext>
              </a:extLst>
            </p:cNvPr>
            <p:cNvSpPr/>
            <p:nvPr/>
          </p:nvSpPr>
          <p:spPr>
            <a:xfrm>
              <a:off x="4737253" y="1423796"/>
              <a:ext cx="99152" cy="253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8D775842-831D-0730-E13B-6B49D8745348}"/>
                </a:ext>
              </a:extLst>
            </p:cNvPr>
            <p:cNvSpPr/>
            <p:nvPr/>
          </p:nvSpPr>
          <p:spPr>
            <a:xfrm>
              <a:off x="4737253" y="1869845"/>
              <a:ext cx="99152" cy="253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8D2EA303-830A-F581-DBC4-185629FBC47B}"/>
                </a:ext>
              </a:extLst>
            </p:cNvPr>
            <p:cNvSpPr/>
            <p:nvPr/>
          </p:nvSpPr>
          <p:spPr>
            <a:xfrm>
              <a:off x="4737253" y="2312031"/>
              <a:ext cx="99152" cy="253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98F9F44-1B1B-FBC6-B439-246D641DADEA}"/>
                </a:ext>
              </a:extLst>
            </p:cNvPr>
            <p:cNvSpPr/>
            <p:nvPr/>
          </p:nvSpPr>
          <p:spPr>
            <a:xfrm>
              <a:off x="4737253" y="2754217"/>
              <a:ext cx="99152" cy="253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5FDE288-25B4-9582-DA44-68746D4FF0C0}"/>
                </a:ext>
              </a:extLst>
            </p:cNvPr>
            <p:cNvSpPr txBox="1"/>
            <p:nvPr/>
          </p:nvSpPr>
          <p:spPr>
            <a:xfrm>
              <a:off x="3051188" y="1365825"/>
              <a:ext cx="17356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accent1"/>
                  </a:solidFill>
                </a:rPr>
                <a:t>N_+1_Out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24686A9-8327-371C-3EBD-60BF83425586}"/>
                </a:ext>
              </a:extLst>
            </p:cNvPr>
            <p:cNvSpPr txBox="1"/>
            <p:nvPr/>
          </p:nvSpPr>
          <p:spPr>
            <a:xfrm>
              <a:off x="2809303" y="1794931"/>
              <a:ext cx="19492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err="1">
                  <a:solidFill>
                    <a:schemeClr val="accent1"/>
                  </a:solidFill>
                </a:rPr>
                <a:t>ByPass_Out</a:t>
              </a:r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82F4609-C78C-4819-D2F5-167D923BDEE5}"/>
                </a:ext>
              </a:extLst>
            </p:cNvPr>
            <p:cNvSpPr txBox="1"/>
            <p:nvPr/>
          </p:nvSpPr>
          <p:spPr>
            <a:xfrm>
              <a:off x="2967291" y="2288130"/>
              <a:ext cx="17638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err="1">
                  <a:solidFill>
                    <a:schemeClr val="accent1"/>
                  </a:solidFill>
                </a:rPr>
                <a:t>ByPass_In</a:t>
              </a:r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309F8B8-D708-475E-16AB-8DC34986A982}"/>
                </a:ext>
              </a:extLst>
            </p:cNvPr>
            <p:cNvSpPr txBox="1"/>
            <p:nvPr/>
          </p:nvSpPr>
          <p:spPr>
            <a:xfrm>
              <a:off x="2996031" y="2629285"/>
              <a:ext cx="16105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err="1">
                  <a:solidFill>
                    <a:schemeClr val="accent1"/>
                  </a:solidFill>
                </a:rPr>
                <a:t>User_Out</a:t>
              </a:r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7D16433-2F14-87E2-0A20-5B3CFF46DFB3}"/>
                </a:ext>
              </a:extLst>
            </p:cNvPr>
            <p:cNvSpPr/>
            <p:nvPr/>
          </p:nvSpPr>
          <p:spPr>
            <a:xfrm rot="16200000">
              <a:off x="2886419" y="3191898"/>
              <a:ext cx="99152" cy="2533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86691F8-1161-1DBC-2981-4B3654ED81AB}"/>
                </a:ext>
              </a:extLst>
            </p:cNvPr>
            <p:cNvSpPr txBox="1"/>
            <p:nvPr/>
          </p:nvSpPr>
          <p:spPr>
            <a:xfrm>
              <a:off x="1923359" y="2891662"/>
              <a:ext cx="18769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/>
                <a:t>B</a:t>
              </a:r>
              <a:r>
                <a:rPr lang="en-US" altLang="zh-CN" sz="1400"/>
                <a:t>eat_</a:t>
              </a:r>
              <a:r>
                <a:rPr lang="en-GB" sz="1400" err="1"/>
                <a:t>User_Out</a:t>
              </a:r>
              <a:endParaRPr lang="en-GB" sz="140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3E870B9-17E8-742A-B201-45F26C42FF82}"/>
              </a:ext>
            </a:extLst>
          </p:cNvPr>
          <p:cNvSpPr txBox="1"/>
          <p:nvPr/>
        </p:nvSpPr>
        <p:spPr>
          <a:xfrm>
            <a:off x="195046" y="1912895"/>
            <a:ext cx="1698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>
                <a:solidFill>
                  <a:schemeClr val="accent4">
                    <a:lumMod val="50000"/>
                  </a:schemeClr>
                </a:solidFill>
                <a:latin typeface="Bradley Hand ITC" panose="03070402050302030203" pitchFamily="66" charset="0"/>
              </a:rPr>
              <a:t>Fibre length c. 5m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6A0DE03-2ED1-96E1-2F4E-7A569C811B8E}"/>
              </a:ext>
            </a:extLst>
          </p:cNvPr>
          <p:cNvSpPr txBox="1"/>
          <p:nvPr/>
        </p:nvSpPr>
        <p:spPr>
          <a:xfrm>
            <a:off x="5202082" y="6162179"/>
            <a:ext cx="3063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>
                <a:solidFill>
                  <a:schemeClr val="accent4">
                    <a:lumMod val="50000"/>
                  </a:schemeClr>
                </a:solidFill>
                <a:latin typeface="Bradley Hand ITC" panose="03070402050302030203" pitchFamily="66" charset="0"/>
              </a:rPr>
              <a:t>Fibre B (or 2) MONITORING </a:t>
            </a:r>
          </a:p>
          <a:p>
            <a:pPr algn="ctr"/>
            <a:r>
              <a:rPr lang="en-GB" b="1" i="1">
                <a:solidFill>
                  <a:schemeClr val="accent4">
                    <a:lumMod val="50000"/>
                  </a:schemeClr>
                </a:solidFill>
                <a:latin typeface="Bradley Hand ITC" panose="03070402050302030203" pitchFamily="66" charset="0"/>
              </a:rPr>
              <a:t>Overall length c. 380km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E6ADCCC-85C6-ACA0-95C2-1F67645B6A50}"/>
              </a:ext>
            </a:extLst>
          </p:cNvPr>
          <p:cNvSpPr txBox="1"/>
          <p:nvPr/>
        </p:nvSpPr>
        <p:spPr>
          <a:xfrm>
            <a:off x="7390692" y="970120"/>
            <a:ext cx="3531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u="sng">
                <a:solidFill>
                  <a:schemeClr val="accent4">
                    <a:lumMod val="50000"/>
                  </a:schemeClr>
                </a:solidFill>
                <a:latin typeface="Bradley Hand ITC" panose="03070402050302030203" pitchFamily="66" charset="0"/>
              </a:rPr>
              <a:t>N+1 Fibre link </a:t>
            </a:r>
          </a:p>
          <a:p>
            <a:pPr algn="ctr"/>
            <a:r>
              <a:rPr lang="en-GB" b="1" i="1">
                <a:solidFill>
                  <a:schemeClr val="accent4">
                    <a:lumMod val="50000"/>
                  </a:schemeClr>
                </a:solidFill>
                <a:latin typeface="Bradley Hand ITC" panose="03070402050302030203" pitchFamily="66" charset="0"/>
              </a:rPr>
              <a:t>Fibre A (or 1) DISSEMINATION Overall length c. 380km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CB29316E-FA82-260B-FDDC-13BC10BBEB9A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180434" y="3929409"/>
            <a:ext cx="1593862" cy="1508945"/>
          </a:xfrm>
          <a:prstGeom prst="bentConnector3">
            <a:avLst>
              <a:gd name="adj1" fmla="val 5998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E555B9C-BFEB-B299-7E71-AD82C89D37E3}"/>
              </a:ext>
            </a:extLst>
          </p:cNvPr>
          <p:cNvCxnSpPr>
            <a:cxnSpLocks/>
            <a:stCxn id="73" idx="1"/>
            <a:endCxn id="38" idx="0"/>
          </p:cNvCxnSpPr>
          <p:nvPr/>
        </p:nvCxnSpPr>
        <p:spPr>
          <a:xfrm>
            <a:off x="1743090" y="5301038"/>
            <a:ext cx="2256" cy="22324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84866175-02DC-5D5B-F288-000804B6DE49}"/>
              </a:ext>
            </a:extLst>
          </p:cNvPr>
          <p:cNvSpPr/>
          <p:nvPr/>
        </p:nvSpPr>
        <p:spPr>
          <a:xfrm>
            <a:off x="1157139" y="6077823"/>
            <a:ext cx="1173312" cy="394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75MHz </a:t>
            </a:r>
          </a:p>
          <a:p>
            <a:pPr algn="ctr"/>
            <a:r>
              <a:rPr lang="en-GB" sz="1200">
                <a:solidFill>
                  <a:schemeClr val="tx1"/>
                </a:solidFill>
              </a:rPr>
              <a:t>BP filter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C1C94A3-D845-EB56-6A92-99948EA0784C}"/>
              </a:ext>
            </a:extLst>
          </p:cNvPr>
          <p:cNvSpPr/>
          <p:nvPr/>
        </p:nvSpPr>
        <p:spPr>
          <a:xfrm>
            <a:off x="1289030" y="5524287"/>
            <a:ext cx="912631" cy="394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RF Amplifier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E833F93-7FEE-DD9B-4747-9DF73195EF47}"/>
              </a:ext>
            </a:extLst>
          </p:cNvPr>
          <p:cNvCxnSpPr>
            <a:cxnSpLocks/>
            <a:stCxn id="38" idx="2"/>
            <a:endCxn id="35" idx="0"/>
          </p:cNvCxnSpPr>
          <p:nvPr/>
        </p:nvCxnSpPr>
        <p:spPr>
          <a:xfrm flipH="1">
            <a:off x="1743795" y="5919264"/>
            <a:ext cx="1551" cy="1585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A3368E9E-FCA7-3252-2383-D9AF49B3D6B0}"/>
              </a:ext>
            </a:extLst>
          </p:cNvPr>
          <p:cNvCxnSpPr>
            <a:cxnSpLocks/>
            <a:stCxn id="64" idx="3"/>
            <a:endCxn id="213" idx="1"/>
          </p:cNvCxnSpPr>
          <p:nvPr/>
        </p:nvCxnSpPr>
        <p:spPr>
          <a:xfrm flipV="1">
            <a:off x="3180434" y="3142605"/>
            <a:ext cx="1650856" cy="34075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778265F4-72F5-5FC2-26D9-F6CCCC6E0FD4}"/>
              </a:ext>
            </a:extLst>
          </p:cNvPr>
          <p:cNvSpPr/>
          <p:nvPr/>
        </p:nvSpPr>
        <p:spPr>
          <a:xfrm>
            <a:off x="195046" y="1196403"/>
            <a:ext cx="1497784" cy="576485"/>
          </a:xfrm>
          <a:prstGeom prst="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chemeClr val="accent6">
                    <a:lumMod val="50000"/>
                  </a:schemeClr>
                </a:solidFill>
              </a:rPr>
              <a:t>T1 Laser locked to 1064nm </a:t>
            </a:r>
            <a:r>
              <a:rPr lang="en-GB" sz="1200" err="1">
                <a:solidFill>
                  <a:schemeClr val="accent6">
                    <a:lumMod val="50000"/>
                  </a:schemeClr>
                </a:solidFill>
              </a:rPr>
              <a:t>ultrastable</a:t>
            </a:r>
            <a:r>
              <a:rPr lang="en-GB" sz="1200">
                <a:solidFill>
                  <a:schemeClr val="accent6">
                    <a:lumMod val="50000"/>
                  </a:schemeClr>
                </a:solidFill>
              </a:rPr>
              <a:t> cavity via Comb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B4B04FC8-4A06-8D44-844B-B17B092FE31A}"/>
              </a:ext>
            </a:extLst>
          </p:cNvPr>
          <p:cNvSpPr txBox="1"/>
          <p:nvPr/>
        </p:nvSpPr>
        <p:spPr>
          <a:xfrm>
            <a:off x="10714640" y="4707713"/>
            <a:ext cx="10689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/>
              <a:t>RLS </a:t>
            </a:r>
          </a:p>
          <a:p>
            <a:pPr algn="ctr"/>
            <a:r>
              <a:rPr lang="en-GB" b="1"/>
              <a:t>74MHz </a:t>
            </a:r>
          </a:p>
          <a:p>
            <a:pPr algn="ctr"/>
            <a:r>
              <a:rPr lang="en-GB" b="1"/>
              <a:t>(</a:t>
            </a:r>
            <a:r>
              <a:rPr lang="en-GB" b="1" err="1"/>
              <a:t>B’ham</a:t>
            </a:r>
            <a:r>
              <a:rPr lang="en-GB" b="1"/>
              <a:t>)</a:t>
            </a:r>
            <a:endParaRPr lang="en-GB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E355829-D750-1F49-7CFD-6F2770DA26D0}"/>
              </a:ext>
            </a:extLst>
          </p:cNvPr>
          <p:cNvSpPr txBox="1"/>
          <p:nvPr/>
        </p:nvSpPr>
        <p:spPr>
          <a:xfrm>
            <a:off x="536220" y="3897693"/>
            <a:ext cx="10550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/>
              <a:t>RLS </a:t>
            </a:r>
          </a:p>
          <a:p>
            <a:pPr algn="ctr"/>
            <a:r>
              <a:rPr lang="en-GB" b="1"/>
              <a:t>76MHz</a:t>
            </a:r>
          </a:p>
          <a:p>
            <a:pPr algn="ctr"/>
            <a:r>
              <a:rPr lang="en-GB" b="1"/>
              <a:t>(NPL)</a:t>
            </a:r>
            <a:endParaRPr lang="en-GB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EECACB75-962D-DB05-E996-B0A90BC0556F}"/>
              </a:ext>
            </a:extLst>
          </p:cNvPr>
          <p:cNvSpPr/>
          <p:nvPr/>
        </p:nvSpPr>
        <p:spPr bwMode="auto">
          <a:xfrm>
            <a:off x="3318572" y="483937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0C3DE40A-DFE8-70F1-0407-24E3741BCEE6}"/>
              </a:ext>
            </a:extLst>
          </p:cNvPr>
          <p:cNvSpPr/>
          <p:nvPr/>
        </p:nvSpPr>
        <p:spPr bwMode="auto">
          <a:xfrm>
            <a:off x="3362983" y="484077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5155CCE3-36BF-67FF-532A-2140CFEB3676}"/>
              </a:ext>
            </a:extLst>
          </p:cNvPr>
          <p:cNvSpPr/>
          <p:nvPr/>
        </p:nvSpPr>
        <p:spPr bwMode="auto">
          <a:xfrm>
            <a:off x="3411677" y="4833760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B4AFB043-9CAE-BB47-A754-9108F2BD2E99}"/>
              </a:ext>
            </a:extLst>
          </p:cNvPr>
          <p:cNvSpPr/>
          <p:nvPr/>
        </p:nvSpPr>
        <p:spPr bwMode="auto">
          <a:xfrm>
            <a:off x="3459898" y="4835160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91698F20-C2D7-F4A2-0A2B-82FEC72E10C7}"/>
              </a:ext>
            </a:extLst>
          </p:cNvPr>
          <p:cNvSpPr/>
          <p:nvPr/>
        </p:nvSpPr>
        <p:spPr bwMode="auto">
          <a:xfrm>
            <a:off x="3504782" y="484348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947B83D6-700E-44CF-AD5A-443D211E3C88}"/>
              </a:ext>
            </a:extLst>
          </p:cNvPr>
          <p:cNvSpPr/>
          <p:nvPr/>
        </p:nvSpPr>
        <p:spPr bwMode="auto">
          <a:xfrm>
            <a:off x="3549193" y="484488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FD5D38FA-3880-4F64-283A-F292189389A4}"/>
              </a:ext>
            </a:extLst>
          </p:cNvPr>
          <p:cNvSpPr/>
          <p:nvPr/>
        </p:nvSpPr>
        <p:spPr bwMode="auto">
          <a:xfrm>
            <a:off x="3597887" y="4837873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A9DDEC3C-29BC-0F2E-AEEB-5F206BA8A947}"/>
              </a:ext>
            </a:extLst>
          </p:cNvPr>
          <p:cNvSpPr/>
          <p:nvPr/>
        </p:nvSpPr>
        <p:spPr bwMode="auto">
          <a:xfrm>
            <a:off x="3646108" y="4839273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A23C8ED8-D4CA-E7CD-4524-88F98FEE1F05}"/>
              </a:ext>
            </a:extLst>
          </p:cNvPr>
          <p:cNvSpPr/>
          <p:nvPr/>
        </p:nvSpPr>
        <p:spPr bwMode="auto">
          <a:xfrm>
            <a:off x="4030326" y="2741816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06BF5D63-1063-C2B6-0BA3-CEE2F26A15AD}"/>
              </a:ext>
            </a:extLst>
          </p:cNvPr>
          <p:cNvSpPr/>
          <p:nvPr/>
        </p:nvSpPr>
        <p:spPr bwMode="auto">
          <a:xfrm>
            <a:off x="4074737" y="2743216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E5695223-172B-4581-3241-F0CFF662D55C}"/>
              </a:ext>
            </a:extLst>
          </p:cNvPr>
          <p:cNvSpPr/>
          <p:nvPr/>
        </p:nvSpPr>
        <p:spPr bwMode="auto">
          <a:xfrm>
            <a:off x="4123431" y="2736202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A20ADC22-BE7F-5E75-6F51-2132C63174E0}"/>
              </a:ext>
            </a:extLst>
          </p:cNvPr>
          <p:cNvSpPr/>
          <p:nvPr/>
        </p:nvSpPr>
        <p:spPr bwMode="auto">
          <a:xfrm>
            <a:off x="4171652" y="2737602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D7BD9734-2531-CEAC-34BA-4DA47F5A750E}"/>
              </a:ext>
            </a:extLst>
          </p:cNvPr>
          <p:cNvSpPr/>
          <p:nvPr/>
        </p:nvSpPr>
        <p:spPr bwMode="auto">
          <a:xfrm>
            <a:off x="4216536" y="2745929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E8156DBD-40A5-015E-E7B9-B0B42A8B131E}"/>
              </a:ext>
            </a:extLst>
          </p:cNvPr>
          <p:cNvSpPr/>
          <p:nvPr/>
        </p:nvSpPr>
        <p:spPr bwMode="auto">
          <a:xfrm>
            <a:off x="4260947" y="2747329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3228E013-D2A9-1316-28D2-1E75FF06869A}"/>
              </a:ext>
            </a:extLst>
          </p:cNvPr>
          <p:cNvSpPr/>
          <p:nvPr/>
        </p:nvSpPr>
        <p:spPr bwMode="auto">
          <a:xfrm>
            <a:off x="4309641" y="2740315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CAE7AC0F-6EBF-8777-2300-590E58913D06}"/>
              </a:ext>
            </a:extLst>
          </p:cNvPr>
          <p:cNvSpPr/>
          <p:nvPr/>
        </p:nvSpPr>
        <p:spPr bwMode="auto">
          <a:xfrm>
            <a:off x="4357862" y="2741715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cxnSp>
        <p:nvCxnSpPr>
          <p:cNvPr id="202" name="Connector: Elbow 201">
            <a:extLst>
              <a:ext uri="{FF2B5EF4-FFF2-40B4-BE49-F238E27FC236}">
                <a16:creationId xmlns:a16="http://schemas.microsoft.com/office/drawing/2014/main" id="{EFCD41F5-E941-5076-9B35-A3075812E9DF}"/>
              </a:ext>
            </a:extLst>
          </p:cNvPr>
          <p:cNvCxnSpPr>
            <a:cxnSpLocks/>
            <a:stCxn id="50" idx="3"/>
          </p:cNvCxnSpPr>
          <p:nvPr/>
        </p:nvCxnSpPr>
        <p:spPr>
          <a:xfrm flipH="1">
            <a:off x="345853" y="1484646"/>
            <a:ext cx="1346977" cy="2086766"/>
          </a:xfrm>
          <a:prstGeom prst="bentConnector4">
            <a:avLst>
              <a:gd name="adj1" fmla="val -16971"/>
              <a:gd name="adj2" fmla="val 56906"/>
            </a:avLst>
          </a:prstGeom>
          <a:ln w="38100"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809C44F5-A656-4A57-DF3F-A59C9893672F}"/>
              </a:ext>
            </a:extLst>
          </p:cNvPr>
          <p:cNvCxnSpPr>
            <a:cxnSpLocks/>
            <a:stCxn id="56" idx="2"/>
          </p:cNvCxnSpPr>
          <p:nvPr/>
        </p:nvCxnSpPr>
        <p:spPr bwMode="auto">
          <a:xfrm flipH="1">
            <a:off x="977199" y="2220672"/>
            <a:ext cx="67261" cy="44322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4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C3DF13B8-D609-95A3-07D8-3789DC1E17C9}"/>
              </a:ext>
            </a:extLst>
          </p:cNvPr>
          <p:cNvSpPr txBox="1"/>
          <p:nvPr/>
        </p:nvSpPr>
        <p:spPr>
          <a:xfrm>
            <a:off x="4831290" y="2680940"/>
            <a:ext cx="1116524" cy="92333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b="1"/>
              <a:t>Reading</a:t>
            </a:r>
          </a:p>
          <a:p>
            <a:r>
              <a:rPr lang="en-GB">
                <a:solidFill>
                  <a:srgbClr val="000000"/>
                </a:solidFill>
              </a:rPr>
              <a:t>ELSTAB</a:t>
            </a:r>
            <a:r>
              <a:rPr lang="en-GB"/>
              <a:t> </a:t>
            </a:r>
          </a:p>
          <a:p>
            <a:r>
              <a:rPr lang="en-GB"/>
              <a:t>amplifier</a:t>
            </a:r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061FB564-A7E2-73BB-0A08-AFFCA27A1C57}"/>
              </a:ext>
            </a:extLst>
          </p:cNvPr>
          <p:cNvSpPr/>
          <p:nvPr/>
        </p:nvSpPr>
        <p:spPr bwMode="auto">
          <a:xfrm>
            <a:off x="11292974" y="273584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BC1DEF1C-1869-B3BD-74A5-7AA563543CBE}"/>
              </a:ext>
            </a:extLst>
          </p:cNvPr>
          <p:cNvSpPr/>
          <p:nvPr/>
        </p:nvSpPr>
        <p:spPr bwMode="auto">
          <a:xfrm>
            <a:off x="11337385" y="273724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FABCA029-13F1-5AF2-2BA8-465087F06726}"/>
              </a:ext>
            </a:extLst>
          </p:cNvPr>
          <p:cNvSpPr/>
          <p:nvPr/>
        </p:nvSpPr>
        <p:spPr bwMode="auto">
          <a:xfrm>
            <a:off x="11386079" y="273022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24" name="Oval 223">
            <a:extLst>
              <a:ext uri="{FF2B5EF4-FFF2-40B4-BE49-F238E27FC236}">
                <a16:creationId xmlns:a16="http://schemas.microsoft.com/office/drawing/2014/main" id="{FF682A76-F966-EC8D-3DEC-6C93E93054F1}"/>
              </a:ext>
            </a:extLst>
          </p:cNvPr>
          <p:cNvSpPr/>
          <p:nvPr/>
        </p:nvSpPr>
        <p:spPr bwMode="auto">
          <a:xfrm>
            <a:off x="11434300" y="273162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B6533993-EBF7-EE47-CBC5-0D90D7AFFF39}"/>
              </a:ext>
            </a:extLst>
          </p:cNvPr>
          <p:cNvSpPr/>
          <p:nvPr/>
        </p:nvSpPr>
        <p:spPr bwMode="auto">
          <a:xfrm>
            <a:off x="11479184" y="273995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26" name="Oval 225">
            <a:extLst>
              <a:ext uri="{FF2B5EF4-FFF2-40B4-BE49-F238E27FC236}">
                <a16:creationId xmlns:a16="http://schemas.microsoft.com/office/drawing/2014/main" id="{0E73C1A9-6EE6-A1BF-13B2-12D833439D50}"/>
              </a:ext>
            </a:extLst>
          </p:cNvPr>
          <p:cNvSpPr/>
          <p:nvPr/>
        </p:nvSpPr>
        <p:spPr bwMode="auto">
          <a:xfrm>
            <a:off x="11523595" y="274135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2F435539-C770-DF37-B896-48F06EBF6FFE}"/>
              </a:ext>
            </a:extLst>
          </p:cNvPr>
          <p:cNvSpPr/>
          <p:nvPr/>
        </p:nvSpPr>
        <p:spPr bwMode="auto">
          <a:xfrm>
            <a:off x="11572289" y="2734340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3CAB9A9D-F2BF-3E95-33BB-D6A5224E207F}"/>
              </a:ext>
            </a:extLst>
          </p:cNvPr>
          <p:cNvSpPr/>
          <p:nvPr/>
        </p:nvSpPr>
        <p:spPr bwMode="auto">
          <a:xfrm>
            <a:off x="11620510" y="2735740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48FE9813-22B7-06D6-D86C-27F7E40A3302}"/>
              </a:ext>
            </a:extLst>
          </p:cNvPr>
          <p:cNvSpPr txBox="1"/>
          <p:nvPr/>
        </p:nvSpPr>
        <p:spPr>
          <a:xfrm>
            <a:off x="9736030" y="2663897"/>
            <a:ext cx="1116524" cy="92333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b="1"/>
              <a:t>Studley</a:t>
            </a:r>
          </a:p>
          <a:p>
            <a:pPr algn="ctr"/>
            <a:r>
              <a:rPr lang="en-GB">
                <a:solidFill>
                  <a:srgbClr val="000000"/>
                </a:solidFill>
              </a:rPr>
              <a:t>ELSTAB</a:t>
            </a:r>
            <a:r>
              <a:rPr lang="en-GB"/>
              <a:t> </a:t>
            </a:r>
          </a:p>
          <a:p>
            <a:pPr algn="ctr"/>
            <a:r>
              <a:rPr lang="en-GB"/>
              <a:t>amplifier</a:t>
            </a:r>
          </a:p>
        </p:txBody>
      </p: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70CDAE54-BA33-6DD8-5B7F-5851618CC9F3}"/>
              </a:ext>
            </a:extLst>
          </p:cNvPr>
          <p:cNvCxnSpPr>
            <a:cxnSpLocks/>
            <a:stCxn id="229" idx="3"/>
            <a:endCxn id="84" idx="1"/>
          </p:cNvCxnSpPr>
          <p:nvPr/>
        </p:nvCxnSpPr>
        <p:spPr>
          <a:xfrm>
            <a:off x="10852554" y="3125562"/>
            <a:ext cx="1002065" cy="1001380"/>
          </a:xfrm>
          <a:prstGeom prst="bentConnector3">
            <a:avLst>
              <a:gd name="adj1" fmla="val 122813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Oval 246">
            <a:extLst>
              <a:ext uri="{FF2B5EF4-FFF2-40B4-BE49-F238E27FC236}">
                <a16:creationId xmlns:a16="http://schemas.microsoft.com/office/drawing/2014/main" id="{79FF24BB-3747-F4A6-F8F7-C50280DD1147}"/>
              </a:ext>
            </a:extLst>
          </p:cNvPr>
          <p:cNvSpPr/>
          <p:nvPr/>
        </p:nvSpPr>
        <p:spPr bwMode="auto">
          <a:xfrm>
            <a:off x="6411506" y="2747518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48" name="Oval 247">
            <a:extLst>
              <a:ext uri="{FF2B5EF4-FFF2-40B4-BE49-F238E27FC236}">
                <a16:creationId xmlns:a16="http://schemas.microsoft.com/office/drawing/2014/main" id="{9A7D4476-7339-8109-3131-439B0AB710DE}"/>
              </a:ext>
            </a:extLst>
          </p:cNvPr>
          <p:cNvSpPr/>
          <p:nvPr/>
        </p:nvSpPr>
        <p:spPr bwMode="auto">
          <a:xfrm>
            <a:off x="6455917" y="2748918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49" name="Oval 248">
            <a:extLst>
              <a:ext uri="{FF2B5EF4-FFF2-40B4-BE49-F238E27FC236}">
                <a16:creationId xmlns:a16="http://schemas.microsoft.com/office/drawing/2014/main" id="{17757E3F-856C-4C72-895A-323EEEF02862}"/>
              </a:ext>
            </a:extLst>
          </p:cNvPr>
          <p:cNvSpPr/>
          <p:nvPr/>
        </p:nvSpPr>
        <p:spPr bwMode="auto">
          <a:xfrm>
            <a:off x="6504611" y="274190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50" name="Oval 249">
            <a:extLst>
              <a:ext uri="{FF2B5EF4-FFF2-40B4-BE49-F238E27FC236}">
                <a16:creationId xmlns:a16="http://schemas.microsoft.com/office/drawing/2014/main" id="{F8E60C57-9BA7-4355-EC14-9CD79EBE2EF2}"/>
              </a:ext>
            </a:extLst>
          </p:cNvPr>
          <p:cNvSpPr/>
          <p:nvPr/>
        </p:nvSpPr>
        <p:spPr bwMode="auto">
          <a:xfrm>
            <a:off x="6552832" y="274330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F5586EF0-08BE-2EC9-7041-14907DDAFCBA}"/>
              </a:ext>
            </a:extLst>
          </p:cNvPr>
          <p:cNvSpPr/>
          <p:nvPr/>
        </p:nvSpPr>
        <p:spPr bwMode="auto">
          <a:xfrm>
            <a:off x="6597716" y="275163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52" name="Oval 251">
            <a:extLst>
              <a:ext uri="{FF2B5EF4-FFF2-40B4-BE49-F238E27FC236}">
                <a16:creationId xmlns:a16="http://schemas.microsoft.com/office/drawing/2014/main" id="{E7DFFFE1-7CB1-9645-67CE-C865F5FED99B}"/>
              </a:ext>
            </a:extLst>
          </p:cNvPr>
          <p:cNvSpPr/>
          <p:nvPr/>
        </p:nvSpPr>
        <p:spPr bwMode="auto">
          <a:xfrm>
            <a:off x="6642127" y="275303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53" name="Oval 252">
            <a:extLst>
              <a:ext uri="{FF2B5EF4-FFF2-40B4-BE49-F238E27FC236}">
                <a16:creationId xmlns:a16="http://schemas.microsoft.com/office/drawing/2014/main" id="{3026C8D8-431E-02DF-4074-102FF0A01F8B}"/>
              </a:ext>
            </a:extLst>
          </p:cNvPr>
          <p:cNvSpPr/>
          <p:nvPr/>
        </p:nvSpPr>
        <p:spPr bwMode="auto">
          <a:xfrm>
            <a:off x="6690821" y="274601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54" name="Oval 253">
            <a:extLst>
              <a:ext uri="{FF2B5EF4-FFF2-40B4-BE49-F238E27FC236}">
                <a16:creationId xmlns:a16="http://schemas.microsoft.com/office/drawing/2014/main" id="{AB257EB1-3B9F-67BA-93A6-0DE2692679F7}"/>
              </a:ext>
            </a:extLst>
          </p:cNvPr>
          <p:cNvSpPr/>
          <p:nvPr/>
        </p:nvSpPr>
        <p:spPr bwMode="auto">
          <a:xfrm>
            <a:off x="6739042" y="274741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55" name="Oval 254">
            <a:extLst>
              <a:ext uri="{FF2B5EF4-FFF2-40B4-BE49-F238E27FC236}">
                <a16:creationId xmlns:a16="http://schemas.microsoft.com/office/drawing/2014/main" id="{C7A08D69-6DE8-E266-5C5D-6DC95A210ECC}"/>
              </a:ext>
            </a:extLst>
          </p:cNvPr>
          <p:cNvSpPr/>
          <p:nvPr/>
        </p:nvSpPr>
        <p:spPr bwMode="auto">
          <a:xfrm>
            <a:off x="8709623" y="273488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56" name="Oval 255">
            <a:extLst>
              <a:ext uri="{FF2B5EF4-FFF2-40B4-BE49-F238E27FC236}">
                <a16:creationId xmlns:a16="http://schemas.microsoft.com/office/drawing/2014/main" id="{FF5119DF-1F3B-B054-7304-6B47BC5E7A02}"/>
              </a:ext>
            </a:extLst>
          </p:cNvPr>
          <p:cNvSpPr/>
          <p:nvPr/>
        </p:nvSpPr>
        <p:spPr bwMode="auto">
          <a:xfrm>
            <a:off x="8754034" y="273628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42466B43-B974-B7AB-69A3-8492543C3058}"/>
              </a:ext>
            </a:extLst>
          </p:cNvPr>
          <p:cNvSpPr/>
          <p:nvPr/>
        </p:nvSpPr>
        <p:spPr bwMode="auto">
          <a:xfrm>
            <a:off x="8802728" y="2729270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3E663DCC-7AB4-B616-AF4A-273C38F84ABF}"/>
              </a:ext>
            </a:extLst>
          </p:cNvPr>
          <p:cNvSpPr/>
          <p:nvPr/>
        </p:nvSpPr>
        <p:spPr bwMode="auto">
          <a:xfrm>
            <a:off x="8850949" y="2730670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0D7FA4CC-F2D5-1490-1E48-EF9904B9B857}"/>
              </a:ext>
            </a:extLst>
          </p:cNvPr>
          <p:cNvSpPr/>
          <p:nvPr/>
        </p:nvSpPr>
        <p:spPr bwMode="auto">
          <a:xfrm>
            <a:off x="8895833" y="273899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488584CF-A426-6634-B6F3-717E520F83BC}"/>
              </a:ext>
            </a:extLst>
          </p:cNvPr>
          <p:cNvSpPr/>
          <p:nvPr/>
        </p:nvSpPr>
        <p:spPr bwMode="auto">
          <a:xfrm>
            <a:off x="8940244" y="274039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61" name="Oval 260">
            <a:extLst>
              <a:ext uri="{FF2B5EF4-FFF2-40B4-BE49-F238E27FC236}">
                <a16:creationId xmlns:a16="http://schemas.microsoft.com/office/drawing/2014/main" id="{2071901B-DC2B-AA8B-82AF-A60712FE0ACF}"/>
              </a:ext>
            </a:extLst>
          </p:cNvPr>
          <p:cNvSpPr/>
          <p:nvPr/>
        </p:nvSpPr>
        <p:spPr bwMode="auto">
          <a:xfrm>
            <a:off x="8988938" y="2733383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58245430-4AAE-531E-7156-F1615368BE47}"/>
              </a:ext>
            </a:extLst>
          </p:cNvPr>
          <p:cNvSpPr/>
          <p:nvPr/>
        </p:nvSpPr>
        <p:spPr bwMode="auto">
          <a:xfrm>
            <a:off x="9037159" y="2734783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ED93E9FC-E713-E795-DBF4-2FEB925297B3}"/>
              </a:ext>
            </a:extLst>
          </p:cNvPr>
          <p:cNvCxnSpPr>
            <a:cxnSpLocks/>
            <a:stCxn id="213" idx="3"/>
            <a:endCxn id="254" idx="4"/>
          </p:cNvCxnSpPr>
          <p:nvPr/>
        </p:nvCxnSpPr>
        <p:spPr bwMode="auto">
          <a:xfrm flipV="1">
            <a:off x="5947814" y="3134307"/>
            <a:ext cx="958574" cy="829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D21D7AA0-1BDD-04EC-F854-D3437167D44A}"/>
              </a:ext>
            </a:extLst>
          </p:cNvPr>
          <p:cNvCxnSpPr>
            <a:cxnSpLocks/>
            <a:stCxn id="256" idx="4"/>
            <a:endCxn id="229" idx="1"/>
          </p:cNvCxnSpPr>
          <p:nvPr/>
        </p:nvCxnSpPr>
        <p:spPr bwMode="auto">
          <a:xfrm>
            <a:off x="8921380" y="3123174"/>
            <a:ext cx="814650" cy="23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0" name="Straight Connector 269">
            <a:extLst>
              <a:ext uri="{FF2B5EF4-FFF2-40B4-BE49-F238E27FC236}">
                <a16:creationId xmlns:a16="http://schemas.microsoft.com/office/drawing/2014/main" id="{15EEC6D1-FC93-30CF-95FB-7D6768D2F494}"/>
              </a:ext>
            </a:extLst>
          </p:cNvPr>
          <p:cNvCxnSpPr>
            <a:stCxn id="254" idx="4"/>
            <a:endCxn id="258" idx="3"/>
          </p:cNvCxnSpPr>
          <p:nvPr/>
        </p:nvCxnSpPr>
        <p:spPr bwMode="auto">
          <a:xfrm flipV="1">
            <a:off x="6906388" y="3123174"/>
            <a:ext cx="2014992" cy="1113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71" name="TextBox 270">
            <a:extLst>
              <a:ext uri="{FF2B5EF4-FFF2-40B4-BE49-F238E27FC236}">
                <a16:creationId xmlns:a16="http://schemas.microsoft.com/office/drawing/2014/main" id="{D76A25D4-0155-AB10-0B2C-60BC6D91BC59}"/>
              </a:ext>
            </a:extLst>
          </p:cNvPr>
          <p:cNvSpPr txBox="1"/>
          <p:nvPr/>
        </p:nvSpPr>
        <p:spPr>
          <a:xfrm>
            <a:off x="4852476" y="3874301"/>
            <a:ext cx="1346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>
                <a:latin typeface="Bradley Hand ITC" panose="03070402050302030203" pitchFamily="66" charset="0"/>
              </a:rPr>
              <a:t>Amplifiers &amp; spans</a:t>
            </a:r>
          </a:p>
        </p:txBody>
      </p:sp>
      <p:sp>
        <p:nvSpPr>
          <p:cNvPr id="272" name="Right Brace 271">
            <a:extLst>
              <a:ext uri="{FF2B5EF4-FFF2-40B4-BE49-F238E27FC236}">
                <a16:creationId xmlns:a16="http://schemas.microsoft.com/office/drawing/2014/main" id="{FD3C114C-E9CC-2965-39A7-283DF9FFA559}"/>
              </a:ext>
            </a:extLst>
          </p:cNvPr>
          <p:cNvSpPr/>
          <p:nvPr/>
        </p:nvSpPr>
        <p:spPr bwMode="auto">
          <a:xfrm rot="16200000">
            <a:off x="7485892" y="-1542398"/>
            <a:ext cx="1018189" cy="8010618"/>
          </a:xfrm>
          <a:prstGeom prst="rightBrace">
            <a:avLst>
              <a:gd name="adj1" fmla="val 49014"/>
              <a:gd name="adj2" fmla="val 64176"/>
            </a:avLst>
          </a:prstGeom>
          <a:noFill/>
          <a:ln w="28575" cap="flat" cmpd="sng" algn="ctr">
            <a:solidFill>
              <a:schemeClr val="accent4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58845AF2-D244-FD64-F955-F8A876C78525}"/>
              </a:ext>
            </a:extLst>
          </p:cNvPr>
          <p:cNvSpPr txBox="1"/>
          <p:nvPr/>
        </p:nvSpPr>
        <p:spPr>
          <a:xfrm>
            <a:off x="4061425" y="4766085"/>
            <a:ext cx="1133644" cy="92333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b="1"/>
              <a:t>Reading</a:t>
            </a:r>
          </a:p>
          <a:p>
            <a:r>
              <a:rPr lang="en-GB" err="1">
                <a:solidFill>
                  <a:srgbClr val="FF3701"/>
                </a:solidFill>
              </a:rPr>
              <a:t>Keopsys</a:t>
            </a:r>
            <a:r>
              <a:rPr lang="en-GB"/>
              <a:t> </a:t>
            </a:r>
          </a:p>
          <a:p>
            <a:r>
              <a:rPr lang="en-GB"/>
              <a:t>amplifier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7887813D-2340-38F0-93E2-2562DB895C7A}"/>
              </a:ext>
            </a:extLst>
          </p:cNvPr>
          <p:cNvSpPr txBox="1"/>
          <p:nvPr/>
        </p:nvSpPr>
        <p:spPr>
          <a:xfrm>
            <a:off x="7319810" y="4285156"/>
            <a:ext cx="1133645" cy="92333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b="1"/>
              <a:t>Studley</a:t>
            </a:r>
          </a:p>
          <a:p>
            <a:pPr algn="ctr"/>
            <a:r>
              <a:rPr lang="en-GB" err="1">
                <a:solidFill>
                  <a:srgbClr val="FF3701"/>
                </a:solidFill>
              </a:rPr>
              <a:t>Keopsys</a:t>
            </a:r>
            <a:r>
              <a:rPr lang="en-GB"/>
              <a:t> </a:t>
            </a:r>
          </a:p>
          <a:p>
            <a:pPr algn="ctr"/>
            <a:r>
              <a:rPr lang="en-GB"/>
              <a:t>amplifier</a:t>
            </a:r>
          </a:p>
        </p:txBody>
      </p:sp>
      <p:cxnSp>
        <p:nvCxnSpPr>
          <p:cNvPr id="289" name="Connector: Elbow 288">
            <a:extLst>
              <a:ext uri="{FF2B5EF4-FFF2-40B4-BE49-F238E27FC236}">
                <a16:creationId xmlns:a16="http://schemas.microsoft.com/office/drawing/2014/main" id="{7FF49D28-2C7D-0D7C-24D8-64E098CB1D1C}"/>
              </a:ext>
            </a:extLst>
          </p:cNvPr>
          <p:cNvCxnSpPr>
            <a:cxnSpLocks/>
            <a:stCxn id="288" idx="3"/>
            <a:endCxn id="86" idx="3"/>
          </p:cNvCxnSpPr>
          <p:nvPr/>
        </p:nvCxnSpPr>
        <p:spPr>
          <a:xfrm flipV="1">
            <a:off x="8453455" y="4068969"/>
            <a:ext cx="886009" cy="677852"/>
          </a:xfrm>
          <a:prstGeom prst="bentConnector3">
            <a:avLst>
              <a:gd name="adj1" fmla="val 22946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Oval 295">
            <a:extLst>
              <a:ext uri="{FF2B5EF4-FFF2-40B4-BE49-F238E27FC236}">
                <a16:creationId xmlns:a16="http://schemas.microsoft.com/office/drawing/2014/main" id="{68011CEE-5AB5-2EA5-511A-30A149384778}"/>
              </a:ext>
            </a:extLst>
          </p:cNvPr>
          <p:cNvSpPr/>
          <p:nvPr/>
        </p:nvSpPr>
        <p:spPr bwMode="auto">
          <a:xfrm>
            <a:off x="8584607" y="3668108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F6ACB979-98B3-EBF0-9886-5E0D29DD2F77}"/>
              </a:ext>
            </a:extLst>
          </p:cNvPr>
          <p:cNvSpPr/>
          <p:nvPr/>
        </p:nvSpPr>
        <p:spPr bwMode="auto">
          <a:xfrm>
            <a:off x="8629018" y="3669508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98" name="Oval 297">
            <a:extLst>
              <a:ext uri="{FF2B5EF4-FFF2-40B4-BE49-F238E27FC236}">
                <a16:creationId xmlns:a16="http://schemas.microsoft.com/office/drawing/2014/main" id="{1913D7FE-1094-D08D-99DC-72387CC7C6F7}"/>
              </a:ext>
            </a:extLst>
          </p:cNvPr>
          <p:cNvSpPr/>
          <p:nvPr/>
        </p:nvSpPr>
        <p:spPr bwMode="auto">
          <a:xfrm>
            <a:off x="8677712" y="366249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299" name="Oval 298">
            <a:extLst>
              <a:ext uri="{FF2B5EF4-FFF2-40B4-BE49-F238E27FC236}">
                <a16:creationId xmlns:a16="http://schemas.microsoft.com/office/drawing/2014/main" id="{8916DB64-AC7E-591B-3C61-0C681A940AA3}"/>
              </a:ext>
            </a:extLst>
          </p:cNvPr>
          <p:cNvSpPr/>
          <p:nvPr/>
        </p:nvSpPr>
        <p:spPr bwMode="auto">
          <a:xfrm>
            <a:off x="8725933" y="366389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00" name="Oval 299">
            <a:extLst>
              <a:ext uri="{FF2B5EF4-FFF2-40B4-BE49-F238E27FC236}">
                <a16:creationId xmlns:a16="http://schemas.microsoft.com/office/drawing/2014/main" id="{8A3D9001-E53E-8F90-0C1A-CA319C9C9F95}"/>
              </a:ext>
            </a:extLst>
          </p:cNvPr>
          <p:cNvSpPr/>
          <p:nvPr/>
        </p:nvSpPr>
        <p:spPr bwMode="auto">
          <a:xfrm>
            <a:off x="8770817" y="367222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id="{CB4EEC0B-5C5C-3B51-468D-CD5036834A1F}"/>
              </a:ext>
            </a:extLst>
          </p:cNvPr>
          <p:cNvSpPr/>
          <p:nvPr/>
        </p:nvSpPr>
        <p:spPr bwMode="auto">
          <a:xfrm>
            <a:off x="8815228" y="367362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DAA79C87-0598-6FEF-F5A9-55C0F968E4F2}"/>
              </a:ext>
            </a:extLst>
          </p:cNvPr>
          <p:cNvSpPr/>
          <p:nvPr/>
        </p:nvSpPr>
        <p:spPr bwMode="auto">
          <a:xfrm>
            <a:off x="8863922" y="366660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03" name="Oval 302">
            <a:extLst>
              <a:ext uri="{FF2B5EF4-FFF2-40B4-BE49-F238E27FC236}">
                <a16:creationId xmlns:a16="http://schemas.microsoft.com/office/drawing/2014/main" id="{F80A0AA3-6C83-9B4E-B79C-9592C54392C9}"/>
              </a:ext>
            </a:extLst>
          </p:cNvPr>
          <p:cNvSpPr/>
          <p:nvPr/>
        </p:nvSpPr>
        <p:spPr bwMode="auto">
          <a:xfrm>
            <a:off x="8912143" y="366800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04" name="Oval 303">
            <a:extLst>
              <a:ext uri="{FF2B5EF4-FFF2-40B4-BE49-F238E27FC236}">
                <a16:creationId xmlns:a16="http://schemas.microsoft.com/office/drawing/2014/main" id="{27368730-9DBF-E24A-EBC7-680D69EAD3DD}"/>
              </a:ext>
            </a:extLst>
          </p:cNvPr>
          <p:cNvSpPr/>
          <p:nvPr/>
        </p:nvSpPr>
        <p:spPr bwMode="auto">
          <a:xfrm>
            <a:off x="6579017" y="4361808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05" name="Oval 304">
            <a:extLst>
              <a:ext uri="{FF2B5EF4-FFF2-40B4-BE49-F238E27FC236}">
                <a16:creationId xmlns:a16="http://schemas.microsoft.com/office/drawing/2014/main" id="{CB9D7C0B-55AC-C07C-234A-D338955BF7A5}"/>
              </a:ext>
            </a:extLst>
          </p:cNvPr>
          <p:cNvSpPr/>
          <p:nvPr/>
        </p:nvSpPr>
        <p:spPr bwMode="auto">
          <a:xfrm>
            <a:off x="6623428" y="4363208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06" name="Oval 305">
            <a:extLst>
              <a:ext uri="{FF2B5EF4-FFF2-40B4-BE49-F238E27FC236}">
                <a16:creationId xmlns:a16="http://schemas.microsoft.com/office/drawing/2014/main" id="{18CA3B1F-3993-A3F7-644F-2ED5440E1356}"/>
              </a:ext>
            </a:extLst>
          </p:cNvPr>
          <p:cNvSpPr/>
          <p:nvPr/>
        </p:nvSpPr>
        <p:spPr bwMode="auto">
          <a:xfrm>
            <a:off x="6672122" y="435619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30845557-4F04-67F4-4455-259ADD905016}"/>
              </a:ext>
            </a:extLst>
          </p:cNvPr>
          <p:cNvSpPr/>
          <p:nvPr/>
        </p:nvSpPr>
        <p:spPr bwMode="auto">
          <a:xfrm>
            <a:off x="6720343" y="4357594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08" name="Oval 307">
            <a:extLst>
              <a:ext uri="{FF2B5EF4-FFF2-40B4-BE49-F238E27FC236}">
                <a16:creationId xmlns:a16="http://schemas.microsoft.com/office/drawing/2014/main" id="{99D141B9-B112-E36C-DFDB-704E05489C2F}"/>
              </a:ext>
            </a:extLst>
          </p:cNvPr>
          <p:cNvSpPr/>
          <p:nvPr/>
        </p:nvSpPr>
        <p:spPr bwMode="auto">
          <a:xfrm>
            <a:off x="6765227" y="436592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31B125ED-772C-517B-C558-90D281CCFFBE}"/>
              </a:ext>
            </a:extLst>
          </p:cNvPr>
          <p:cNvSpPr/>
          <p:nvPr/>
        </p:nvSpPr>
        <p:spPr bwMode="auto">
          <a:xfrm>
            <a:off x="6809638" y="4367321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10" name="Oval 309">
            <a:extLst>
              <a:ext uri="{FF2B5EF4-FFF2-40B4-BE49-F238E27FC236}">
                <a16:creationId xmlns:a16="http://schemas.microsoft.com/office/drawing/2014/main" id="{A4A615E5-2523-504C-3244-52C221736797}"/>
              </a:ext>
            </a:extLst>
          </p:cNvPr>
          <p:cNvSpPr/>
          <p:nvPr/>
        </p:nvSpPr>
        <p:spPr bwMode="auto">
          <a:xfrm>
            <a:off x="6858332" y="436030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11" name="Oval 310">
            <a:extLst>
              <a:ext uri="{FF2B5EF4-FFF2-40B4-BE49-F238E27FC236}">
                <a16:creationId xmlns:a16="http://schemas.microsoft.com/office/drawing/2014/main" id="{267CEF19-50B8-4FEF-9331-A703D8698D48}"/>
              </a:ext>
            </a:extLst>
          </p:cNvPr>
          <p:cNvSpPr/>
          <p:nvPr/>
        </p:nvSpPr>
        <p:spPr bwMode="auto">
          <a:xfrm>
            <a:off x="6906553" y="4361707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12" name="Oval 311">
            <a:extLst>
              <a:ext uri="{FF2B5EF4-FFF2-40B4-BE49-F238E27FC236}">
                <a16:creationId xmlns:a16="http://schemas.microsoft.com/office/drawing/2014/main" id="{D14DF727-3783-C667-ABAD-112BFE3A465B}"/>
              </a:ext>
            </a:extLst>
          </p:cNvPr>
          <p:cNvSpPr/>
          <p:nvPr/>
        </p:nvSpPr>
        <p:spPr bwMode="auto">
          <a:xfrm>
            <a:off x="5372461" y="4853496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A05A0FE9-F152-7EAA-25CD-1F241B6D941B}"/>
              </a:ext>
            </a:extLst>
          </p:cNvPr>
          <p:cNvSpPr/>
          <p:nvPr/>
        </p:nvSpPr>
        <p:spPr bwMode="auto">
          <a:xfrm>
            <a:off x="5416872" y="4854896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14" name="Oval 313">
            <a:extLst>
              <a:ext uri="{FF2B5EF4-FFF2-40B4-BE49-F238E27FC236}">
                <a16:creationId xmlns:a16="http://schemas.microsoft.com/office/drawing/2014/main" id="{288FC497-F325-B497-E480-E7410A3CE52F}"/>
              </a:ext>
            </a:extLst>
          </p:cNvPr>
          <p:cNvSpPr/>
          <p:nvPr/>
        </p:nvSpPr>
        <p:spPr bwMode="auto">
          <a:xfrm>
            <a:off x="5465566" y="4847882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15" name="Oval 314">
            <a:extLst>
              <a:ext uri="{FF2B5EF4-FFF2-40B4-BE49-F238E27FC236}">
                <a16:creationId xmlns:a16="http://schemas.microsoft.com/office/drawing/2014/main" id="{A4AE65FE-E2C5-180F-A955-77D38CDDF929}"/>
              </a:ext>
            </a:extLst>
          </p:cNvPr>
          <p:cNvSpPr/>
          <p:nvPr/>
        </p:nvSpPr>
        <p:spPr bwMode="auto">
          <a:xfrm>
            <a:off x="5513787" y="4849282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16" name="Oval 315">
            <a:extLst>
              <a:ext uri="{FF2B5EF4-FFF2-40B4-BE49-F238E27FC236}">
                <a16:creationId xmlns:a16="http://schemas.microsoft.com/office/drawing/2014/main" id="{CC28FCF1-3B4C-25F2-F254-84181A756488}"/>
              </a:ext>
            </a:extLst>
          </p:cNvPr>
          <p:cNvSpPr/>
          <p:nvPr/>
        </p:nvSpPr>
        <p:spPr bwMode="auto">
          <a:xfrm>
            <a:off x="5558671" y="4857609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B823A4CB-315E-EF17-7F53-D2CF1E65ADDB}"/>
              </a:ext>
            </a:extLst>
          </p:cNvPr>
          <p:cNvSpPr/>
          <p:nvPr/>
        </p:nvSpPr>
        <p:spPr bwMode="auto">
          <a:xfrm>
            <a:off x="5603082" y="4859009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18" name="Oval 317">
            <a:extLst>
              <a:ext uri="{FF2B5EF4-FFF2-40B4-BE49-F238E27FC236}">
                <a16:creationId xmlns:a16="http://schemas.microsoft.com/office/drawing/2014/main" id="{B5043A15-5D49-6F7C-FA3D-AA0BF26B19CE}"/>
              </a:ext>
            </a:extLst>
          </p:cNvPr>
          <p:cNvSpPr/>
          <p:nvPr/>
        </p:nvSpPr>
        <p:spPr bwMode="auto">
          <a:xfrm>
            <a:off x="5651776" y="4851995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AD799C19-7A17-B947-F7B7-07441B53C6DF}"/>
              </a:ext>
            </a:extLst>
          </p:cNvPr>
          <p:cNvSpPr/>
          <p:nvPr/>
        </p:nvSpPr>
        <p:spPr bwMode="auto">
          <a:xfrm>
            <a:off x="5699997" y="4853395"/>
            <a:ext cx="334692" cy="38689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A3E7E25-BD25-DC32-B4EE-6D1575F6495D}"/>
              </a:ext>
            </a:extLst>
          </p:cNvPr>
          <p:cNvCxnSpPr>
            <a:cxnSpLocks/>
            <a:stCxn id="285" idx="3"/>
            <a:endCxn id="319" idx="4"/>
          </p:cNvCxnSpPr>
          <p:nvPr/>
        </p:nvCxnSpPr>
        <p:spPr bwMode="auto">
          <a:xfrm>
            <a:off x="5195069" y="5227750"/>
            <a:ext cx="672274" cy="1253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1FF6FB1B-B329-097B-0C81-D234B8F2B524}"/>
              </a:ext>
            </a:extLst>
          </p:cNvPr>
          <p:cNvCxnSpPr>
            <a:cxnSpLocks/>
            <a:stCxn id="311" idx="4"/>
            <a:endCxn id="288" idx="1"/>
          </p:cNvCxnSpPr>
          <p:nvPr/>
        </p:nvCxnSpPr>
        <p:spPr bwMode="auto">
          <a:xfrm flipV="1">
            <a:off x="7073899" y="4746821"/>
            <a:ext cx="245911" cy="177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3" name="Connector: Elbow 352">
            <a:extLst>
              <a:ext uri="{FF2B5EF4-FFF2-40B4-BE49-F238E27FC236}">
                <a16:creationId xmlns:a16="http://schemas.microsoft.com/office/drawing/2014/main" id="{2B0AF802-1654-C87E-5C9C-D1C7CA5B2149}"/>
              </a:ext>
            </a:extLst>
          </p:cNvPr>
          <p:cNvCxnSpPr>
            <a:cxnSpLocks/>
            <a:stCxn id="304" idx="3"/>
            <a:endCxn id="319" idx="4"/>
          </p:cNvCxnSpPr>
          <p:nvPr/>
        </p:nvCxnSpPr>
        <p:spPr bwMode="auto">
          <a:xfrm rot="5400000">
            <a:off x="5973565" y="4585818"/>
            <a:ext cx="548246" cy="760689"/>
          </a:xfrm>
          <a:prstGeom prst="bentConnector3">
            <a:avLst>
              <a:gd name="adj1" fmla="val 101215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Arrow Connector 362">
            <a:extLst>
              <a:ext uri="{FF2B5EF4-FFF2-40B4-BE49-F238E27FC236}">
                <a16:creationId xmlns:a16="http://schemas.microsoft.com/office/drawing/2014/main" id="{040046E4-E88E-7645-7CFD-FAAA41598F32}"/>
              </a:ext>
            </a:extLst>
          </p:cNvPr>
          <p:cNvCxnSpPr>
            <a:stCxn id="271" idx="3"/>
          </p:cNvCxnSpPr>
          <p:nvPr/>
        </p:nvCxnSpPr>
        <p:spPr bwMode="auto">
          <a:xfrm flipV="1">
            <a:off x="6199239" y="3138456"/>
            <a:ext cx="1608560" cy="10590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5" name="Straight Arrow Connector 364">
            <a:extLst>
              <a:ext uri="{FF2B5EF4-FFF2-40B4-BE49-F238E27FC236}">
                <a16:creationId xmlns:a16="http://schemas.microsoft.com/office/drawing/2014/main" id="{CFFD4470-E828-42B6-114E-C4D09D68CB3C}"/>
              </a:ext>
            </a:extLst>
          </p:cNvPr>
          <p:cNvCxnSpPr>
            <a:cxnSpLocks/>
            <a:stCxn id="271" idx="3"/>
          </p:cNvCxnSpPr>
          <p:nvPr/>
        </p:nvCxnSpPr>
        <p:spPr bwMode="auto">
          <a:xfrm>
            <a:off x="6199239" y="4197467"/>
            <a:ext cx="224599" cy="10301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6" name="Right Brace 365">
            <a:extLst>
              <a:ext uri="{FF2B5EF4-FFF2-40B4-BE49-F238E27FC236}">
                <a16:creationId xmlns:a16="http://schemas.microsoft.com/office/drawing/2014/main" id="{157A0941-9036-52EB-C39C-8AA633180575}"/>
              </a:ext>
            </a:extLst>
          </p:cNvPr>
          <p:cNvSpPr/>
          <p:nvPr/>
        </p:nvSpPr>
        <p:spPr bwMode="auto">
          <a:xfrm rot="5400000">
            <a:off x="5621031" y="2869240"/>
            <a:ext cx="848791" cy="5729987"/>
          </a:xfrm>
          <a:prstGeom prst="rightBrace">
            <a:avLst>
              <a:gd name="adj1" fmla="val 20187"/>
              <a:gd name="adj2" fmla="val 41895"/>
            </a:avLst>
          </a:prstGeom>
          <a:noFill/>
          <a:ln w="28575" cap="flat" cmpd="sng" algn="ctr">
            <a:solidFill>
              <a:schemeClr val="accent4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ヒラギノ角ゴ Pro W3" pitchFamily="28" charset="-128"/>
            </a:endParaRPr>
          </a:p>
        </p:txBody>
      </p:sp>
      <p:cxnSp>
        <p:nvCxnSpPr>
          <p:cNvPr id="371" name="Connector: Elbow 370">
            <a:extLst>
              <a:ext uri="{FF2B5EF4-FFF2-40B4-BE49-F238E27FC236}">
                <a16:creationId xmlns:a16="http://schemas.microsoft.com/office/drawing/2014/main" id="{A13F292A-9658-FD69-2107-DE95A168C4DC}"/>
              </a:ext>
            </a:extLst>
          </p:cNvPr>
          <p:cNvCxnSpPr>
            <a:cxnSpLocks/>
            <a:stCxn id="89" idx="3"/>
            <a:endCxn id="373" idx="1"/>
          </p:cNvCxnSpPr>
          <p:nvPr/>
        </p:nvCxnSpPr>
        <p:spPr bwMode="auto">
          <a:xfrm rot="10800000" flipH="1" flipV="1">
            <a:off x="9339463" y="5399389"/>
            <a:ext cx="141887" cy="863099"/>
          </a:xfrm>
          <a:prstGeom prst="bentConnector3">
            <a:avLst>
              <a:gd name="adj1" fmla="val -161114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73" name="TextBox 372">
            <a:extLst>
              <a:ext uri="{FF2B5EF4-FFF2-40B4-BE49-F238E27FC236}">
                <a16:creationId xmlns:a16="http://schemas.microsoft.com/office/drawing/2014/main" id="{90B1D2A1-B02D-0A9C-2E95-6FDC645BE5AC}"/>
              </a:ext>
            </a:extLst>
          </p:cNvPr>
          <p:cNvSpPr txBox="1"/>
          <p:nvPr/>
        </p:nvSpPr>
        <p:spPr>
          <a:xfrm>
            <a:off x="9481351" y="6077823"/>
            <a:ext cx="221086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/>
              <a:t>User in Birmingham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BAE34B2-7BF7-7248-8A54-AF477152FFE7}"/>
              </a:ext>
            </a:extLst>
          </p:cNvPr>
          <p:cNvSpPr txBox="1">
            <a:spLocks/>
          </p:cNvSpPr>
          <p:nvPr/>
        </p:nvSpPr>
        <p:spPr bwMode="auto">
          <a:xfrm>
            <a:off x="391488" y="260649"/>
            <a:ext cx="5360076" cy="59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  <a:ea typeface="ヒラギノ角ゴ Pro W3" pitchFamily="2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  <a:ea typeface="ヒラギノ角ゴ Pro W3" pitchFamily="2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  <a:ea typeface="ヒラギノ角ゴ Pro W3" pitchFamily="2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  <a:ea typeface="ヒラギノ角ゴ Pro W3" pitchFamily="2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  <a:ea typeface="ヒラギノ角ゴ Pro W3" pitchFamily="28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  <a:ea typeface="ヒラギノ角ゴ Pro W3" pitchFamily="28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  <a:ea typeface="ヒラギノ角ゴ Pro W3" pitchFamily="28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99"/>
                </a:solidFill>
                <a:latin typeface="Arial" pitchFamily="34" charset="0"/>
                <a:ea typeface="ヒラギノ角ゴ Pro W3" pitchFamily="28" charset="-128"/>
              </a:defRPr>
            </a:lvl9pPr>
          </a:lstStyle>
          <a:p>
            <a:r>
              <a:rPr lang="en-GB" sz="3600" kern="0"/>
              <a:t>1. Setup (OC only)</a:t>
            </a:r>
          </a:p>
        </p:txBody>
      </p:sp>
    </p:spTree>
    <p:extLst>
      <p:ext uri="{BB962C8B-B14F-4D97-AF65-F5344CB8AC3E}">
        <p14:creationId xmlns:p14="http://schemas.microsoft.com/office/powerpoint/2010/main" val="329487852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7">
            <a:extLst>
              <a:ext uri="{FF2B5EF4-FFF2-40B4-BE49-F238E27FC236}">
                <a16:creationId xmlns:a16="http://schemas.microsoft.com/office/drawing/2014/main" id="{8B4CBB65-443D-43B4-BADD-6EF82C977E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8960842"/>
              </p:ext>
            </p:extLst>
          </p:nvPr>
        </p:nvGraphicFramePr>
        <p:xfrm>
          <a:off x="125157" y="1141786"/>
          <a:ext cx="11571543" cy="4844209"/>
        </p:xfrm>
        <a:graphic>
          <a:graphicData uri="http://schemas.openxmlformats.org/drawingml/2006/table">
            <a:tbl>
              <a:tblPr firstRow="1" firstCol="1" bandRow="1"/>
              <a:tblGrid>
                <a:gridCol w="2697942">
                  <a:extLst>
                    <a:ext uri="{9D8B030D-6E8A-4147-A177-3AD203B41FA5}">
                      <a16:colId xmlns:a16="http://schemas.microsoft.com/office/drawing/2014/main" val="1966169478"/>
                    </a:ext>
                  </a:extLst>
                </a:gridCol>
                <a:gridCol w="4199138">
                  <a:extLst>
                    <a:ext uri="{9D8B030D-6E8A-4147-A177-3AD203B41FA5}">
                      <a16:colId xmlns:a16="http://schemas.microsoft.com/office/drawing/2014/main" val="322098386"/>
                    </a:ext>
                  </a:extLst>
                </a:gridCol>
                <a:gridCol w="4674463">
                  <a:extLst>
                    <a:ext uri="{9D8B030D-6E8A-4147-A177-3AD203B41FA5}">
                      <a16:colId xmlns:a16="http://schemas.microsoft.com/office/drawing/2014/main" val="2021950968"/>
                    </a:ext>
                  </a:extLst>
                </a:gridCol>
              </a:tblGrid>
              <a:tr h="533223">
                <a:tc>
                  <a:txBody>
                    <a:bodyPr/>
                    <a:lstStyle/>
                    <a:p>
                      <a:pPr algn="ctr"/>
                      <a:r>
                        <a:rPr lang="en-GB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Beyond Reading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Fibre 1 or 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Fibre 2 or 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2089311"/>
                  </a:ext>
                </a:extLst>
              </a:tr>
              <a:tr h="53322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Ch. # / </a:t>
                      </a:r>
                      <a:r>
                        <a:rPr lang="el-GR" sz="2000">
                          <a:effectLst/>
                          <a:latin typeface="Segoe UI Symbol" panose="020B0502040204020203" pitchFamily="34" charset="0"/>
                          <a:ea typeface="Segoe UI Symbol" panose="020B0502040204020203" pitchFamily="34" charset="0"/>
                        </a:rPr>
                        <a:t>λ</a:t>
                      </a:r>
                      <a:r>
                        <a:rPr lang="en-GB" sz="2000">
                          <a:effectLst/>
                          <a:latin typeface="Segoe UI Symbol" panose="020B0502040204020203" pitchFamily="34" charset="0"/>
                          <a:ea typeface="Segoe UI Symbol" panose="020B0502040204020203" pitchFamily="34" charset="0"/>
                        </a:rPr>
                        <a:t> nm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OBA-3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Keopsys</a:t>
                      </a:r>
                      <a:endParaRPr lang="en-GB" sz="3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5821996"/>
                  </a:ext>
                </a:extLst>
              </a:tr>
              <a:tr h="34343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38  / 1546.92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456056"/>
                  </a:ext>
                </a:extLst>
              </a:tr>
              <a:tr h="34343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39 / 1546.12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ELSTAB Monitoring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60921"/>
                  </a:ext>
                </a:extLst>
              </a:tr>
              <a:tr h="34343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40 / 1545.32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ELSTAB Dissemination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876454"/>
                  </a:ext>
                </a:extLst>
              </a:tr>
              <a:tr h="34343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41 / 1544.53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ELSTAB Dissemination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408660"/>
                  </a:ext>
                </a:extLst>
              </a:tr>
              <a:tr h="34343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42 / 1543.73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ELSTAB Monitoring</a:t>
                      </a:r>
                      <a:endParaRPr lang="en-GB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944470"/>
                  </a:ext>
                </a:extLst>
              </a:tr>
              <a:tr h="34343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43 / 1542.94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Seismic Beppe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Seismic Beppe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1595185"/>
                  </a:ext>
                </a:extLst>
              </a:tr>
              <a:tr h="34343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44 / 1542.14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OC Dissemination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OC Monitoring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917007"/>
                  </a:ext>
                </a:extLst>
              </a:tr>
              <a:tr h="34343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45 / 1541.35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White Rabbit Dissemination</a:t>
                      </a:r>
                      <a:endParaRPr lang="en-GB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9766"/>
                  </a:ext>
                </a:extLst>
              </a:tr>
              <a:tr h="34343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46 / 1540.56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White Rabbit Monitoring</a:t>
                      </a:r>
                      <a:endParaRPr lang="en-GB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1727726"/>
                  </a:ext>
                </a:extLst>
              </a:tr>
              <a:tr h="34343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47 / 1539.77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019236"/>
                  </a:ext>
                </a:extLst>
              </a:tr>
              <a:tr h="343433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48 / 1538.98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642150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81CAE35-5F01-C187-5D43-F5424BF0E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195959"/>
              </p:ext>
            </p:extLst>
          </p:nvPr>
        </p:nvGraphicFramePr>
        <p:xfrm>
          <a:off x="6365290" y="282881"/>
          <a:ext cx="3773010" cy="731520"/>
        </p:xfrm>
        <a:graphic>
          <a:graphicData uri="http://schemas.openxmlformats.org/drawingml/2006/table">
            <a:tbl>
              <a:tblPr firstRow="1" firstCol="1" bandRow="1"/>
              <a:tblGrid>
                <a:gridCol w="1902909">
                  <a:extLst>
                    <a:ext uri="{9D8B030D-6E8A-4147-A177-3AD203B41FA5}">
                      <a16:colId xmlns:a16="http://schemas.microsoft.com/office/drawing/2014/main" val="734587224"/>
                    </a:ext>
                  </a:extLst>
                </a:gridCol>
                <a:gridCol w="1870101">
                  <a:extLst>
                    <a:ext uri="{9D8B030D-6E8A-4147-A177-3AD203B41FA5}">
                      <a16:colId xmlns:a16="http://schemas.microsoft.com/office/drawing/2014/main" val="1966325579"/>
                    </a:ext>
                  </a:extLst>
                </a:gridCol>
              </a:tblGrid>
              <a:tr h="144668">
                <a:tc>
                  <a:txBody>
                    <a:bodyPr/>
                    <a:lstStyle/>
                    <a:p>
                      <a:pPr algn="ctr"/>
                      <a:r>
                        <a:rPr lang="en-GB" sz="24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Amplifier passband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Amplifier stopband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19231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CF029CCE-2BDA-04F7-8E1B-7A3D9E78E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87" y="260648"/>
            <a:ext cx="5592063" cy="707018"/>
          </a:xfrm>
        </p:spPr>
        <p:txBody>
          <a:bodyPr/>
          <a:lstStyle/>
          <a:p>
            <a:pPr algn="just"/>
            <a:r>
              <a:rPr lang="en-GB" sz="3600"/>
              <a:t>2. DWDM allocation</a:t>
            </a:r>
          </a:p>
        </p:txBody>
      </p:sp>
    </p:spTree>
    <p:extLst>
      <p:ext uri="{BB962C8B-B14F-4D97-AF65-F5344CB8AC3E}">
        <p14:creationId xmlns:p14="http://schemas.microsoft.com/office/powerpoint/2010/main" val="3063708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2079C3C-1402-4F33-98E6-CC6AB4E1F4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93" t="3310" r="5146" b="-237"/>
          <a:stretch/>
        </p:blipFill>
        <p:spPr>
          <a:xfrm>
            <a:off x="1086454" y="1057577"/>
            <a:ext cx="1962746" cy="19455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795036-9F6A-4BCA-B003-9924B463B8B9}"/>
              </a:ext>
            </a:extLst>
          </p:cNvPr>
          <p:cNvSpPr txBox="1"/>
          <p:nvPr/>
        </p:nvSpPr>
        <p:spPr>
          <a:xfrm>
            <a:off x="1456083" y="3003083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Reading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FD910BA-A1CC-46CB-A0F6-4ABB780E08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3" b="45353"/>
          <a:stretch/>
        </p:blipFill>
        <p:spPr>
          <a:xfrm>
            <a:off x="3715349" y="1057575"/>
            <a:ext cx="3295525" cy="1947136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C99C73-2D4D-4BFB-86B8-12AD193071F7}"/>
              </a:ext>
            </a:extLst>
          </p:cNvPr>
          <p:cNvSpPr txBox="1"/>
          <p:nvPr/>
        </p:nvSpPr>
        <p:spPr>
          <a:xfrm>
            <a:off x="4567733" y="3003083"/>
            <a:ext cx="1590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err="1"/>
              <a:t>Froxfield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21B000-D159-42B4-A219-FFCF189FFA5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84" r="10745" b="25773"/>
          <a:stretch/>
        </p:blipFill>
        <p:spPr>
          <a:xfrm>
            <a:off x="7477457" y="1054360"/>
            <a:ext cx="3577933" cy="19487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7FBDC94-6485-4AEE-948B-E80104FC882E}"/>
              </a:ext>
            </a:extLst>
          </p:cNvPr>
          <p:cNvSpPr txBox="1"/>
          <p:nvPr/>
        </p:nvSpPr>
        <p:spPr>
          <a:xfrm>
            <a:off x="8340800" y="2967335"/>
            <a:ext cx="19486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Chippenham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FFDA72-14AA-4B22-898C-7CDC387A7A84}"/>
              </a:ext>
            </a:extLst>
          </p:cNvPr>
          <p:cNvCxnSpPr>
            <a:stCxn id="4" idx="3"/>
            <a:endCxn id="6" idx="1"/>
          </p:cNvCxnSpPr>
          <p:nvPr/>
        </p:nvCxnSpPr>
        <p:spPr bwMode="auto">
          <a:xfrm>
            <a:off x="3049200" y="2030330"/>
            <a:ext cx="666149" cy="81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B2298C3-38CA-4A9B-BCAE-A9EB96FEA61E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 bwMode="auto">
          <a:xfrm flipV="1">
            <a:off x="7010874" y="2028722"/>
            <a:ext cx="466583" cy="242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AE2435E-92CE-47D7-9393-41FDF0835939}"/>
              </a:ext>
            </a:extLst>
          </p:cNvPr>
          <p:cNvSpPr txBox="1"/>
          <p:nvPr/>
        </p:nvSpPr>
        <p:spPr>
          <a:xfrm>
            <a:off x="93145" y="1842278"/>
            <a:ext cx="643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NPL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ADA3ADF-A569-47C3-B787-EBC0CAD7482E}"/>
              </a:ext>
            </a:extLst>
          </p:cNvPr>
          <p:cNvCxnSpPr>
            <a:cxnSpLocks/>
            <a:stCxn id="17" idx="3"/>
            <a:endCxn id="4" idx="1"/>
          </p:cNvCxnSpPr>
          <p:nvPr/>
        </p:nvCxnSpPr>
        <p:spPr bwMode="auto">
          <a:xfrm>
            <a:off x="736847" y="2026944"/>
            <a:ext cx="349607" cy="338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A21CBB52-D0C4-47EF-8FA9-07961FABE5D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2" b="17385"/>
          <a:stretch/>
        </p:blipFill>
        <p:spPr>
          <a:xfrm>
            <a:off x="391487" y="4120035"/>
            <a:ext cx="3624587" cy="1809940"/>
          </a:xfrm>
          <a:prstGeom prst="rect">
            <a:avLst/>
          </a:prstGeom>
        </p:spPr>
      </p:pic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2E473B4E-E866-4DD6-B2E1-D01F56ADA945}"/>
              </a:ext>
            </a:extLst>
          </p:cNvPr>
          <p:cNvCxnSpPr>
            <a:stCxn id="9" idx="3"/>
            <a:endCxn id="20" idx="1"/>
          </p:cNvCxnSpPr>
          <p:nvPr/>
        </p:nvCxnSpPr>
        <p:spPr bwMode="auto">
          <a:xfrm flipH="1">
            <a:off x="391487" y="2028722"/>
            <a:ext cx="10663903" cy="2996283"/>
          </a:xfrm>
          <a:prstGeom prst="bentConnector5">
            <a:avLst>
              <a:gd name="adj1" fmla="val -6390"/>
              <a:gd name="adj2" fmla="val 51158"/>
              <a:gd name="adj3" fmla="val 102144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E4358E9-5CF7-4A9D-B322-FCE3983D02D4}"/>
              </a:ext>
            </a:extLst>
          </p:cNvPr>
          <p:cNvSpPr txBox="1"/>
          <p:nvPr/>
        </p:nvSpPr>
        <p:spPr>
          <a:xfrm>
            <a:off x="1163651" y="5999366"/>
            <a:ext cx="20802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Bradley Stoke</a:t>
            </a:r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2602D88-0CA9-4095-9F19-EB8F5457326D}"/>
              </a:ext>
            </a:extLst>
          </p:cNvPr>
          <p:cNvCxnSpPr>
            <a:cxnSpLocks/>
            <a:stCxn id="20" idx="3"/>
            <a:endCxn id="7" idx="1"/>
          </p:cNvCxnSpPr>
          <p:nvPr/>
        </p:nvCxnSpPr>
        <p:spPr bwMode="auto">
          <a:xfrm>
            <a:off x="4016074" y="5025005"/>
            <a:ext cx="551659" cy="216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9" name="Content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F81DD81D-3E19-4CC3-A1D7-44AF8E47C91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22" b="26998"/>
          <a:stretch/>
        </p:blipFill>
        <p:spPr>
          <a:xfrm>
            <a:off x="7560441" y="4120035"/>
            <a:ext cx="3229585" cy="180994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0F3E504-EB9C-4D08-9141-F5363EA43194}"/>
              </a:ext>
            </a:extLst>
          </p:cNvPr>
          <p:cNvSpPr txBox="1"/>
          <p:nvPr/>
        </p:nvSpPr>
        <p:spPr>
          <a:xfrm>
            <a:off x="11140276" y="4844468"/>
            <a:ext cx="94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err="1"/>
              <a:t>B’Ham</a:t>
            </a:r>
            <a:endParaRPr lang="en-GB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34ADF5C-FEB7-460A-8EF1-5DCEE54FD68B}"/>
              </a:ext>
            </a:extLst>
          </p:cNvPr>
          <p:cNvCxnSpPr>
            <a:cxnSpLocks/>
            <a:stCxn id="29" idx="3"/>
            <a:endCxn id="30" idx="1"/>
          </p:cNvCxnSpPr>
          <p:nvPr/>
        </p:nvCxnSpPr>
        <p:spPr bwMode="auto">
          <a:xfrm>
            <a:off x="10790026" y="5025005"/>
            <a:ext cx="350250" cy="412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4C46E2D-EC6C-4BC1-987D-B6BDA109D79A}"/>
              </a:ext>
            </a:extLst>
          </p:cNvPr>
          <p:cNvSpPr txBox="1"/>
          <p:nvPr/>
        </p:nvSpPr>
        <p:spPr>
          <a:xfrm>
            <a:off x="4829452" y="5996150"/>
            <a:ext cx="19947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Gloucester </a:t>
            </a:r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0ACF99-2FA8-43F8-BBEC-BA5AAA535583}"/>
              </a:ext>
            </a:extLst>
          </p:cNvPr>
          <p:cNvSpPr txBox="1"/>
          <p:nvPr/>
        </p:nvSpPr>
        <p:spPr>
          <a:xfrm>
            <a:off x="8676698" y="5999366"/>
            <a:ext cx="16504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Studley</a:t>
            </a:r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919D96-5723-4B8E-A676-74A37487D4A7}"/>
              </a:ext>
            </a:extLst>
          </p:cNvPr>
          <p:cNvCxnSpPr>
            <a:cxnSpLocks/>
            <a:stCxn id="7" idx="3"/>
            <a:endCxn id="29" idx="1"/>
          </p:cNvCxnSpPr>
          <p:nvPr/>
        </p:nvCxnSpPr>
        <p:spPr bwMode="auto">
          <a:xfrm flipV="1">
            <a:off x="7010874" y="5025005"/>
            <a:ext cx="549567" cy="216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" name="Picture 6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BB58EF7F-12E5-4B4A-A1CE-D720EC7B1A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733" y="4109938"/>
            <a:ext cx="2443141" cy="183446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DEABF03F-681A-08A9-485E-A0570C862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114" y="260350"/>
            <a:ext cx="5484904" cy="676958"/>
          </a:xfrm>
        </p:spPr>
        <p:txBody>
          <a:bodyPr/>
          <a:lstStyle/>
          <a:p>
            <a:pPr algn="just"/>
            <a:r>
              <a:rPr lang="en-GB" sz="3600"/>
              <a:t>2. Installation status</a:t>
            </a:r>
          </a:p>
        </p:txBody>
      </p:sp>
    </p:spTree>
    <p:extLst>
      <p:ext uri="{BB962C8B-B14F-4D97-AF65-F5344CB8AC3E}">
        <p14:creationId xmlns:p14="http://schemas.microsoft.com/office/powerpoint/2010/main" val="1269857626"/>
      </p:ext>
    </p:extLst>
  </p:cSld>
  <p:clrMapOvr>
    <a:masterClrMapping/>
  </p:clrMapOvr>
</p:sld>
</file>

<file path=ppt/theme/theme1.xml><?xml version="1.0" encoding="utf-8"?>
<a:theme xmlns:a="http://schemas.openxmlformats.org/drawingml/2006/main" name="NPL -NiCEMSI 2015">
  <a:themeElements>
    <a:clrScheme name="NPL Colours">
      <a:dk1>
        <a:srgbClr val="005596"/>
      </a:dk1>
      <a:lt1>
        <a:sysClr val="window" lastClr="FFFFFF"/>
      </a:lt1>
      <a:dk2>
        <a:srgbClr val="00AEEF"/>
      </a:dk2>
      <a:lt2>
        <a:srgbClr val="EEECE1"/>
      </a:lt2>
      <a:accent1>
        <a:srgbClr val="005596"/>
      </a:accent1>
      <a:accent2>
        <a:srgbClr val="00AEEF"/>
      </a:accent2>
      <a:accent3>
        <a:srgbClr val="791D7E"/>
      </a:accent3>
      <a:accent4>
        <a:srgbClr val="FFC425"/>
      </a:accent4>
      <a:accent5>
        <a:srgbClr val="EE3224"/>
      </a:accent5>
      <a:accent6>
        <a:srgbClr val="6DB33F"/>
      </a:accent6>
      <a:hlink>
        <a:srgbClr val="0000FF"/>
      </a:hlink>
      <a:folHlink>
        <a:srgbClr val="800080"/>
      </a:folHlink>
    </a:clrScheme>
    <a:fontScheme name="NPL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ヒラギノ角ゴ Pro W3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ヒラギノ角ゴ Pro W3" pitchFamily="28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FBEB3597-03D0-4B9B-BCEC-CD38D0F14EB7}" vid="{D9B75EAE-8E0D-4434-B013-AE2CC498FD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e930bb1-3002-4e1e-a6d8-91e732a819eb">
      <UserInfo>
        <DisplayName>Mattia Lazzerini</DisplayName>
        <AccountId>44</AccountId>
        <AccountType/>
      </UserInfo>
      <UserInfo>
        <DisplayName>Colin Fraser</DisplayName>
        <AccountId>51</AccountId>
        <AccountType/>
      </UserInfo>
      <UserInfo>
        <DisplayName>Alexandre Cuenat</DisplayName>
        <AccountId>55</AccountId>
        <AccountType/>
      </UserInfo>
      <UserInfo>
        <DisplayName>Namneet Kaur</DisplayName>
        <AccountId>54</AccountId>
        <AccountType/>
      </UserInfo>
      <UserInfo>
        <DisplayName>Wei Huang</DisplayName>
        <AccountId>14</AccountId>
        <AccountType/>
      </UserInfo>
      <UserInfo>
        <DisplayName>Reinhard Karembera</DisplayName>
        <AccountId>57</AccountId>
        <AccountType/>
      </UserInfo>
      <UserInfo>
        <DisplayName>Jacques-Olivier Gaudron</DisplayName>
        <AccountId>19</AccountId>
        <AccountType/>
      </UserInfo>
      <UserInfo>
        <DisplayName>Chris Smyth</DisplayName>
        <AccountId>62</AccountId>
        <AccountType/>
      </UserInfo>
      <UserInfo>
        <DisplayName>Emma Green</DisplayName>
        <AccountId>64</AccountId>
        <AccountType/>
      </UserInfo>
      <UserInfo>
        <DisplayName>Alex Korwin</DisplayName>
        <AccountId>67</AccountId>
        <AccountType/>
      </UserInfo>
      <UserInfo>
        <DisplayName>Setnam Shemar</DisplayName>
        <AccountId>69</AccountId>
        <AccountType/>
      </UserInfo>
    </SharedWithUsers>
    <TaxCatchAll xmlns="5e930bb1-3002-4e1e-a6d8-91e732a819eb" xsi:nil="true"/>
    <lcf76f155ced4ddcb4097134ff3c332f xmlns="6978cd94-2a2c-4f38-ac92-e09b8de50f6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DBD9376CEEAD43801110F63DBBDBCC" ma:contentTypeVersion="15" ma:contentTypeDescription="Create a new document." ma:contentTypeScope="" ma:versionID="3dc3703ca1e2f8e08103c9ce0bf0e048">
  <xsd:schema xmlns:xsd="http://www.w3.org/2001/XMLSchema" xmlns:xs="http://www.w3.org/2001/XMLSchema" xmlns:p="http://schemas.microsoft.com/office/2006/metadata/properties" xmlns:ns2="6978cd94-2a2c-4f38-ac92-e09b8de50f67" xmlns:ns3="5e930bb1-3002-4e1e-a6d8-91e732a819eb" targetNamespace="http://schemas.microsoft.com/office/2006/metadata/properties" ma:root="true" ma:fieldsID="7eed8d1de852e2fb90160cc3d950bf23" ns2:_="" ns3:_="">
    <xsd:import namespace="6978cd94-2a2c-4f38-ac92-e09b8de50f67"/>
    <xsd:import namespace="5e930bb1-3002-4e1e-a6d8-91e732a819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78cd94-2a2c-4f38-ac92-e09b8de50f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c82bccc2-81de-48e5-8e7d-e3401e24a5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930bb1-3002-4e1e-a6d8-91e732a819e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566ff38-0ee0-4c6d-b266-d7bf76f9dc78}" ma:internalName="TaxCatchAll" ma:showField="CatchAllData" ma:web="5e930bb1-3002-4e1e-a6d8-91e732a819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682CFD-2383-4722-BDF1-684112171B06}">
  <ds:schemaRefs>
    <ds:schemaRef ds:uri="5e930bb1-3002-4e1e-a6d8-91e732a819eb"/>
    <ds:schemaRef ds:uri="6978cd94-2a2c-4f38-ac92-e09b8de50f6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276C414-0482-4B30-BB16-CD4C16D48C47}">
  <ds:schemaRefs>
    <ds:schemaRef ds:uri="5e930bb1-3002-4e1e-a6d8-91e732a819eb"/>
    <ds:schemaRef ds:uri="6978cd94-2a2c-4f38-ac92-e09b8de50f6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3FFAA8B-4049-4FA2-9934-81108D4E56F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934</Words>
  <Application>Microsoft Office PowerPoint</Application>
  <PresentationFormat>Widescreen</PresentationFormat>
  <Paragraphs>213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Bradley Hand ITC</vt:lpstr>
      <vt:lpstr>Calibri</vt:lpstr>
      <vt:lpstr>Cambria Math</vt:lpstr>
      <vt:lpstr>Segoe UI Symbol</vt:lpstr>
      <vt:lpstr>Wingdings</vt:lpstr>
      <vt:lpstr>NPL -NiCEMSI 2015</vt:lpstr>
      <vt:lpstr>Establishment of an optical fibre link between NPL and Birmingham University for the purpose of Time &amp; Frequency dissemination </vt:lpstr>
      <vt:lpstr>Agenda</vt:lpstr>
      <vt:lpstr>Introduction &amp; purpose</vt:lpstr>
      <vt:lpstr>1. Geographical Overview</vt:lpstr>
      <vt:lpstr>1. Signals on the link </vt:lpstr>
      <vt:lpstr>1. Setup</vt:lpstr>
      <vt:lpstr>PowerPoint Presentation</vt:lpstr>
      <vt:lpstr>2. DWDM allocation</vt:lpstr>
      <vt:lpstr>2. Installation status</vt:lpstr>
      <vt:lpstr>Link monitoring </vt:lpstr>
      <vt:lpstr>Link monitoring </vt:lpstr>
      <vt:lpstr>Link monitoring (OFDR*)</vt:lpstr>
      <vt:lpstr>Link performance 7th to 15th June 2024</vt:lpstr>
      <vt:lpstr>Conclusion and 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Jacques-Olivier Gaudron</dc:creator>
  <cp:lastModifiedBy>Jacques-Olivier Gaudron</cp:lastModifiedBy>
  <cp:revision>1</cp:revision>
  <dcterms:created xsi:type="dcterms:W3CDTF">2022-04-12T14:41:24Z</dcterms:created>
  <dcterms:modified xsi:type="dcterms:W3CDTF">2024-07-26T13:33:50Z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df4b5af-ab42-45d5-91e7-45583bed1b2a_Enabled">
    <vt:lpwstr>true</vt:lpwstr>
  </property>
  <property fmtid="{D5CDD505-2E9C-101B-9397-08002B2CF9AE}" pid="3" name="MSIP_Label_9df4b5af-ab42-45d5-91e7-45583bed1b2a_SetDate">
    <vt:lpwstr>2022-04-12T14:41:24Z</vt:lpwstr>
  </property>
  <property fmtid="{D5CDD505-2E9C-101B-9397-08002B2CF9AE}" pid="4" name="MSIP_Label_9df4b5af-ab42-45d5-91e7-45583bed1b2a_Method">
    <vt:lpwstr>Standard</vt:lpwstr>
  </property>
  <property fmtid="{D5CDD505-2E9C-101B-9397-08002B2CF9AE}" pid="5" name="MSIP_Label_9df4b5af-ab42-45d5-91e7-45583bed1b2a_Name">
    <vt:lpwstr>9df4b5af-ab42-45d5-91e7-45583bed1b2a</vt:lpwstr>
  </property>
  <property fmtid="{D5CDD505-2E9C-101B-9397-08002B2CF9AE}" pid="6" name="MSIP_Label_9df4b5af-ab42-45d5-91e7-45583bed1b2a_SiteId">
    <vt:lpwstr>601e5460-b1bf-49c0-bd2d-e76ffc186a8d</vt:lpwstr>
  </property>
  <property fmtid="{D5CDD505-2E9C-101B-9397-08002B2CF9AE}" pid="7" name="MSIP_Label_9df4b5af-ab42-45d5-91e7-45583bed1b2a_ActionId">
    <vt:lpwstr>8e703167-3395-4ade-a96c-cc3eddcd958e</vt:lpwstr>
  </property>
  <property fmtid="{D5CDD505-2E9C-101B-9397-08002B2CF9AE}" pid="8" name="MSIP_Label_9df4b5af-ab42-45d5-91e7-45583bed1b2a_ContentBits">
    <vt:lpwstr>0</vt:lpwstr>
  </property>
  <property fmtid="{D5CDD505-2E9C-101B-9397-08002B2CF9AE}" pid="9" name="ContentTypeId">
    <vt:lpwstr>0x010100AFDBD9376CEEAD43801110F63DBBDBCC</vt:lpwstr>
  </property>
  <property fmtid="{D5CDD505-2E9C-101B-9397-08002B2CF9AE}" pid="10" name="MediaServiceImageTags">
    <vt:lpwstr/>
  </property>
</Properties>
</file>