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74" r:id="rId3"/>
    <p:sldId id="259" r:id="rId4"/>
    <p:sldId id="260" r:id="rId5"/>
    <p:sldId id="265" r:id="rId6"/>
    <p:sldId id="266" r:id="rId7"/>
    <p:sldId id="264" r:id="rId8"/>
    <p:sldId id="261" r:id="rId9"/>
    <p:sldId id="263" r:id="rId10"/>
    <p:sldId id="267" r:id="rId11"/>
    <p:sldId id="268" r:id="rId12"/>
    <p:sldId id="269" r:id="rId13"/>
    <p:sldId id="270" r:id="rId14"/>
    <p:sldId id="271" r:id="rId15"/>
    <p:sldId id="272" r:id="rId1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B38E513A-465A-475B-B684-F93FCE4A3355}">
          <p14:sldIdLst>
            <p14:sldId id="257"/>
            <p14:sldId id="274"/>
            <p14:sldId id="259"/>
          </p14:sldIdLst>
        </p14:section>
        <p14:section name="OEO regeneration" id="{4DBB36C0-6E98-42EA-A4BF-50F83B3285E6}">
          <p14:sldIdLst>
            <p14:sldId id="260"/>
            <p14:sldId id="265"/>
            <p14:sldId id="266"/>
          </p14:sldIdLst>
        </p14:section>
        <p14:section name="WR branch-off" id="{C8D7756B-AF9A-41AC-9B4F-C2FD19A1DFE5}">
          <p14:sldIdLst>
            <p14:sldId id="264"/>
            <p14:sldId id="261"/>
            <p14:sldId id="263"/>
          </p14:sldIdLst>
        </p14:section>
        <p14:section name="Second ELSTAB link" id="{22A67C1B-7C73-4731-9EF6-1C8D3ACEBFDC}">
          <p14:sldIdLst>
            <p14:sldId id="267"/>
            <p14:sldId id="268"/>
            <p14:sldId id="269"/>
          </p14:sldIdLst>
        </p14:section>
        <p14:section name="Retrofit WR" id="{BC3965FC-C54A-4A5F-8C07-2B1CF7A1CEE0}">
          <p14:sldIdLst>
            <p14:sldId id="270"/>
            <p14:sldId id="271"/>
            <p14:sldId id="27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9804" autoAdjust="0"/>
  </p:normalViewPr>
  <p:slideViewPr>
    <p:cSldViewPr snapToGrid="0">
      <p:cViewPr>
        <p:scale>
          <a:sx n="75" d="100"/>
          <a:sy n="75" d="100"/>
        </p:scale>
        <p:origin x="974" y="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9615E8-4E25-40A8-ACFE-FEF7B30E2707}" type="datetimeFigureOut">
              <a:rPr lang="de-DE" smtClean="0"/>
              <a:t>05.12.2024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D8C16B-F8C9-44C5-B4DD-A74A5C4CAE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1899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D8C16B-F8C9-44C5-B4DD-A74A5C4CAEA5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5064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D8C16B-F8C9-44C5-B4DD-A74A5C4CAEA5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35807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82531A-D474-99AB-A5E1-1746FD62B0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0E880D70-33EC-EC55-9AF0-311DB2739C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0DDFE70E-9F2F-D688-90DB-D4C0E04BAC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8BD8E8B-B1BD-8F57-0B19-C7A312B1C3A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D8C16B-F8C9-44C5-B4DD-A74A5C4CAEA5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5927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EE863F-D3AD-C3D5-2F1C-4E571F94E7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255285FB-65DB-FE17-EA93-2CC0B7CBD1D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F8ABE259-7130-2EA8-D843-79E243C1D0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F057F6F-3612-9D8E-A930-D3DCDF4139E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D8C16B-F8C9-44C5-B4DD-A74A5C4CAEA5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3388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092ED9-ABE0-4A5E-7606-2918AF80A4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B141399-CC3A-875B-D822-EED7EB8A77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CE97F43-71CC-BB87-7F46-859B77BAA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8C207-4D69-4A17-8A42-68858D623B25}" type="datetimeFigureOut">
              <a:rPr lang="de-DE" smtClean="0"/>
              <a:t>05.12.2024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4D5DDD4-78F3-1366-0D85-92C51E2D4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54A0036-7ED3-EB19-6D71-F2A22C687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3D43-1B5A-4B5D-9C35-0FCD803AD5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5556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E12ECC-79F4-8EAB-CDD5-938A72634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27D13A5-47C8-89DA-85A3-107E3410B0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91165E3-79A4-062B-5C36-5CC59EF81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8C207-4D69-4A17-8A42-68858D623B25}" type="datetimeFigureOut">
              <a:rPr lang="de-DE" smtClean="0"/>
              <a:t>05.12.2024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42772AF-E97A-DC8F-588A-B3600FBA0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5DF4CEE-775A-4480-B1E9-F6081FA18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3D43-1B5A-4B5D-9C35-0FCD803AD5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2850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7F6D02A-6AFE-D6A4-04FF-C438FA2490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F71B255-8A4B-F1A6-39B5-215FF58BEE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92EA2CC-4525-15F5-96F6-31B9CA2C6D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8C207-4D69-4A17-8A42-68858D623B25}" type="datetimeFigureOut">
              <a:rPr lang="de-DE" smtClean="0"/>
              <a:t>05.12.2024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73BDE48-7165-EE73-50A9-3B0FF5C03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4DFAD3E-520A-E44D-66A8-2342CBA11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3D43-1B5A-4B5D-9C35-0FCD803AD5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5784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8BA711-7F05-F24D-B252-D959AFCC0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D5F3B5C-D282-E5CF-9E53-0E8A267A2A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0121DCA-BB6E-339F-ACC2-F1F201161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8C207-4D69-4A17-8A42-68858D623B25}" type="datetimeFigureOut">
              <a:rPr lang="de-DE" smtClean="0"/>
              <a:t>05.12.2024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835C189-D157-2B9A-B6B5-6E97F4812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7F4B65B-2B69-61EA-50E9-99D129C6D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3D43-1B5A-4B5D-9C35-0FCD803AD5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1729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D0A777-DB0A-4D4A-89E6-70C1BDD06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E13CFB8-2520-C6E3-43A3-39E79978CE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F8825DC-352C-77F4-91E7-0301A2810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8C207-4D69-4A17-8A42-68858D623B25}" type="datetimeFigureOut">
              <a:rPr lang="de-DE" smtClean="0"/>
              <a:t>05.12.2024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F9B7C4D-5EEA-7A79-9489-237ED7189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3F29EBF-CFFB-6A4E-97FD-DC8182735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3D43-1B5A-4B5D-9C35-0FCD803AD5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419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DC2753-3E76-3237-246C-BF026E9D4C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22347D0-779B-442B-531A-9BC0066210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C88D185-AF84-0125-538B-C315A99FEC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5DFC64C-83AD-1311-FAFE-BC8A548BD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8C207-4D69-4A17-8A42-68858D623B25}" type="datetimeFigureOut">
              <a:rPr lang="de-DE" smtClean="0"/>
              <a:t>05.12.2024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DE1226E-7528-FDE6-1509-B08D0548F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9693CD3-EB88-6F8B-F6A0-3C6B8DB0E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3D43-1B5A-4B5D-9C35-0FCD803AD5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8723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098011-FB47-4FAB-ECF7-D9B35F8C0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ECF964E-6630-5965-C230-E54B74D6A3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3F0C61A-82D9-976F-3062-D836659A4A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6438034-1ED2-75CD-9A42-0B9845B0A0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A493761-0CC7-5E14-432F-B3E07BF051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3DDA0ED-70EA-C31A-408A-8F363A8D8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8C207-4D69-4A17-8A42-68858D623B25}" type="datetimeFigureOut">
              <a:rPr lang="de-DE" smtClean="0"/>
              <a:t>05.12.2024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BDC2E9D-798D-10FF-C92F-FF97F04E7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2BC6470-6DDE-3655-48D8-56C46D053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3D43-1B5A-4B5D-9C35-0FCD803AD5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9737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8919EB-6072-B4A8-2970-B42FF26FC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57831F3-C0A0-8807-F0A0-B037F604F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8C207-4D69-4A17-8A42-68858D623B25}" type="datetimeFigureOut">
              <a:rPr lang="de-DE" smtClean="0"/>
              <a:t>05.12.2024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905B462-6416-6054-AD74-39A4846F8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C700DD4-5F67-FBB4-D4F9-B7C82E857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3D43-1B5A-4B5D-9C35-0FCD803AD5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5369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EAE5852-57DF-4866-37FD-E89633154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8C207-4D69-4A17-8A42-68858D623B25}" type="datetimeFigureOut">
              <a:rPr lang="de-DE" smtClean="0"/>
              <a:t>05.12.2024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C0D78C0-D2F4-10FA-C550-FF6F0EA0B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04EBEF3-9BA7-2E9B-6252-FD077F1AA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3D43-1B5A-4B5D-9C35-0FCD803AD5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2592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8590D8-151D-C3DB-5EA8-E126C1A8A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FC0BBD1-F0B0-F3D7-6519-2A96429E3F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FCFDF94-9B98-AD59-835F-B1D1AC5875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1DD1276-0073-8006-C529-928AFED99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8C207-4D69-4A17-8A42-68858D623B25}" type="datetimeFigureOut">
              <a:rPr lang="de-DE" smtClean="0"/>
              <a:t>05.12.2024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0E0FE29-A275-80E3-B84C-0E788E9A7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D76CA50-7D0B-7EB4-82CA-AD86A5179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3D43-1B5A-4B5D-9C35-0FCD803AD5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9872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6CFD1D-B224-8994-59EA-117C69F97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A51149B-8B3A-1CDD-1673-0F0E31234E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64D5A6E-932B-34B3-E8BC-D4EE98320E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EC56081-504F-2702-6385-EDD23A7F1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8C207-4D69-4A17-8A42-68858D623B25}" type="datetimeFigureOut">
              <a:rPr lang="de-DE" smtClean="0"/>
              <a:t>05.12.2024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CC6069A-343B-88A0-CF84-AB414D957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3C8B55F-9F43-3A27-6965-95D11A8D9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3D43-1B5A-4B5D-9C35-0FCD803AD5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6221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239A897-A0E5-8043-137B-10F0860D73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3A3195-CDD6-363E-4EFA-BCDD3D97C1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BBA6AB0-AF90-CF8E-78AC-B69C626DFE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138C207-4D69-4A17-8A42-68858D623B25}" type="datetimeFigureOut">
              <a:rPr lang="de-DE" smtClean="0"/>
              <a:t>05.12.2024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C0833ED-3803-92B4-4538-A105C76AEE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8ABDC9D-6F33-69CB-A7D7-F29F4D157B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E733D43-1B5A-4B5D-9C35-0FCD803AD5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7444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ridian.ca/learning_center/the-application-of-wdm-channel-skip-filters-lc/" TargetMode="Externa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E412EDDB-C9E0-AB06-BC8A-9DFFA0735B9F}"/>
              </a:ext>
            </a:extLst>
          </p:cNvPr>
          <p:cNvSpPr txBox="1"/>
          <p:nvPr/>
        </p:nvSpPr>
        <p:spPr>
          <a:xfrm>
            <a:off x="634782" y="1435625"/>
            <a:ext cx="92896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1st-level </a:t>
            </a:r>
            <a:r>
              <a:rPr lang="de-DE" sz="2400" dirty="0" err="1"/>
              <a:t>filter</a:t>
            </a:r>
            <a:r>
              <a:rPr lang="de-DE" sz="2400" dirty="0"/>
              <a:t>: </a:t>
            </a:r>
            <a:r>
              <a:rPr lang="de-DE" sz="2400" b="1" dirty="0"/>
              <a:t>Blocks </a:t>
            </a:r>
            <a:r>
              <a:rPr lang="de-DE" sz="2400" b="1" dirty="0" err="1"/>
              <a:t>of</a:t>
            </a:r>
            <a:r>
              <a:rPr lang="de-DE" sz="2400" b="1" dirty="0"/>
              <a:t> 800 GHz </a:t>
            </a:r>
            <a:r>
              <a:rPr lang="de-DE" sz="1400" dirty="0" err="1"/>
              <a:t>compare</a:t>
            </a:r>
            <a:r>
              <a:rPr lang="de-DE" sz="1400" dirty="0"/>
              <a:t> </a:t>
            </a:r>
            <a:r>
              <a:rPr lang="en-US" sz="1400" dirty="0">
                <a:hlinkClick r:id="rId2"/>
              </a:rPr>
              <a:t>Skip Filters | Wavelength Division Multiplexing</a:t>
            </a:r>
            <a:endParaRPr lang="en-US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Optional: Additional individual DWDM channels </a:t>
            </a:r>
            <a:endParaRPr lang="de-DE" sz="2400" dirty="0"/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0A2871F4-4E5B-D7D3-A267-5D0FB563A44B}"/>
              </a:ext>
            </a:extLst>
          </p:cNvPr>
          <p:cNvGrpSpPr/>
          <p:nvPr/>
        </p:nvGrpSpPr>
        <p:grpSpPr>
          <a:xfrm flipH="1">
            <a:off x="336338" y="2629788"/>
            <a:ext cx="360946" cy="3728720"/>
            <a:chOff x="9650729" y="2577601"/>
            <a:chExt cx="360946" cy="2150043"/>
          </a:xfrm>
        </p:grpSpPr>
        <p:sp>
          <p:nvSpPr>
            <p:cNvPr id="4" name="Trapezoid 3">
              <a:extLst>
                <a:ext uri="{FF2B5EF4-FFF2-40B4-BE49-F238E27FC236}">
                  <a16:creationId xmlns:a16="http://schemas.microsoft.com/office/drawing/2014/main" id="{6AE73D83-4FD4-150B-9906-E4CA0D105051}"/>
                </a:ext>
              </a:extLst>
            </p:cNvPr>
            <p:cNvSpPr/>
            <p:nvPr/>
          </p:nvSpPr>
          <p:spPr>
            <a:xfrm rot="5400000" flipH="1">
              <a:off x="8786582" y="3502550"/>
              <a:ext cx="2150042" cy="300145"/>
            </a:xfrm>
            <a:prstGeom prst="trapezoid">
              <a:avLst>
                <a:gd name="adj" fmla="val 41925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3DB54D5F-69DB-EA49-02D1-E9A0B4D1D016}"/>
                </a:ext>
              </a:extLst>
            </p:cNvPr>
            <p:cNvGrpSpPr/>
            <p:nvPr/>
          </p:nvGrpSpPr>
          <p:grpSpPr>
            <a:xfrm>
              <a:off x="9650729" y="2577601"/>
              <a:ext cx="58965" cy="2150042"/>
              <a:chOff x="9652265" y="2577601"/>
              <a:chExt cx="57429" cy="2091924"/>
            </a:xfrm>
          </p:grpSpPr>
          <p:sp>
            <p:nvSpPr>
              <p:cNvPr id="6" name="Rechteck 5">
                <a:extLst>
                  <a:ext uri="{FF2B5EF4-FFF2-40B4-BE49-F238E27FC236}">
                    <a16:creationId xmlns:a16="http://schemas.microsoft.com/office/drawing/2014/main" id="{A31B537F-BAAB-8B81-7822-603562153F61}"/>
                  </a:ext>
                </a:extLst>
              </p:cNvPr>
              <p:cNvSpPr/>
              <p:nvPr/>
            </p:nvSpPr>
            <p:spPr>
              <a:xfrm flipH="1">
                <a:off x="9652265" y="2577601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" name="Rechteck 6">
                <a:extLst>
                  <a:ext uri="{FF2B5EF4-FFF2-40B4-BE49-F238E27FC236}">
                    <a16:creationId xmlns:a16="http://schemas.microsoft.com/office/drawing/2014/main" id="{1F2D7436-2016-8DEA-70A4-067E7E8974A8}"/>
                  </a:ext>
                </a:extLst>
              </p:cNvPr>
              <p:cNvSpPr/>
              <p:nvPr/>
            </p:nvSpPr>
            <p:spPr>
              <a:xfrm flipH="1">
                <a:off x="9652265" y="3099955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" name="Rechteck 7">
                <a:extLst>
                  <a:ext uri="{FF2B5EF4-FFF2-40B4-BE49-F238E27FC236}">
                    <a16:creationId xmlns:a16="http://schemas.microsoft.com/office/drawing/2014/main" id="{CEEF1B02-C0CD-8290-F5DF-27052B2B41E3}"/>
                  </a:ext>
                </a:extLst>
              </p:cNvPr>
              <p:cNvSpPr/>
              <p:nvPr/>
            </p:nvSpPr>
            <p:spPr>
              <a:xfrm flipH="1">
                <a:off x="9652265" y="3622310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" name="Rechteck 8">
                <a:extLst>
                  <a:ext uri="{FF2B5EF4-FFF2-40B4-BE49-F238E27FC236}">
                    <a16:creationId xmlns:a16="http://schemas.microsoft.com/office/drawing/2014/main" id="{F5394D69-401B-E508-C924-138153EFAEB9}"/>
                  </a:ext>
                </a:extLst>
              </p:cNvPr>
              <p:cNvSpPr/>
              <p:nvPr/>
            </p:nvSpPr>
            <p:spPr>
              <a:xfrm flipH="1">
                <a:off x="9652265" y="4144664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cxnSp>
        <p:nvCxnSpPr>
          <p:cNvPr id="12" name="Verbinder: gewinkelt 11">
            <a:extLst>
              <a:ext uri="{FF2B5EF4-FFF2-40B4-BE49-F238E27FC236}">
                <a16:creationId xmlns:a16="http://schemas.microsoft.com/office/drawing/2014/main" id="{71F3D7CB-9890-24DD-3492-64EA7C2CA3B9}"/>
              </a:ext>
            </a:extLst>
          </p:cNvPr>
          <p:cNvCxnSpPr>
            <a:cxnSpLocks/>
            <a:stCxn id="22" idx="1"/>
            <a:endCxn id="8" idx="3"/>
          </p:cNvCxnSpPr>
          <p:nvPr/>
        </p:nvCxnSpPr>
        <p:spPr>
          <a:xfrm rot="10800000" flipV="1">
            <a:off x="697284" y="4824251"/>
            <a:ext cx="3865256" cy="135428"/>
          </a:xfrm>
          <a:prstGeom prst="bentConnector3">
            <a:avLst>
              <a:gd name="adj1" fmla="val 50000"/>
            </a:avLst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3" name="Rechteck 132">
            <a:extLst>
              <a:ext uri="{FF2B5EF4-FFF2-40B4-BE49-F238E27FC236}">
                <a16:creationId xmlns:a16="http://schemas.microsoft.com/office/drawing/2014/main" id="{8869EFDF-3404-A8F6-21B2-6ACD04703033}"/>
              </a:ext>
            </a:extLst>
          </p:cNvPr>
          <p:cNvSpPr/>
          <p:nvPr/>
        </p:nvSpPr>
        <p:spPr>
          <a:xfrm>
            <a:off x="5167279" y="3434749"/>
            <a:ext cx="1158240" cy="6781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OBA-3 </a:t>
            </a:r>
            <a:r>
              <a:rPr lang="de-DE" dirty="0" err="1"/>
              <a:t>amplifier</a:t>
            </a:r>
            <a:endParaRPr lang="de-DE" dirty="0"/>
          </a:p>
        </p:txBody>
      </p:sp>
      <p:grpSp>
        <p:nvGrpSpPr>
          <p:cNvPr id="138" name="Gruppieren 137">
            <a:extLst>
              <a:ext uri="{FF2B5EF4-FFF2-40B4-BE49-F238E27FC236}">
                <a16:creationId xmlns:a16="http://schemas.microsoft.com/office/drawing/2014/main" id="{781052B1-C2CF-2114-7FBB-4908331664BF}"/>
              </a:ext>
            </a:extLst>
          </p:cNvPr>
          <p:cNvGrpSpPr/>
          <p:nvPr/>
        </p:nvGrpSpPr>
        <p:grpSpPr>
          <a:xfrm>
            <a:off x="11423438" y="2627554"/>
            <a:ext cx="360946" cy="3728720"/>
            <a:chOff x="9650729" y="2577601"/>
            <a:chExt cx="360946" cy="2150043"/>
          </a:xfrm>
        </p:grpSpPr>
        <p:sp>
          <p:nvSpPr>
            <p:cNvPr id="139" name="Trapezoid 138">
              <a:extLst>
                <a:ext uri="{FF2B5EF4-FFF2-40B4-BE49-F238E27FC236}">
                  <a16:creationId xmlns:a16="http://schemas.microsoft.com/office/drawing/2014/main" id="{E38896BF-57B3-A756-8B43-8FB87B603E6C}"/>
                </a:ext>
              </a:extLst>
            </p:cNvPr>
            <p:cNvSpPr/>
            <p:nvPr/>
          </p:nvSpPr>
          <p:spPr>
            <a:xfrm rot="5400000" flipH="1">
              <a:off x="8786582" y="3502550"/>
              <a:ext cx="2150042" cy="300145"/>
            </a:xfrm>
            <a:prstGeom prst="trapezoid">
              <a:avLst>
                <a:gd name="adj" fmla="val 41925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140" name="Gruppieren 139">
              <a:extLst>
                <a:ext uri="{FF2B5EF4-FFF2-40B4-BE49-F238E27FC236}">
                  <a16:creationId xmlns:a16="http://schemas.microsoft.com/office/drawing/2014/main" id="{C7F97254-1204-DEA4-8E6B-BF6B8A80120F}"/>
                </a:ext>
              </a:extLst>
            </p:cNvPr>
            <p:cNvGrpSpPr/>
            <p:nvPr/>
          </p:nvGrpSpPr>
          <p:grpSpPr>
            <a:xfrm>
              <a:off x="9650729" y="2577601"/>
              <a:ext cx="58965" cy="2150042"/>
              <a:chOff x="9652265" y="2577601"/>
              <a:chExt cx="57429" cy="2091924"/>
            </a:xfrm>
          </p:grpSpPr>
          <p:sp>
            <p:nvSpPr>
              <p:cNvPr id="141" name="Rechteck 140">
                <a:extLst>
                  <a:ext uri="{FF2B5EF4-FFF2-40B4-BE49-F238E27FC236}">
                    <a16:creationId xmlns:a16="http://schemas.microsoft.com/office/drawing/2014/main" id="{D227BCA2-42E7-31F0-F9E8-C3FC43082A21}"/>
                  </a:ext>
                </a:extLst>
              </p:cNvPr>
              <p:cNvSpPr/>
              <p:nvPr/>
            </p:nvSpPr>
            <p:spPr>
              <a:xfrm flipH="1">
                <a:off x="9652265" y="2577601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2" name="Rechteck 141">
                <a:extLst>
                  <a:ext uri="{FF2B5EF4-FFF2-40B4-BE49-F238E27FC236}">
                    <a16:creationId xmlns:a16="http://schemas.microsoft.com/office/drawing/2014/main" id="{265195E5-4D93-15FB-0914-1981E29BE2B6}"/>
                  </a:ext>
                </a:extLst>
              </p:cNvPr>
              <p:cNvSpPr/>
              <p:nvPr/>
            </p:nvSpPr>
            <p:spPr>
              <a:xfrm flipH="1">
                <a:off x="9652265" y="3099955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3" name="Rechteck 142">
                <a:extLst>
                  <a:ext uri="{FF2B5EF4-FFF2-40B4-BE49-F238E27FC236}">
                    <a16:creationId xmlns:a16="http://schemas.microsoft.com/office/drawing/2014/main" id="{4F826C8B-0A32-16A3-1CB4-711FA8C44DEA}"/>
                  </a:ext>
                </a:extLst>
              </p:cNvPr>
              <p:cNvSpPr/>
              <p:nvPr/>
            </p:nvSpPr>
            <p:spPr>
              <a:xfrm flipH="1">
                <a:off x="9652265" y="3622310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4" name="Rechteck 143">
                <a:extLst>
                  <a:ext uri="{FF2B5EF4-FFF2-40B4-BE49-F238E27FC236}">
                    <a16:creationId xmlns:a16="http://schemas.microsoft.com/office/drawing/2014/main" id="{500D7129-0897-D30F-8139-AF92CC0819F1}"/>
                  </a:ext>
                </a:extLst>
              </p:cNvPr>
              <p:cNvSpPr/>
              <p:nvPr/>
            </p:nvSpPr>
            <p:spPr>
              <a:xfrm flipH="1">
                <a:off x="9652265" y="4144664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cxnSp>
        <p:nvCxnSpPr>
          <p:cNvPr id="146" name="Verbinder: gewinkelt 145">
            <a:extLst>
              <a:ext uri="{FF2B5EF4-FFF2-40B4-BE49-F238E27FC236}">
                <a16:creationId xmlns:a16="http://schemas.microsoft.com/office/drawing/2014/main" id="{E463562C-B909-C621-8455-333361735498}"/>
              </a:ext>
            </a:extLst>
          </p:cNvPr>
          <p:cNvCxnSpPr>
            <a:cxnSpLocks/>
            <a:stCxn id="22" idx="3"/>
            <a:endCxn id="143" idx="3"/>
          </p:cNvCxnSpPr>
          <p:nvPr/>
        </p:nvCxnSpPr>
        <p:spPr>
          <a:xfrm>
            <a:off x="7451867" y="4824251"/>
            <a:ext cx="3971571" cy="133194"/>
          </a:xfrm>
          <a:prstGeom prst="bentConnector3">
            <a:avLst>
              <a:gd name="adj1" fmla="val 50000"/>
            </a:avLst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6" name="Textfeld 155">
            <a:extLst>
              <a:ext uri="{FF2B5EF4-FFF2-40B4-BE49-F238E27FC236}">
                <a16:creationId xmlns:a16="http://schemas.microsoft.com/office/drawing/2014/main" id="{449C8756-A8C7-7B41-C090-C4E4D7F58701}"/>
              </a:ext>
            </a:extLst>
          </p:cNvPr>
          <p:cNvSpPr txBox="1"/>
          <p:nvPr/>
        </p:nvSpPr>
        <p:spPr>
          <a:xfrm>
            <a:off x="4810273" y="2747834"/>
            <a:ext cx="1900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Future </a:t>
            </a:r>
            <a:r>
              <a:rPr lang="de-DE" dirty="0" err="1"/>
              <a:t>expansion</a:t>
            </a:r>
            <a:endParaRPr lang="de-DE" dirty="0"/>
          </a:p>
        </p:txBody>
      </p:sp>
      <p:sp>
        <p:nvSpPr>
          <p:cNvPr id="157" name="Textfeld 156">
            <a:extLst>
              <a:ext uri="{FF2B5EF4-FFF2-40B4-BE49-F238E27FC236}">
                <a16:creationId xmlns:a16="http://schemas.microsoft.com/office/drawing/2014/main" id="{E76BF88B-A87B-40B3-E657-D1110FFBA39C}"/>
              </a:ext>
            </a:extLst>
          </p:cNvPr>
          <p:cNvSpPr txBox="1"/>
          <p:nvPr/>
        </p:nvSpPr>
        <p:spPr>
          <a:xfrm>
            <a:off x="4636540" y="5798034"/>
            <a:ext cx="287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Individual DWDM </a:t>
            </a:r>
            <a:r>
              <a:rPr lang="de-DE" dirty="0" err="1"/>
              <a:t>channels</a:t>
            </a:r>
            <a:endParaRPr lang="de-DE" dirty="0"/>
          </a:p>
        </p:txBody>
      </p:sp>
      <p:cxnSp>
        <p:nvCxnSpPr>
          <p:cNvPr id="159" name="Verbinder: gewinkelt 158">
            <a:extLst>
              <a:ext uri="{FF2B5EF4-FFF2-40B4-BE49-F238E27FC236}">
                <a16:creationId xmlns:a16="http://schemas.microsoft.com/office/drawing/2014/main" id="{68C2FCBE-B9A2-38ED-CDAA-FFED42691882}"/>
              </a:ext>
            </a:extLst>
          </p:cNvPr>
          <p:cNvCxnSpPr>
            <a:cxnSpLocks/>
            <a:stCxn id="156" idx="3"/>
            <a:endCxn id="141" idx="3"/>
          </p:cNvCxnSpPr>
          <p:nvPr/>
        </p:nvCxnSpPr>
        <p:spPr>
          <a:xfrm>
            <a:off x="6710409" y="2932500"/>
            <a:ext cx="4713029" cy="162819"/>
          </a:xfrm>
          <a:prstGeom prst="bentConnector3">
            <a:avLst>
              <a:gd name="adj1" fmla="val 50000"/>
            </a:avLst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2" name="Verbinder: gewinkelt 161">
            <a:extLst>
              <a:ext uri="{FF2B5EF4-FFF2-40B4-BE49-F238E27FC236}">
                <a16:creationId xmlns:a16="http://schemas.microsoft.com/office/drawing/2014/main" id="{B681113B-5FFD-6220-5F9A-5572A49F0847}"/>
              </a:ext>
            </a:extLst>
          </p:cNvPr>
          <p:cNvCxnSpPr>
            <a:cxnSpLocks/>
            <a:stCxn id="6" idx="3"/>
            <a:endCxn id="156" idx="1"/>
          </p:cNvCxnSpPr>
          <p:nvPr/>
        </p:nvCxnSpPr>
        <p:spPr>
          <a:xfrm flipV="1">
            <a:off x="697284" y="2932500"/>
            <a:ext cx="4112989" cy="165053"/>
          </a:xfrm>
          <a:prstGeom prst="bentConnector3">
            <a:avLst>
              <a:gd name="adj1" fmla="val 50000"/>
            </a:avLst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5" name="Verbinder: gewinkelt 164">
            <a:extLst>
              <a:ext uri="{FF2B5EF4-FFF2-40B4-BE49-F238E27FC236}">
                <a16:creationId xmlns:a16="http://schemas.microsoft.com/office/drawing/2014/main" id="{2DF00CA6-939D-230F-C360-01D2D4E87DFE}"/>
              </a:ext>
            </a:extLst>
          </p:cNvPr>
          <p:cNvCxnSpPr>
            <a:cxnSpLocks/>
            <a:stCxn id="9" idx="3"/>
            <a:endCxn id="157" idx="1"/>
          </p:cNvCxnSpPr>
          <p:nvPr/>
        </p:nvCxnSpPr>
        <p:spPr>
          <a:xfrm>
            <a:off x="697284" y="5890741"/>
            <a:ext cx="3939256" cy="91959"/>
          </a:xfrm>
          <a:prstGeom prst="bentConnector3">
            <a:avLst>
              <a:gd name="adj1" fmla="val 50000"/>
            </a:avLst>
          </a:prstGeom>
          <a:ln w="76200" cmpd="tri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8" name="Verbinder: gewinkelt 167">
            <a:extLst>
              <a:ext uri="{FF2B5EF4-FFF2-40B4-BE49-F238E27FC236}">
                <a16:creationId xmlns:a16="http://schemas.microsoft.com/office/drawing/2014/main" id="{73437D6C-7EF1-C002-68FA-F85D12C60308}"/>
              </a:ext>
            </a:extLst>
          </p:cNvPr>
          <p:cNvCxnSpPr>
            <a:cxnSpLocks/>
            <a:stCxn id="157" idx="3"/>
            <a:endCxn id="144" idx="3"/>
          </p:cNvCxnSpPr>
          <p:nvPr/>
        </p:nvCxnSpPr>
        <p:spPr>
          <a:xfrm flipV="1">
            <a:off x="7508737" y="5888507"/>
            <a:ext cx="3914701" cy="94193"/>
          </a:xfrm>
          <a:prstGeom prst="bentConnector3">
            <a:avLst>
              <a:gd name="adj1" fmla="val 50000"/>
            </a:avLst>
          </a:prstGeom>
          <a:ln w="76200" cmpd="tri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84" name="Verbinder: gewinkelt 283">
            <a:extLst>
              <a:ext uri="{FF2B5EF4-FFF2-40B4-BE49-F238E27FC236}">
                <a16:creationId xmlns:a16="http://schemas.microsoft.com/office/drawing/2014/main" id="{2A7F9DD3-92BB-DCB8-86A4-C6ACE46393D4}"/>
              </a:ext>
            </a:extLst>
          </p:cNvPr>
          <p:cNvCxnSpPr>
            <a:cxnSpLocks/>
            <a:stCxn id="7" idx="3"/>
            <a:endCxn id="133" idx="1"/>
          </p:cNvCxnSpPr>
          <p:nvPr/>
        </p:nvCxnSpPr>
        <p:spPr>
          <a:xfrm flipV="1">
            <a:off x="697284" y="3773839"/>
            <a:ext cx="4469995" cy="254776"/>
          </a:xfrm>
          <a:prstGeom prst="bentConnector3">
            <a:avLst>
              <a:gd name="adj1" fmla="val 50000"/>
            </a:avLst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87" name="Verbinder: gewinkelt 286">
            <a:extLst>
              <a:ext uri="{FF2B5EF4-FFF2-40B4-BE49-F238E27FC236}">
                <a16:creationId xmlns:a16="http://schemas.microsoft.com/office/drawing/2014/main" id="{1D56FB46-DCBA-5848-F9FA-F8857D0725C5}"/>
              </a:ext>
            </a:extLst>
          </p:cNvPr>
          <p:cNvCxnSpPr>
            <a:cxnSpLocks/>
            <a:stCxn id="133" idx="3"/>
            <a:endCxn id="142" idx="3"/>
          </p:cNvCxnSpPr>
          <p:nvPr/>
        </p:nvCxnSpPr>
        <p:spPr>
          <a:xfrm>
            <a:off x="6325519" y="3773839"/>
            <a:ext cx="5097919" cy="252542"/>
          </a:xfrm>
          <a:prstGeom prst="bentConnector3">
            <a:avLst>
              <a:gd name="adj1" fmla="val 50000"/>
            </a:avLst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81" name="Rechteck 380">
            <a:extLst>
              <a:ext uri="{FF2B5EF4-FFF2-40B4-BE49-F238E27FC236}">
                <a16:creationId xmlns:a16="http://schemas.microsoft.com/office/drawing/2014/main" id="{614189DD-397B-BC50-6B72-302EA2350837}"/>
              </a:ext>
            </a:extLst>
          </p:cNvPr>
          <p:cNvSpPr/>
          <p:nvPr/>
        </p:nvSpPr>
        <p:spPr>
          <a:xfrm>
            <a:off x="9682463" y="3855185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C41…C48</a:t>
            </a:r>
          </a:p>
        </p:txBody>
      </p:sp>
      <p:sp>
        <p:nvSpPr>
          <p:cNvPr id="384" name="Rechteck 383">
            <a:extLst>
              <a:ext uri="{FF2B5EF4-FFF2-40B4-BE49-F238E27FC236}">
                <a16:creationId xmlns:a16="http://schemas.microsoft.com/office/drawing/2014/main" id="{A212C8A1-D9A5-E1E3-25A5-7392814CF3BF}"/>
              </a:ext>
            </a:extLst>
          </p:cNvPr>
          <p:cNvSpPr/>
          <p:nvPr/>
        </p:nvSpPr>
        <p:spPr>
          <a:xfrm>
            <a:off x="881584" y="3873981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C41…C48</a:t>
            </a:r>
          </a:p>
        </p:txBody>
      </p:sp>
      <p:sp>
        <p:nvSpPr>
          <p:cNvPr id="385" name="Rechteck 384">
            <a:extLst>
              <a:ext uri="{FF2B5EF4-FFF2-40B4-BE49-F238E27FC236}">
                <a16:creationId xmlns:a16="http://schemas.microsoft.com/office/drawing/2014/main" id="{1C032FA5-752E-EBB9-CF19-F335F51435CB}"/>
              </a:ext>
            </a:extLst>
          </p:cNvPr>
          <p:cNvSpPr/>
          <p:nvPr/>
        </p:nvSpPr>
        <p:spPr>
          <a:xfrm>
            <a:off x="881584" y="2958841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C50…C57</a:t>
            </a:r>
          </a:p>
        </p:txBody>
      </p:sp>
      <p:sp>
        <p:nvSpPr>
          <p:cNvPr id="386" name="Rechteck 385">
            <a:extLst>
              <a:ext uri="{FF2B5EF4-FFF2-40B4-BE49-F238E27FC236}">
                <a16:creationId xmlns:a16="http://schemas.microsoft.com/office/drawing/2014/main" id="{D514351C-BE7A-CC02-E298-2FAA944B69B7}"/>
              </a:ext>
            </a:extLst>
          </p:cNvPr>
          <p:cNvSpPr/>
          <p:nvPr/>
        </p:nvSpPr>
        <p:spPr>
          <a:xfrm>
            <a:off x="920181" y="4793389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C33…C40</a:t>
            </a:r>
          </a:p>
        </p:txBody>
      </p:sp>
      <p:sp>
        <p:nvSpPr>
          <p:cNvPr id="387" name="Rechteck 386">
            <a:extLst>
              <a:ext uri="{FF2B5EF4-FFF2-40B4-BE49-F238E27FC236}">
                <a16:creationId xmlns:a16="http://schemas.microsoft.com/office/drawing/2014/main" id="{B2D1381B-6B8F-4CCF-1EC9-F8E5C6F3C210}"/>
              </a:ext>
            </a:extLst>
          </p:cNvPr>
          <p:cNvSpPr/>
          <p:nvPr/>
        </p:nvSpPr>
        <p:spPr>
          <a:xfrm>
            <a:off x="9682462" y="2942919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C50…C57</a:t>
            </a:r>
          </a:p>
        </p:txBody>
      </p:sp>
      <p:sp>
        <p:nvSpPr>
          <p:cNvPr id="388" name="Rechteck 387">
            <a:extLst>
              <a:ext uri="{FF2B5EF4-FFF2-40B4-BE49-F238E27FC236}">
                <a16:creationId xmlns:a16="http://schemas.microsoft.com/office/drawing/2014/main" id="{21CFD21F-81FC-5471-2135-524B28185412}"/>
              </a:ext>
            </a:extLst>
          </p:cNvPr>
          <p:cNvSpPr/>
          <p:nvPr/>
        </p:nvSpPr>
        <p:spPr>
          <a:xfrm>
            <a:off x="9685243" y="4805045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C33…C40</a:t>
            </a:r>
          </a:p>
        </p:txBody>
      </p: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8C588340-3F91-5356-4789-E4850D8A227C}"/>
              </a:ext>
            </a:extLst>
          </p:cNvPr>
          <p:cNvGrpSpPr/>
          <p:nvPr/>
        </p:nvGrpSpPr>
        <p:grpSpPr>
          <a:xfrm>
            <a:off x="4562540" y="4339785"/>
            <a:ext cx="2889327" cy="968932"/>
            <a:chOff x="4383963" y="2568651"/>
            <a:chExt cx="2889327" cy="968932"/>
          </a:xfrm>
        </p:grpSpPr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1F50B55A-059E-0A78-F1E7-2023F96E95B2}"/>
                </a:ext>
              </a:extLst>
            </p:cNvPr>
            <p:cNvSpPr/>
            <p:nvPr/>
          </p:nvSpPr>
          <p:spPr>
            <a:xfrm>
              <a:off x="4383963" y="2568651"/>
              <a:ext cx="2889327" cy="9689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23" name="Gruppieren 22">
              <a:extLst>
                <a:ext uri="{FF2B5EF4-FFF2-40B4-BE49-F238E27FC236}">
                  <a16:creationId xmlns:a16="http://schemas.microsoft.com/office/drawing/2014/main" id="{A8DD6EDB-7F2A-B160-920B-C01044AB572E}"/>
                </a:ext>
              </a:extLst>
            </p:cNvPr>
            <p:cNvGrpSpPr/>
            <p:nvPr/>
          </p:nvGrpSpPr>
          <p:grpSpPr>
            <a:xfrm>
              <a:off x="4523443" y="2971165"/>
              <a:ext cx="230967" cy="164292"/>
              <a:chOff x="4113168" y="1888699"/>
              <a:chExt cx="230967" cy="285862"/>
            </a:xfrm>
          </p:grpSpPr>
          <p:sp>
            <p:nvSpPr>
              <p:cNvPr id="249" name="Trapezoid 248">
                <a:extLst>
                  <a:ext uri="{FF2B5EF4-FFF2-40B4-BE49-F238E27FC236}">
                    <a16:creationId xmlns:a16="http://schemas.microsoft.com/office/drawing/2014/main" id="{AE9D910F-8A82-8E5D-F505-BAE5E7E88A70}"/>
                  </a:ext>
                </a:extLst>
              </p:cNvPr>
              <p:cNvSpPr/>
              <p:nvPr/>
            </p:nvSpPr>
            <p:spPr>
              <a:xfrm rot="16200000">
                <a:off x="4056088" y="1945780"/>
                <a:ext cx="285861" cy="171701"/>
              </a:xfrm>
              <a:prstGeom prst="trapezoid">
                <a:avLst>
                  <a:gd name="adj" fmla="val 28010"/>
                </a:avLst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250" name="Gruppieren 249">
                <a:extLst>
                  <a:ext uri="{FF2B5EF4-FFF2-40B4-BE49-F238E27FC236}">
                    <a16:creationId xmlns:a16="http://schemas.microsoft.com/office/drawing/2014/main" id="{88D55061-44E7-C9C8-3CC2-982231939395}"/>
                  </a:ext>
                </a:extLst>
              </p:cNvPr>
              <p:cNvGrpSpPr/>
              <p:nvPr/>
            </p:nvGrpSpPr>
            <p:grpSpPr>
              <a:xfrm>
                <a:off x="4286658" y="1888699"/>
                <a:ext cx="57477" cy="285860"/>
                <a:chOff x="4005287" y="1890169"/>
                <a:chExt cx="125697" cy="190956"/>
              </a:xfrm>
            </p:grpSpPr>
            <p:sp>
              <p:nvSpPr>
                <p:cNvPr id="251" name="Rechteck 250">
                  <a:extLst>
                    <a:ext uri="{FF2B5EF4-FFF2-40B4-BE49-F238E27FC236}">
                      <a16:creationId xmlns:a16="http://schemas.microsoft.com/office/drawing/2014/main" id="{42C74587-39EA-C7D3-33BE-B5B618C15EDA}"/>
                    </a:ext>
                  </a:extLst>
                </p:cNvPr>
                <p:cNvSpPr/>
                <p:nvPr/>
              </p:nvSpPr>
              <p:spPr>
                <a:xfrm>
                  <a:off x="4005287" y="1890169"/>
                  <a:ext cx="125590" cy="9570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52" name="Rechteck 251">
                  <a:extLst>
                    <a:ext uri="{FF2B5EF4-FFF2-40B4-BE49-F238E27FC236}">
                      <a16:creationId xmlns:a16="http://schemas.microsoft.com/office/drawing/2014/main" id="{5D579440-F57A-6F4D-5334-8AD05359CF3A}"/>
                    </a:ext>
                  </a:extLst>
                </p:cNvPr>
                <p:cNvSpPr/>
                <p:nvPr/>
              </p:nvSpPr>
              <p:spPr>
                <a:xfrm>
                  <a:off x="4005387" y="1985418"/>
                  <a:ext cx="125597" cy="9570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grpSp>
          <p:nvGrpSpPr>
            <p:cNvPr id="24" name="Gruppieren 23">
              <a:extLst>
                <a:ext uri="{FF2B5EF4-FFF2-40B4-BE49-F238E27FC236}">
                  <a16:creationId xmlns:a16="http://schemas.microsoft.com/office/drawing/2014/main" id="{0CD2BEFA-5BF6-970E-1E00-FAB074EB5AE5}"/>
                </a:ext>
              </a:extLst>
            </p:cNvPr>
            <p:cNvGrpSpPr/>
            <p:nvPr/>
          </p:nvGrpSpPr>
          <p:grpSpPr>
            <a:xfrm flipH="1">
              <a:off x="6936928" y="2974655"/>
              <a:ext cx="230991" cy="164292"/>
              <a:chOff x="4181014" y="1893111"/>
              <a:chExt cx="230991" cy="285862"/>
            </a:xfrm>
          </p:grpSpPr>
          <p:sp>
            <p:nvSpPr>
              <p:cNvPr id="245" name="Trapezoid 244">
                <a:extLst>
                  <a:ext uri="{FF2B5EF4-FFF2-40B4-BE49-F238E27FC236}">
                    <a16:creationId xmlns:a16="http://schemas.microsoft.com/office/drawing/2014/main" id="{1C147B71-24A4-5903-7161-059183070874}"/>
                  </a:ext>
                </a:extLst>
              </p:cNvPr>
              <p:cNvSpPr/>
              <p:nvPr/>
            </p:nvSpPr>
            <p:spPr>
              <a:xfrm rot="16200000">
                <a:off x="4124764" y="1949361"/>
                <a:ext cx="284202" cy="171701"/>
              </a:xfrm>
              <a:prstGeom prst="trapezoid">
                <a:avLst>
                  <a:gd name="adj" fmla="val 27928"/>
                </a:avLst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246" name="Gruppieren 245">
                <a:extLst>
                  <a:ext uri="{FF2B5EF4-FFF2-40B4-BE49-F238E27FC236}">
                    <a16:creationId xmlns:a16="http://schemas.microsoft.com/office/drawing/2014/main" id="{581F68A2-A87D-B409-5146-F9F3256E3C3F}"/>
                  </a:ext>
                </a:extLst>
              </p:cNvPr>
              <p:cNvGrpSpPr/>
              <p:nvPr/>
            </p:nvGrpSpPr>
            <p:grpSpPr>
              <a:xfrm>
                <a:off x="4354555" y="1893111"/>
                <a:ext cx="57450" cy="285862"/>
                <a:chOff x="4153762" y="1893113"/>
                <a:chExt cx="125638" cy="190957"/>
              </a:xfrm>
            </p:grpSpPr>
            <p:sp>
              <p:nvSpPr>
                <p:cNvPr id="247" name="Rechteck 246">
                  <a:extLst>
                    <a:ext uri="{FF2B5EF4-FFF2-40B4-BE49-F238E27FC236}">
                      <a16:creationId xmlns:a16="http://schemas.microsoft.com/office/drawing/2014/main" id="{CE59B538-4442-57B4-7240-5E3E44821910}"/>
                    </a:ext>
                  </a:extLst>
                </p:cNvPr>
                <p:cNvSpPr/>
                <p:nvPr/>
              </p:nvSpPr>
              <p:spPr>
                <a:xfrm>
                  <a:off x="4153762" y="1893113"/>
                  <a:ext cx="125594" cy="9570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48" name="Rechteck 247">
                  <a:extLst>
                    <a:ext uri="{FF2B5EF4-FFF2-40B4-BE49-F238E27FC236}">
                      <a16:creationId xmlns:a16="http://schemas.microsoft.com/office/drawing/2014/main" id="{24F88B98-17B1-2EDE-935A-403E8415679A}"/>
                    </a:ext>
                  </a:extLst>
                </p:cNvPr>
                <p:cNvSpPr/>
                <p:nvPr/>
              </p:nvSpPr>
              <p:spPr>
                <a:xfrm>
                  <a:off x="4153808" y="1988363"/>
                  <a:ext cx="125592" cy="9570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cxnSp>
          <p:nvCxnSpPr>
            <p:cNvPr id="25" name="Verbinder: gewinkelt 24">
              <a:extLst>
                <a:ext uri="{FF2B5EF4-FFF2-40B4-BE49-F238E27FC236}">
                  <a16:creationId xmlns:a16="http://schemas.microsoft.com/office/drawing/2014/main" id="{293640DB-9F88-BE36-0513-64E01CAAB1D5}"/>
                </a:ext>
              </a:extLst>
            </p:cNvPr>
            <p:cNvCxnSpPr>
              <a:cxnSpLocks/>
              <a:stCxn id="251" idx="3"/>
              <a:endCxn id="239" idx="2"/>
            </p:cNvCxnSpPr>
            <p:nvPr/>
          </p:nvCxnSpPr>
          <p:spPr>
            <a:xfrm flipV="1">
              <a:off x="4754361" y="2889295"/>
              <a:ext cx="437345" cy="123041"/>
            </a:xfrm>
            <a:prstGeom prst="bentConnector2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Verbinder: gewinkelt 25">
              <a:extLst>
                <a:ext uri="{FF2B5EF4-FFF2-40B4-BE49-F238E27FC236}">
                  <a16:creationId xmlns:a16="http://schemas.microsoft.com/office/drawing/2014/main" id="{2FDC80A8-7950-709F-CB88-07AD4A076119}"/>
                </a:ext>
              </a:extLst>
            </p:cNvPr>
            <p:cNvCxnSpPr>
              <a:cxnSpLocks/>
              <a:stCxn id="252" idx="3"/>
              <a:endCxn id="240" idx="2"/>
            </p:cNvCxnSpPr>
            <p:nvPr/>
          </p:nvCxnSpPr>
          <p:spPr>
            <a:xfrm flipV="1">
              <a:off x="4754410" y="2889295"/>
              <a:ext cx="693251" cy="204990"/>
            </a:xfrm>
            <a:prstGeom prst="bentConnector2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Verbinder: gewinkelt 26">
              <a:extLst>
                <a:ext uri="{FF2B5EF4-FFF2-40B4-BE49-F238E27FC236}">
                  <a16:creationId xmlns:a16="http://schemas.microsoft.com/office/drawing/2014/main" id="{A1BC3633-6478-1492-C951-2A016AE3C5EE}"/>
                </a:ext>
              </a:extLst>
            </p:cNvPr>
            <p:cNvCxnSpPr>
              <a:cxnSpLocks/>
              <a:stCxn id="248" idx="3"/>
              <a:endCxn id="243" idx="2"/>
            </p:cNvCxnSpPr>
            <p:nvPr/>
          </p:nvCxnSpPr>
          <p:spPr>
            <a:xfrm rot="10800000">
              <a:off x="6213654" y="2889294"/>
              <a:ext cx="723275" cy="208482"/>
            </a:xfrm>
            <a:prstGeom prst="bentConnector2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Verbinder: gewinkelt 27">
              <a:extLst>
                <a:ext uri="{FF2B5EF4-FFF2-40B4-BE49-F238E27FC236}">
                  <a16:creationId xmlns:a16="http://schemas.microsoft.com/office/drawing/2014/main" id="{9B248702-566E-0EB7-0102-A75B562D2D5B}"/>
                </a:ext>
              </a:extLst>
            </p:cNvPr>
            <p:cNvCxnSpPr>
              <a:cxnSpLocks/>
              <a:stCxn id="247" idx="3"/>
              <a:endCxn id="244" idx="2"/>
            </p:cNvCxnSpPr>
            <p:nvPr/>
          </p:nvCxnSpPr>
          <p:spPr>
            <a:xfrm rot="10800000">
              <a:off x="6472238" y="2889295"/>
              <a:ext cx="464710" cy="126533"/>
            </a:xfrm>
            <a:prstGeom prst="bentConnector2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>
              <a:extLst>
                <a:ext uri="{FF2B5EF4-FFF2-40B4-BE49-F238E27FC236}">
                  <a16:creationId xmlns:a16="http://schemas.microsoft.com/office/drawing/2014/main" id="{BAE05447-3632-2EDD-D618-AD83EBA91105}"/>
                </a:ext>
              </a:extLst>
            </p:cNvPr>
            <p:cNvCxnSpPr>
              <a:cxnSpLocks/>
              <a:stCxn id="22" idx="1"/>
              <a:endCxn id="249" idx="0"/>
            </p:cNvCxnSpPr>
            <p:nvPr/>
          </p:nvCxnSpPr>
          <p:spPr>
            <a:xfrm>
              <a:off x="4383963" y="3053117"/>
              <a:ext cx="139480" cy="1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r Verbinder 29">
              <a:extLst>
                <a:ext uri="{FF2B5EF4-FFF2-40B4-BE49-F238E27FC236}">
                  <a16:creationId xmlns:a16="http://schemas.microsoft.com/office/drawing/2014/main" id="{C8B754A3-9E7A-0E82-86A0-BE14E6194773}"/>
                </a:ext>
              </a:extLst>
            </p:cNvPr>
            <p:cNvCxnSpPr>
              <a:cxnSpLocks/>
              <a:stCxn id="22" idx="3"/>
              <a:endCxn id="245" idx="0"/>
            </p:cNvCxnSpPr>
            <p:nvPr/>
          </p:nvCxnSpPr>
          <p:spPr>
            <a:xfrm flipH="1">
              <a:off x="7167919" y="3053117"/>
              <a:ext cx="105371" cy="320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AF3D5B7B-EA8F-912E-0CA9-379E3AE27F58}"/>
                </a:ext>
              </a:extLst>
            </p:cNvPr>
            <p:cNvSpPr txBox="1"/>
            <p:nvPr/>
          </p:nvSpPr>
          <p:spPr>
            <a:xfrm>
              <a:off x="4686207" y="2783836"/>
              <a:ext cx="4539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/>
                <a:t>C47</a:t>
              </a:r>
            </a:p>
          </p:txBody>
        </p:sp>
        <p:sp>
          <p:nvSpPr>
            <p:cNvPr id="224" name="Textfeld 223">
              <a:extLst>
                <a:ext uri="{FF2B5EF4-FFF2-40B4-BE49-F238E27FC236}">
                  <a16:creationId xmlns:a16="http://schemas.microsoft.com/office/drawing/2014/main" id="{B495B0E2-8D9E-3661-FFEA-F90D2AF596DF}"/>
                </a:ext>
              </a:extLst>
            </p:cNvPr>
            <p:cNvSpPr txBox="1"/>
            <p:nvPr/>
          </p:nvSpPr>
          <p:spPr>
            <a:xfrm>
              <a:off x="4683481" y="3044403"/>
              <a:ext cx="4539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/>
                <a:t>C48</a:t>
              </a:r>
            </a:p>
          </p:txBody>
        </p:sp>
        <p:sp>
          <p:nvSpPr>
            <p:cNvPr id="226" name="Textfeld 225">
              <a:extLst>
                <a:ext uri="{FF2B5EF4-FFF2-40B4-BE49-F238E27FC236}">
                  <a16:creationId xmlns:a16="http://schemas.microsoft.com/office/drawing/2014/main" id="{DD6035A1-ABC5-4DB6-3089-E501A8CA9C86}"/>
                </a:ext>
              </a:extLst>
            </p:cNvPr>
            <p:cNvSpPr txBox="1"/>
            <p:nvPr/>
          </p:nvSpPr>
          <p:spPr>
            <a:xfrm>
              <a:off x="6485588" y="2804289"/>
              <a:ext cx="4539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/>
                <a:t>C47</a:t>
              </a:r>
            </a:p>
          </p:txBody>
        </p:sp>
        <p:sp>
          <p:nvSpPr>
            <p:cNvPr id="227" name="Textfeld 226">
              <a:extLst>
                <a:ext uri="{FF2B5EF4-FFF2-40B4-BE49-F238E27FC236}">
                  <a16:creationId xmlns:a16="http://schemas.microsoft.com/office/drawing/2014/main" id="{5110C690-1072-3388-B752-6D283354C451}"/>
                </a:ext>
              </a:extLst>
            </p:cNvPr>
            <p:cNvSpPr txBox="1"/>
            <p:nvPr/>
          </p:nvSpPr>
          <p:spPr>
            <a:xfrm>
              <a:off x="6482353" y="3047434"/>
              <a:ext cx="4539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/>
                <a:t>C48</a:t>
              </a:r>
            </a:p>
          </p:txBody>
        </p:sp>
        <p:grpSp>
          <p:nvGrpSpPr>
            <p:cNvPr id="229" name="Gruppieren 228">
              <a:extLst>
                <a:ext uri="{FF2B5EF4-FFF2-40B4-BE49-F238E27FC236}">
                  <a16:creationId xmlns:a16="http://schemas.microsoft.com/office/drawing/2014/main" id="{0FD54523-C7A6-B149-F576-A34A9EAEDE76}"/>
                </a:ext>
              </a:extLst>
            </p:cNvPr>
            <p:cNvGrpSpPr/>
            <p:nvPr/>
          </p:nvGrpSpPr>
          <p:grpSpPr>
            <a:xfrm>
              <a:off x="5063728" y="2631358"/>
              <a:ext cx="1536487" cy="257937"/>
              <a:chOff x="5062285" y="2631480"/>
              <a:chExt cx="1536487" cy="257937"/>
            </a:xfrm>
          </p:grpSpPr>
          <p:sp>
            <p:nvSpPr>
              <p:cNvPr id="238" name="Rechteck 237">
                <a:extLst>
                  <a:ext uri="{FF2B5EF4-FFF2-40B4-BE49-F238E27FC236}">
                    <a16:creationId xmlns:a16="http://schemas.microsoft.com/office/drawing/2014/main" id="{9CEBC677-0A78-7BA1-3C85-43DA50AD5231}"/>
                  </a:ext>
                </a:extLst>
              </p:cNvPr>
              <p:cNvSpPr/>
              <p:nvPr/>
            </p:nvSpPr>
            <p:spPr>
              <a:xfrm>
                <a:off x="5062285" y="2631480"/>
                <a:ext cx="1536487" cy="184664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239" name="Rechteck 238">
                <a:extLst>
                  <a:ext uri="{FF2B5EF4-FFF2-40B4-BE49-F238E27FC236}">
                    <a16:creationId xmlns:a16="http://schemas.microsoft.com/office/drawing/2014/main" id="{C5AF768F-B7B1-0CC2-DC92-774F1567937C}"/>
                  </a:ext>
                </a:extLst>
              </p:cNvPr>
              <p:cNvSpPr/>
              <p:nvPr/>
            </p:nvSpPr>
            <p:spPr>
              <a:xfrm>
                <a:off x="5062285" y="2816145"/>
                <a:ext cx="255955" cy="7327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900" dirty="0"/>
              </a:p>
            </p:txBody>
          </p:sp>
          <p:sp>
            <p:nvSpPr>
              <p:cNvPr id="240" name="Rechteck 239">
                <a:extLst>
                  <a:ext uri="{FF2B5EF4-FFF2-40B4-BE49-F238E27FC236}">
                    <a16:creationId xmlns:a16="http://schemas.microsoft.com/office/drawing/2014/main" id="{F09FD27B-0FA8-D5B7-12AF-C884A496DE3D}"/>
                  </a:ext>
                </a:extLst>
              </p:cNvPr>
              <p:cNvSpPr/>
              <p:nvPr/>
            </p:nvSpPr>
            <p:spPr>
              <a:xfrm>
                <a:off x="5318240" y="2816145"/>
                <a:ext cx="255955" cy="7327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900" dirty="0"/>
              </a:p>
            </p:txBody>
          </p:sp>
          <p:sp>
            <p:nvSpPr>
              <p:cNvPr id="241" name="Rechteck 240">
                <a:extLst>
                  <a:ext uri="{FF2B5EF4-FFF2-40B4-BE49-F238E27FC236}">
                    <a16:creationId xmlns:a16="http://schemas.microsoft.com/office/drawing/2014/main" id="{8E964AB7-59A2-895A-8F52-F499B5A42B85}"/>
                  </a:ext>
                </a:extLst>
              </p:cNvPr>
              <p:cNvSpPr/>
              <p:nvPr/>
            </p:nvSpPr>
            <p:spPr>
              <a:xfrm>
                <a:off x="5577867" y="2816145"/>
                <a:ext cx="255955" cy="7327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900" dirty="0"/>
              </a:p>
            </p:txBody>
          </p:sp>
          <p:sp>
            <p:nvSpPr>
              <p:cNvPr id="242" name="Rechteck 241">
                <a:extLst>
                  <a:ext uri="{FF2B5EF4-FFF2-40B4-BE49-F238E27FC236}">
                    <a16:creationId xmlns:a16="http://schemas.microsoft.com/office/drawing/2014/main" id="{35FCABEC-0AB1-F11A-F189-FBF6C23EFFAF}"/>
                  </a:ext>
                </a:extLst>
              </p:cNvPr>
              <p:cNvSpPr/>
              <p:nvPr/>
            </p:nvSpPr>
            <p:spPr>
              <a:xfrm>
                <a:off x="5833821" y="2816145"/>
                <a:ext cx="255955" cy="7327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900" dirty="0"/>
              </a:p>
            </p:txBody>
          </p:sp>
          <p:sp>
            <p:nvSpPr>
              <p:cNvPr id="243" name="Rechteck 242">
                <a:extLst>
                  <a:ext uri="{FF2B5EF4-FFF2-40B4-BE49-F238E27FC236}">
                    <a16:creationId xmlns:a16="http://schemas.microsoft.com/office/drawing/2014/main" id="{019C072E-608C-D7CD-7DA9-770BDD26485A}"/>
                  </a:ext>
                </a:extLst>
              </p:cNvPr>
              <p:cNvSpPr/>
              <p:nvPr/>
            </p:nvSpPr>
            <p:spPr>
              <a:xfrm>
                <a:off x="6084232" y="2816144"/>
                <a:ext cx="255955" cy="7327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900" dirty="0"/>
              </a:p>
            </p:txBody>
          </p:sp>
          <p:sp>
            <p:nvSpPr>
              <p:cNvPr id="244" name="Rechteck 243">
                <a:extLst>
                  <a:ext uri="{FF2B5EF4-FFF2-40B4-BE49-F238E27FC236}">
                    <a16:creationId xmlns:a16="http://schemas.microsoft.com/office/drawing/2014/main" id="{3AAF9C9B-7303-AEE7-305F-F715DB4BD74A}"/>
                  </a:ext>
                </a:extLst>
              </p:cNvPr>
              <p:cNvSpPr/>
              <p:nvPr/>
            </p:nvSpPr>
            <p:spPr>
              <a:xfrm>
                <a:off x="6342817" y="2816144"/>
                <a:ext cx="255955" cy="7327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900" dirty="0"/>
              </a:p>
            </p:txBody>
          </p:sp>
        </p:grpSp>
        <p:grpSp>
          <p:nvGrpSpPr>
            <p:cNvPr id="230" name="Gruppieren 229">
              <a:extLst>
                <a:ext uri="{FF2B5EF4-FFF2-40B4-BE49-F238E27FC236}">
                  <a16:creationId xmlns:a16="http://schemas.microsoft.com/office/drawing/2014/main" id="{89C95062-D4E6-F172-BAD7-1562BAB082C1}"/>
                </a:ext>
              </a:extLst>
            </p:cNvPr>
            <p:cNvGrpSpPr/>
            <p:nvPr/>
          </p:nvGrpSpPr>
          <p:grpSpPr>
            <a:xfrm rot="5400000" flipH="1">
              <a:off x="5713130" y="3239255"/>
              <a:ext cx="230991" cy="164292"/>
              <a:chOff x="4181014" y="1893111"/>
              <a:chExt cx="230991" cy="285862"/>
            </a:xfrm>
          </p:grpSpPr>
          <p:sp>
            <p:nvSpPr>
              <p:cNvPr id="234" name="Trapezoid 233">
                <a:extLst>
                  <a:ext uri="{FF2B5EF4-FFF2-40B4-BE49-F238E27FC236}">
                    <a16:creationId xmlns:a16="http://schemas.microsoft.com/office/drawing/2014/main" id="{174EDA56-2790-1DF2-3847-B261B4DA254E}"/>
                  </a:ext>
                </a:extLst>
              </p:cNvPr>
              <p:cNvSpPr/>
              <p:nvPr/>
            </p:nvSpPr>
            <p:spPr>
              <a:xfrm rot="16200000">
                <a:off x="4124764" y="1949361"/>
                <a:ext cx="284202" cy="171701"/>
              </a:xfrm>
              <a:prstGeom prst="trapezoid">
                <a:avLst>
                  <a:gd name="adj" fmla="val 27928"/>
                </a:avLst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235" name="Gruppieren 234">
                <a:extLst>
                  <a:ext uri="{FF2B5EF4-FFF2-40B4-BE49-F238E27FC236}">
                    <a16:creationId xmlns:a16="http://schemas.microsoft.com/office/drawing/2014/main" id="{55655197-3AAA-093F-994C-9FC42BE93F13}"/>
                  </a:ext>
                </a:extLst>
              </p:cNvPr>
              <p:cNvGrpSpPr/>
              <p:nvPr/>
            </p:nvGrpSpPr>
            <p:grpSpPr>
              <a:xfrm>
                <a:off x="4354555" y="1893111"/>
                <a:ext cx="57450" cy="285862"/>
                <a:chOff x="4153762" y="1893113"/>
                <a:chExt cx="125638" cy="190957"/>
              </a:xfrm>
            </p:grpSpPr>
            <p:sp>
              <p:nvSpPr>
                <p:cNvPr id="236" name="Rechteck 235">
                  <a:extLst>
                    <a:ext uri="{FF2B5EF4-FFF2-40B4-BE49-F238E27FC236}">
                      <a16:creationId xmlns:a16="http://schemas.microsoft.com/office/drawing/2014/main" id="{00D0CC33-8E7F-FD9D-CD7C-CBA56834433D}"/>
                    </a:ext>
                  </a:extLst>
                </p:cNvPr>
                <p:cNvSpPr/>
                <p:nvPr/>
              </p:nvSpPr>
              <p:spPr>
                <a:xfrm>
                  <a:off x="4153762" y="1893113"/>
                  <a:ext cx="125594" cy="9570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37" name="Rechteck 236">
                  <a:extLst>
                    <a:ext uri="{FF2B5EF4-FFF2-40B4-BE49-F238E27FC236}">
                      <a16:creationId xmlns:a16="http://schemas.microsoft.com/office/drawing/2014/main" id="{6BCF9584-C3C1-3365-8F79-C3BD453514BB}"/>
                    </a:ext>
                  </a:extLst>
                </p:cNvPr>
                <p:cNvSpPr/>
                <p:nvPr/>
              </p:nvSpPr>
              <p:spPr>
                <a:xfrm>
                  <a:off x="4153808" y="1988363"/>
                  <a:ext cx="125592" cy="9570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cxnSp>
          <p:nvCxnSpPr>
            <p:cNvPr id="231" name="Verbinder: gewinkelt 230">
              <a:extLst>
                <a:ext uri="{FF2B5EF4-FFF2-40B4-BE49-F238E27FC236}">
                  <a16:creationId xmlns:a16="http://schemas.microsoft.com/office/drawing/2014/main" id="{9DA7D56C-734B-DBE0-F861-4BBCF90DB241}"/>
                </a:ext>
              </a:extLst>
            </p:cNvPr>
            <p:cNvCxnSpPr>
              <a:cxnSpLocks/>
              <a:stCxn id="237" idx="3"/>
              <a:endCxn id="241" idx="2"/>
            </p:cNvCxnSpPr>
            <p:nvPr/>
          </p:nvCxnSpPr>
          <p:spPr>
            <a:xfrm rot="16200000" flipV="1">
              <a:off x="5589165" y="3007419"/>
              <a:ext cx="316611" cy="80363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Verbinder: gewinkelt 231">
              <a:extLst>
                <a:ext uri="{FF2B5EF4-FFF2-40B4-BE49-F238E27FC236}">
                  <a16:creationId xmlns:a16="http://schemas.microsoft.com/office/drawing/2014/main" id="{E46169D0-4BFE-5476-3A4E-4E2C8DF39857}"/>
                </a:ext>
              </a:extLst>
            </p:cNvPr>
            <p:cNvCxnSpPr>
              <a:cxnSpLocks/>
              <a:stCxn id="236" idx="3"/>
              <a:endCxn id="242" idx="2"/>
            </p:cNvCxnSpPr>
            <p:nvPr/>
          </p:nvCxnSpPr>
          <p:spPr>
            <a:xfrm rot="5400000" flipH="1" flipV="1">
              <a:off x="5758105" y="3000791"/>
              <a:ext cx="316632" cy="93641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Gerader Verbinder 232">
              <a:extLst>
                <a:ext uri="{FF2B5EF4-FFF2-40B4-BE49-F238E27FC236}">
                  <a16:creationId xmlns:a16="http://schemas.microsoft.com/office/drawing/2014/main" id="{DC1B0DB1-3994-4D04-5625-389A7B181FC5}"/>
                </a:ext>
              </a:extLst>
            </p:cNvPr>
            <p:cNvCxnSpPr>
              <a:cxnSpLocks/>
              <a:stCxn id="22" idx="2"/>
              <a:endCxn id="234" idx="0"/>
            </p:cNvCxnSpPr>
            <p:nvPr/>
          </p:nvCxnSpPr>
          <p:spPr>
            <a:xfrm flipV="1">
              <a:off x="5828627" y="3436896"/>
              <a:ext cx="476" cy="10068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7" name="Textfeld 256">
            <a:extLst>
              <a:ext uri="{FF2B5EF4-FFF2-40B4-BE49-F238E27FC236}">
                <a16:creationId xmlns:a16="http://schemas.microsoft.com/office/drawing/2014/main" id="{4392496D-6C85-3B82-52A7-A2F8CC2DBF76}"/>
              </a:ext>
            </a:extLst>
          </p:cNvPr>
          <p:cNvSpPr txBox="1"/>
          <p:nvPr/>
        </p:nvSpPr>
        <p:spPr>
          <a:xfrm>
            <a:off x="4510052" y="4963852"/>
            <a:ext cx="1467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White Rabbit</a:t>
            </a:r>
          </a:p>
        </p:txBody>
      </p:sp>
      <p:sp>
        <p:nvSpPr>
          <p:cNvPr id="258" name="Titel 257">
            <a:extLst>
              <a:ext uri="{FF2B5EF4-FFF2-40B4-BE49-F238E27FC236}">
                <a16:creationId xmlns:a16="http://schemas.microsoft.com/office/drawing/2014/main" id="{AF354BEB-54C7-FAE4-B127-F96E40B9B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Proposal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organising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spectrum</a:t>
            </a:r>
            <a:endParaRPr lang="de-DE" dirty="0"/>
          </a:p>
        </p:txBody>
      </p:sp>
      <p:sp>
        <p:nvSpPr>
          <p:cNvPr id="265" name="Textfeld 264">
            <a:extLst>
              <a:ext uri="{FF2B5EF4-FFF2-40B4-BE49-F238E27FC236}">
                <a16:creationId xmlns:a16="http://schemas.microsoft.com/office/drawing/2014/main" id="{7A01AC3F-2B79-5652-FC20-6643E1031D33}"/>
              </a:ext>
            </a:extLst>
          </p:cNvPr>
          <p:cNvSpPr txBox="1"/>
          <p:nvPr/>
        </p:nvSpPr>
        <p:spPr>
          <a:xfrm>
            <a:off x="854612" y="2312510"/>
            <a:ext cx="14560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/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29298609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30B1F8-C61D-BDD4-BA73-FEA1BDD54C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A074AD-AC74-3864-FC1C-FB3562CE9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Second ELSTAB link </a:t>
            </a:r>
            <a:r>
              <a:rPr lang="de-DE" dirty="0" err="1"/>
              <a:t>sharing</a:t>
            </a:r>
            <a:r>
              <a:rPr lang="de-DE" dirty="0"/>
              <a:t> </a:t>
            </a:r>
            <a:r>
              <a:rPr lang="de-DE" dirty="0" err="1"/>
              <a:t>fibre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5FC813F-17CE-DF3F-F109-748BC107DD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Original design: </a:t>
            </a:r>
            <a:r>
              <a:rPr lang="en-GB" dirty="0"/>
              <a:t>OC (C44), ELSTAB (C45,C46) and WR (C47,C48) sharing multiple bidirectional EDFAs in </a:t>
            </a:r>
            <a:r>
              <a:rPr lang="en-GB" b="1" dirty="0"/>
              <a:t>link A-B</a:t>
            </a:r>
          </a:p>
          <a:p>
            <a:pPr marL="0" indent="0">
              <a:buNone/>
            </a:pPr>
            <a:r>
              <a:rPr lang="en-GB" b="1" dirty="0"/>
              <a:t>Need for change: </a:t>
            </a:r>
            <a:r>
              <a:rPr lang="en-GB" dirty="0"/>
              <a:t>New </a:t>
            </a:r>
            <a:r>
              <a:rPr lang="en-GB" b="1" dirty="0"/>
              <a:t>link A-C </a:t>
            </a:r>
            <a:r>
              <a:rPr lang="en-GB" dirty="0"/>
              <a:t>sharing part of the fibre</a:t>
            </a:r>
          </a:p>
          <a:p>
            <a:pPr marL="0" indent="0">
              <a:buNone/>
            </a:pPr>
            <a:r>
              <a:rPr lang="en-GB" b="1" dirty="0"/>
              <a:t>Revised design: </a:t>
            </a:r>
            <a:r>
              <a:rPr lang="en-GB" dirty="0"/>
              <a:t>Second set of services in separate 8-channel block, e.g. ELSTAB (C37,C38) and WR (C39,C40)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58182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99D7B9-71CA-04FE-5B07-19CCC75002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0CDEAC-3803-1F38-C95A-4F6EAD249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Second ELSTAB link </a:t>
            </a:r>
            <a:r>
              <a:rPr lang="de-DE" dirty="0" err="1"/>
              <a:t>sharing</a:t>
            </a:r>
            <a:r>
              <a:rPr lang="de-DE" dirty="0"/>
              <a:t> </a:t>
            </a:r>
            <a:r>
              <a:rPr lang="de-DE" dirty="0" err="1"/>
              <a:t>fibre</a:t>
            </a:r>
            <a:r>
              <a:rPr lang="de-DE" dirty="0"/>
              <a:t> (original)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37AE256A-7D4C-1AFF-3181-0BB4D9A95760}"/>
              </a:ext>
            </a:extLst>
          </p:cNvPr>
          <p:cNvGrpSpPr/>
          <p:nvPr/>
        </p:nvGrpSpPr>
        <p:grpSpPr>
          <a:xfrm flipH="1">
            <a:off x="2932147" y="2159768"/>
            <a:ext cx="360946" cy="3728720"/>
            <a:chOff x="9650729" y="2577601"/>
            <a:chExt cx="360946" cy="2150043"/>
          </a:xfrm>
        </p:grpSpPr>
        <p:sp>
          <p:nvSpPr>
            <p:cNvPr id="7" name="Trapezoid 6">
              <a:extLst>
                <a:ext uri="{FF2B5EF4-FFF2-40B4-BE49-F238E27FC236}">
                  <a16:creationId xmlns:a16="http://schemas.microsoft.com/office/drawing/2014/main" id="{BCFB0C8D-464A-B5D6-0B2A-808101C2FB0F}"/>
                </a:ext>
              </a:extLst>
            </p:cNvPr>
            <p:cNvSpPr/>
            <p:nvPr/>
          </p:nvSpPr>
          <p:spPr>
            <a:xfrm rot="5400000" flipH="1">
              <a:off x="8786582" y="3502550"/>
              <a:ext cx="2150042" cy="300145"/>
            </a:xfrm>
            <a:prstGeom prst="trapezoid">
              <a:avLst>
                <a:gd name="adj" fmla="val 41925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E37A5304-08BA-CA7C-3FA6-77F7533CF5B6}"/>
                </a:ext>
              </a:extLst>
            </p:cNvPr>
            <p:cNvGrpSpPr/>
            <p:nvPr/>
          </p:nvGrpSpPr>
          <p:grpSpPr>
            <a:xfrm>
              <a:off x="9650729" y="2577601"/>
              <a:ext cx="58965" cy="2150042"/>
              <a:chOff x="9652265" y="2577601"/>
              <a:chExt cx="57429" cy="2091924"/>
            </a:xfrm>
          </p:grpSpPr>
          <p:sp>
            <p:nvSpPr>
              <p:cNvPr id="9" name="Rechteck 8">
                <a:extLst>
                  <a:ext uri="{FF2B5EF4-FFF2-40B4-BE49-F238E27FC236}">
                    <a16:creationId xmlns:a16="http://schemas.microsoft.com/office/drawing/2014/main" id="{12A98211-6054-47FD-60E8-DD58E5CD916B}"/>
                  </a:ext>
                </a:extLst>
              </p:cNvPr>
              <p:cNvSpPr/>
              <p:nvPr/>
            </p:nvSpPr>
            <p:spPr>
              <a:xfrm flipH="1">
                <a:off x="9652265" y="2577601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" name="Rechteck 9">
                <a:extLst>
                  <a:ext uri="{FF2B5EF4-FFF2-40B4-BE49-F238E27FC236}">
                    <a16:creationId xmlns:a16="http://schemas.microsoft.com/office/drawing/2014/main" id="{1A16335C-3A19-2D74-ED5D-8201ACAE0185}"/>
                  </a:ext>
                </a:extLst>
              </p:cNvPr>
              <p:cNvSpPr/>
              <p:nvPr/>
            </p:nvSpPr>
            <p:spPr>
              <a:xfrm flipH="1">
                <a:off x="9652265" y="3099955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" name="Rechteck 10">
                <a:extLst>
                  <a:ext uri="{FF2B5EF4-FFF2-40B4-BE49-F238E27FC236}">
                    <a16:creationId xmlns:a16="http://schemas.microsoft.com/office/drawing/2014/main" id="{5A6885E4-EF2B-431D-9807-99A7AB4CBAC1}"/>
                  </a:ext>
                </a:extLst>
              </p:cNvPr>
              <p:cNvSpPr/>
              <p:nvPr/>
            </p:nvSpPr>
            <p:spPr>
              <a:xfrm flipH="1">
                <a:off x="9652265" y="3622310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" name="Rechteck 11">
                <a:extLst>
                  <a:ext uri="{FF2B5EF4-FFF2-40B4-BE49-F238E27FC236}">
                    <a16:creationId xmlns:a16="http://schemas.microsoft.com/office/drawing/2014/main" id="{EA477F4A-7044-CEE2-BC71-7407236FE1A1}"/>
                  </a:ext>
                </a:extLst>
              </p:cNvPr>
              <p:cNvSpPr/>
              <p:nvPr/>
            </p:nvSpPr>
            <p:spPr>
              <a:xfrm flipH="1">
                <a:off x="9652265" y="4144664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14" name="Rechteck 13">
            <a:extLst>
              <a:ext uri="{FF2B5EF4-FFF2-40B4-BE49-F238E27FC236}">
                <a16:creationId xmlns:a16="http://schemas.microsoft.com/office/drawing/2014/main" id="{031B424D-C7BD-204D-B6B2-47C403FDB05D}"/>
              </a:ext>
            </a:extLst>
          </p:cNvPr>
          <p:cNvSpPr/>
          <p:nvPr/>
        </p:nvSpPr>
        <p:spPr>
          <a:xfrm>
            <a:off x="5581354" y="3014019"/>
            <a:ext cx="1158240" cy="6781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OBA-3 </a:t>
            </a:r>
            <a:r>
              <a:rPr lang="de-DE" dirty="0" err="1"/>
              <a:t>amplifier</a:t>
            </a:r>
            <a:endParaRPr lang="de-DE" dirty="0"/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E3DD684B-E6AF-F1D8-87DB-A8166689D5B2}"/>
              </a:ext>
            </a:extLst>
          </p:cNvPr>
          <p:cNvGrpSpPr/>
          <p:nvPr/>
        </p:nvGrpSpPr>
        <p:grpSpPr>
          <a:xfrm>
            <a:off x="9259628" y="2159768"/>
            <a:ext cx="360946" cy="3728720"/>
            <a:chOff x="9650729" y="2577601"/>
            <a:chExt cx="360946" cy="2150043"/>
          </a:xfrm>
        </p:grpSpPr>
        <p:sp>
          <p:nvSpPr>
            <p:cNvPr id="16" name="Trapezoid 15">
              <a:extLst>
                <a:ext uri="{FF2B5EF4-FFF2-40B4-BE49-F238E27FC236}">
                  <a16:creationId xmlns:a16="http://schemas.microsoft.com/office/drawing/2014/main" id="{54AE7095-EAE6-168C-B372-6367EB0AA312}"/>
                </a:ext>
              </a:extLst>
            </p:cNvPr>
            <p:cNvSpPr/>
            <p:nvPr/>
          </p:nvSpPr>
          <p:spPr>
            <a:xfrm rot="5400000" flipH="1">
              <a:off x="8786582" y="3502550"/>
              <a:ext cx="2150042" cy="300145"/>
            </a:xfrm>
            <a:prstGeom prst="trapezoid">
              <a:avLst>
                <a:gd name="adj" fmla="val 41925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17" name="Gruppieren 16">
              <a:extLst>
                <a:ext uri="{FF2B5EF4-FFF2-40B4-BE49-F238E27FC236}">
                  <a16:creationId xmlns:a16="http://schemas.microsoft.com/office/drawing/2014/main" id="{FAFA88BF-B4FF-B00E-4A45-4AB12AF6765B}"/>
                </a:ext>
              </a:extLst>
            </p:cNvPr>
            <p:cNvGrpSpPr/>
            <p:nvPr/>
          </p:nvGrpSpPr>
          <p:grpSpPr>
            <a:xfrm>
              <a:off x="9650729" y="2577601"/>
              <a:ext cx="58965" cy="2150042"/>
              <a:chOff x="9652265" y="2577601"/>
              <a:chExt cx="57429" cy="2091924"/>
            </a:xfrm>
          </p:grpSpPr>
          <p:sp>
            <p:nvSpPr>
              <p:cNvPr id="18" name="Rechteck 17">
                <a:extLst>
                  <a:ext uri="{FF2B5EF4-FFF2-40B4-BE49-F238E27FC236}">
                    <a16:creationId xmlns:a16="http://schemas.microsoft.com/office/drawing/2014/main" id="{5B93997B-3B0B-03C9-F8CE-9E20FF8CB85C}"/>
                  </a:ext>
                </a:extLst>
              </p:cNvPr>
              <p:cNvSpPr/>
              <p:nvPr/>
            </p:nvSpPr>
            <p:spPr>
              <a:xfrm flipH="1">
                <a:off x="9652265" y="2577601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Rechteck 18">
                <a:extLst>
                  <a:ext uri="{FF2B5EF4-FFF2-40B4-BE49-F238E27FC236}">
                    <a16:creationId xmlns:a16="http://schemas.microsoft.com/office/drawing/2014/main" id="{A22CE13C-E0FB-D4C6-A4BD-A9F86ECAA920}"/>
                  </a:ext>
                </a:extLst>
              </p:cNvPr>
              <p:cNvSpPr/>
              <p:nvPr/>
            </p:nvSpPr>
            <p:spPr>
              <a:xfrm flipH="1">
                <a:off x="9652265" y="3099955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Rechteck 19">
                <a:extLst>
                  <a:ext uri="{FF2B5EF4-FFF2-40B4-BE49-F238E27FC236}">
                    <a16:creationId xmlns:a16="http://schemas.microsoft.com/office/drawing/2014/main" id="{03078438-D4F2-D800-EB29-768126725302}"/>
                  </a:ext>
                </a:extLst>
              </p:cNvPr>
              <p:cNvSpPr/>
              <p:nvPr/>
            </p:nvSpPr>
            <p:spPr>
              <a:xfrm flipH="1">
                <a:off x="9652265" y="3622310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>
                <a:extLst>
                  <a:ext uri="{FF2B5EF4-FFF2-40B4-BE49-F238E27FC236}">
                    <a16:creationId xmlns:a16="http://schemas.microsoft.com/office/drawing/2014/main" id="{FD6D4BE8-7FBE-C358-AF85-38F567C9DAD0}"/>
                  </a:ext>
                </a:extLst>
              </p:cNvPr>
              <p:cNvSpPr/>
              <p:nvPr/>
            </p:nvSpPr>
            <p:spPr>
              <a:xfrm flipH="1">
                <a:off x="9652265" y="4144664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cxnSp>
        <p:nvCxnSpPr>
          <p:cNvPr id="29" name="Verbinder: gewinkelt 28">
            <a:extLst>
              <a:ext uri="{FF2B5EF4-FFF2-40B4-BE49-F238E27FC236}">
                <a16:creationId xmlns:a16="http://schemas.microsoft.com/office/drawing/2014/main" id="{CE60C013-6CD4-BA40-F86E-151013BB3A79}"/>
              </a:ext>
            </a:extLst>
          </p:cNvPr>
          <p:cNvCxnSpPr>
            <a:cxnSpLocks/>
            <a:stCxn id="10" idx="3"/>
            <a:endCxn id="14" idx="1"/>
          </p:cNvCxnSpPr>
          <p:nvPr/>
        </p:nvCxnSpPr>
        <p:spPr>
          <a:xfrm flipV="1">
            <a:off x="3293093" y="3353109"/>
            <a:ext cx="2288261" cy="205486"/>
          </a:xfrm>
          <a:prstGeom prst="bentConnector3">
            <a:avLst>
              <a:gd name="adj1" fmla="val 80508"/>
            </a:avLst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0" name="Verbinder: gewinkelt 29">
            <a:extLst>
              <a:ext uri="{FF2B5EF4-FFF2-40B4-BE49-F238E27FC236}">
                <a16:creationId xmlns:a16="http://schemas.microsoft.com/office/drawing/2014/main" id="{A4732B3D-BBF8-B549-E121-9950467E6012}"/>
              </a:ext>
            </a:extLst>
          </p:cNvPr>
          <p:cNvCxnSpPr>
            <a:cxnSpLocks/>
            <a:stCxn id="14" idx="3"/>
            <a:endCxn id="19" idx="3"/>
          </p:cNvCxnSpPr>
          <p:nvPr/>
        </p:nvCxnSpPr>
        <p:spPr>
          <a:xfrm>
            <a:off x="6739594" y="3353109"/>
            <a:ext cx="2520034" cy="205486"/>
          </a:xfrm>
          <a:prstGeom prst="bentConnector3">
            <a:avLst>
              <a:gd name="adj1" fmla="val 20348"/>
            </a:avLst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1" name="Rechteck 120">
            <a:extLst>
              <a:ext uri="{FF2B5EF4-FFF2-40B4-BE49-F238E27FC236}">
                <a16:creationId xmlns:a16="http://schemas.microsoft.com/office/drawing/2014/main" id="{7CE9B757-566B-6109-10CF-04A0DD9AEC66}"/>
              </a:ext>
            </a:extLst>
          </p:cNvPr>
          <p:cNvSpPr/>
          <p:nvPr/>
        </p:nvSpPr>
        <p:spPr>
          <a:xfrm>
            <a:off x="7518653" y="3387399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C41…C48</a:t>
            </a:r>
          </a:p>
        </p:txBody>
      </p:sp>
      <p:sp>
        <p:nvSpPr>
          <p:cNvPr id="122" name="Rechteck 121">
            <a:extLst>
              <a:ext uri="{FF2B5EF4-FFF2-40B4-BE49-F238E27FC236}">
                <a16:creationId xmlns:a16="http://schemas.microsoft.com/office/drawing/2014/main" id="{B2C2C237-F5BB-E3FE-086A-CE7101649C03}"/>
              </a:ext>
            </a:extLst>
          </p:cNvPr>
          <p:cNvSpPr/>
          <p:nvPr/>
        </p:nvSpPr>
        <p:spPr>
          <a:xfrm>
            <a:off x="3477393" y="3403961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C41…C48</a:t>
            </a:r>
          </a:p>
        </p:txBody>
      </p:sp>
      <p:sp>
        <p:nvSpPr>
          <p:cNvPr id="123" name="Rechteck 122">
            <a:extLst>
              <a:ext uri="{FF2B5EF4-FFF2-40B4-BE49-F238E27FC236}">
                <a16:creationId xmlns:a16="http://schemas.microsoft.com/office/drawing/2014/main" id="{EBCDD837-C072-EE55-5745-0CD91E8CFB21}"/>
              </a:ext>
            </a:extLst>
          </p:cNvPr>
          <p:cNvSpPr/>
          <p:nvPr/>
        </p:nvSpPr>
        <p:spPr>
          <a:xfrm>
            <a:off x="3477393" y="2478989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C50…C57</a:t>
            </a:r>
          </a:p>
        </p:txBody>
      </p:sp>
      <p:sp>
        <p:nvSpPr>
          <p:cNvPr id="124" name="Rechteck 123">
            <a:extLst>
              <a:ext uri="{FF2B5EF4-FFF2-40B4-BE49-F238E27FC236}">
                <a16:creationId xmlns:a16="http://schemas.microsoft.com/office/drawing/2014/main" id="{45EA061C-65A8-7503-CAE2-A1F585FE4F5B}"/>
              </a:ext>
            </a:extLst>
          </p:cNvPr>
          <p:cNvSpPr/>
          <p:nvPr/>
        </p:nvSpPr>
        <p:spPr>
          <a:xfrm>
            <a:off x="3477393" y="4339854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C33…C40</a:t>
            </a:r>
          </a:p>
        </p:txBody>
      </p:sp>
      <p:sp>
        <p:nvSpPr>
          <p:cNvPr id="125" name="Rechteck 124">
            <a:extLst>
              <a:ext uri="{FF2B5EF4-FFF2-40B4-BE49-F238E27FC236}">
                <a16:creationId xmlns:a16="http://schemas.microsoft.com/office/drawing/2014/main" id="{4ED4AF22-E483-E229-EE20-68B2D0D81058}"/>
              </a:ext>
            </a:extLst>
          </p:cNvPr>
          <p:cNvSpPr/>
          <p:nvPr/>
        </p:nvSpPr>
        <p:spPr>
          <a:xfrm>
            <a:off x="7526272" y="2475133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C50…C57</a:t>
            </a:r>
          </a:p>
        </p:txBody>
      </p:sp>
      <p:sp>
        <p:nvSpPr>
          <p:cNvPr id="126" name="Rechteck 125">
            <a:extLst>
              <a:ext uri="{FF2B5EF4-FFF2-40B4-BE49-F238E27FC236}">
                <a16:creationId xmlns:a16="http://schemas.microsoft.com/office/drawing/2014/main" id="{6187D50B-1CE6-74C5-D7C2-DF888E26EAD4}"/>
              </a:ext>
            </a:extLst>
          </p:cNvPr>
          <p:cNvSpPr/>
          <p:nvPr/>
        </p:nvSpPr>
        <p:spPr>
          <a:xfrm>
            <a:off x="7521433" y="4337259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C33…C40</a:t>
            </a:r>
          </a:p>
        </p:txBody>
      </p:sp>
      <p:cxnSp>
        <p:nvCxnSpPr>
          <p:cNvPr id="135" name="Gerader Verbinder 134">
            <a:extLst>
              <a:ext uri="{FF2B5EF4-FFF2-40B4-BE49-F238E27FC236}">
                <a16:creationId xmlns:a16="http://schemas.microsoft.com/office/drawing/2014/main" id="{1BC192B8-73FE-BEF6-E7C8-C30B97228CD7}"/>
              </a:ext>
            </a:extLst>
          </p:cNvPr>
          <p:cNvCxnSpPr>
            <a:cxnSpLocks/>
            <a:stCxn id="9" idx="3"/>
            <a:endCxn id="123" idx="1"/>
          </p:cNvCxnSpPr>
          <p:nvPr/>
        </p:nvCxnSpPr>
        <p:spPr>
          <a:xfrm>
            <a:off x="3293093" y="2627533"/>
            <a:ext cx="184300" cy="3856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9" name="Gerader Verbinder 138">
            <a:extLst>
              <a:ext uri="{FF2B5EF4-FFF2-40B4-BE49-F238E27FC236}">
                <a16:creationId xmlns:a16="http://schemas.microsoft.com/office/drawing/2014/main" id="{71F92B64-05D5-0920-3A19-F0F349E48C00}"/>
              </a:ext>
            </a:extLst>
          </p:cNvPr>
          <p:cNvCxnSpPr>
            <a:cxnSpLocks/>
            <a:stCxn id="126" idx="3"/>
            <a:endCxn id="20" idx="3"/>
          </p:cNvCxnSpPr>
          <p:nvPr/>
        </p:nvCxnSpPr>
        <p:spPr>
          <a:xfrm>
            <a:off x="8846336" y="4489659"/>
            <a:ext cx="413292" cy="0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0" name="Gerader Verbinder 139">
            <a:extLst>
              <a:ext uri="{FF2B5EF4-FFF2-40B4-BE49-F238E27FC236}">
                <a16:creationId xmlns:a16="http://schemas.microsoft.com/office/drawing/2014/main" id="{ED603217-31AE-C668-F20E-DEAD2FB56A80}"/>
              </a:ext>
            </a:extLst>
          </p:cNvPr>
          <p:cNvCxnSpPr>
            <a:cxnSpLocks/>
            <a:stCxn id="125" idx="3"/>
            <a:endCxn id="18" idx="3"/>
          </p:cNvCxnSpPr>
          <p:nvPr/>
        </p:nvCxnSpPr>
        <p:spPr>
          <a:xfrm>
            <a:off x="8851175" y="2627533"/>
            <a:ext cx="408453" cy="0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6" name="Gerader Verbinder 145">
            <a:extLst>
              <a:ext uri="{FF2B5EF4-FFF2-40B4-BE49-F238E27FC236}">
                <a16:creationId xmlns:a16="http://schemas.microsoft.com/office/drawing/2014/main" id="{2E740CC5-2785-6668-A372-C59863B38216}"/>
              </a:ext>
            </a:extLst>
          </p:cNvPr>
          <p:cNvCxnSpPr>
            <a:cxnSpLocks/>
            <a:endCxn id="21" idx="3"/>
          </p:cNvCxnSpPr>
          <p:nvPr/>
        </p:nvCxnSpPr>
        <p:spPr>
          <a:xfrm>
            <a:off x="9051591" y="5416256"/>
            <a:ext cx="208037" cy="4465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9" name="Gerader Verbinder 148">
            <a:extLst>
              <a:ext uri="{FF2B5EF4-FFF2-40B4-BE49-F238E27FC236}">
                <a16:creationId xmlns:a16="http://schemas.microsoft.com/office/drawing/2014/main" id="{AD463E9C-9B93-4A96-ADBB-6AC982E25B9F}"/>
              </a:ext>
            </a:extLst>
          </p:cNvPr>
          <p:cNvCxnSpPr>
            <a:cxnSpLocks/>
            <a:stCxn id="11" idx="3"/>
            <a:endCxn id="124" idx="1"/>
          </p:cNvCxnSpPr>
          <p:nvPr/>
        </p:nvCxnSpPr>
        <p:spPr>
          <a:xfrm>
            <a:off x="3293093" y="4489659"/>
            <a:ext cx="184300" cy="2595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4" name="Gerader Verbinder 153">
            <a:extLst>
              <a:ext uri="{FF2B5EF4-FFF2-40B4-BE49-F238E27FC236}">
                <a16:creationId xmlns:a16="http://schemas.microsoft.com/office/drawing/2014/main" id="{C481F03D-8CC7-A85C-3061-CE85EA2BEDCA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3293093" y="5420721"/>
            <a:ext cx="208037" cy="0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4" name="Rechteck 163">
            <a:extLst>
              <a:ext uri="{FF2B5EF4-FFF2-40B4-BE49-F238E27FC236}">
                <a16:creationId xmlns:a16="http://schemas.microsoft.com/office/drawing/2014/main" id="{C1278209-BA9E-F49B-4CED-C3258E9B6DDB}"/>
              </a:ext>
            </a:extLst>
          </p:cNvPr>
          <p:cNvSpPr/>
          <p:nvPr/>
        </p:nvSpPr>
        <p:spPr>
          <a:xfrm>
            <a:off x="2475838" y="1823771"/>
            <a:ext cx="7600336" cy="4424517"/>
          </a:xfrm>
          <a:prstGeom prst="rect">
            <a:avLst/>
          </a:prstGeom>
          <a:noFill/>
          <a:ln w="19050" cap="flat" cmpd="sng" algn="ctr">
            <a:solidFill>
              <a:schemeClr val="dk1"/>
            </a:solidFill>
            <a:prstDash val="lgDash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65" name="Gerader Verbinder 164">
            <a:extLst>
              <a:ext uri="{FF2B5EF4-FFF2-40B4-BE49-F238E27FC236}">
                <a16:creationId xmlns:a16="http://schemas.microsoft.com/office/drawing/2014/main" id="{DBA9F870-235F-55C1-CE04-627C42A59621}"/>
              </a:ext>
            </a:extLst>
          </p:cNvPr>
          <p:cNvCxnSpPr>
            <a:cxnSpLocks/>
            <a:endCxn id="7" idx="0"/>
          </p:cNvCxnSpPr>
          <p:nvPr/>
        </p:nvCxnSpPr>
        <p:spPr>
          <a:xfrm>
            <a:off x="2200535" y="4021894"/>
            <a:ext cx="731612" cy="2234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8" name="Gerader Verbinder 167">
            <a:extLst>
              <a:ext uri="{FF2B5EF4-FFF2-40B4-BE49-F238E27FC236}">
                <a16:creationId xmlns:a16="http://schemas.microsoft.com/office/drawing/2014/main" id="{68409091-77BD-B246-3726-13AF69E6FAC3}"/>
              </a:ext>
            </a:extLst>
          </p:cNvPr>
          <p:cNvCxnSpPr>
            <a:cxnSpLocks/>
            <a:stCxn id="16" idx="0"/>
          </p:cNvCxnSpPr>
          <p:nvPr/>
        </p:nvCxnSpPr>
        <p:spPr>
          <a:xfrm>
            <a:off x="9620575" y="4024128"/>
            <a:ext cx="642412" cy="0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1" name="Textfeld 170">
            <a:extLst>
              <a:ext uri="{FF2B5EF4-FFF2-40B4-BE49-F238E27FC236}">
                <a16:creationId xmlns:a16="http://schemas.microsoft.com/office/drawing/2014/main" id="{9B5380AB-D0A2-5B91-2364-5B9CAC457CD8}"/>
              </a:ext>
            </a:extLst>
          </p:cNvPr>
          <p:cNvSpPr txBox="1"/>
          <p:nvPr/>
        </p:nvSpPr>
        <p:spPr>
          <a:xfrm>
            <a:off x="2475838" y="1449213"/>
            <a:ext cx="2114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Branching</a:t>
            </a:r>
            <a:r>
              <a:rPr lang="de-DE" dirty="0"/>
              <a:t> </a:t>
            </a:r>
            <a:r>
              <a:rPr lang="de-DE" dirty="0" err="1"/>
              <a:t>location</a:t>
            </a:r>
            <a:endParaRPr lang="de-DE" dirty="0"/>
          </a:p>
        </p:txBody>
      </p:sp>
      <p:sp>
        <p:nvSpPr>
          <p:cNvPr id="172" name="Textfeld 171">
            <a:extLst>
              <a:ext uri="{FF2B5EF4-FFF2-40B4-BE49-F238E27FC236}">
                <a16:creationId xmlns:a16="http://schemas.microsoft.com/office/drawing/2014/main" id="{E33FC138-DC06-64AE-A85C-2997927D29F3}"/>
              </a:ext>
            </a:extLst>
          </p:cNvPr>
          <p:cNvSpPr txBox="1"/>
          <p:nvPr/>
        </p:nvSpPr>
        <p:spPr>
          <a:xfrm>
            <a:off x="10262987" y="3690928"/>
            <a:ext cx="19290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More </a:t>
            </a:r>
            <a:r>
              <a:rPr lang="de-DE" dirty="0" err="1"/>
              <a:t>amplifiers</a:t>
            </a:r>
            <a:r>
              <a:rPr lang="de-DE" dirty="0"/>
              <a:t> </a:t>
            </a:r>
            <a:r>
              <a:rPr lang="de-DE" dirty="0" err="1"/>
              <a:t>towards</a:t>
            </a:r>
            <a:r>
              <a:rPr lang="de-DE" dirty="0"/>
              <a:t> B end</a:t>
            </a:r>
          </a:p>
        </p:txBody>
      </p:sp>
      <p:sp>
        <p:nvSpPr>
          <p:cNvPr id="173" name="Textfeld 172">
            <a:extLst>
              <a:ext uri="{FF2B5EF4-FFF2-40B4-BE49-F238E27FC236}">
                <a16:creationId xmlns:a16="http://schemas.microsoft.com/office/drawing/2014/main" id="{00427B27-615D-A939-2EDF-FB8FD64E2CEB}"/>
              </a:ext>
            </a:extLst>
          </p:cNvPr>
          <p:cNvSpPr txBox="1"/>
          <p:nvPr/>
        </p:nvSpPr>
        <p:spPr>
          <a:xfrm>
            <a:off x="318671" y="3712863"/>
            <a:ext cx="19290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More </a:t>
            </a:r>
            <a:r>
              <a:rPr lang="de-DE" dirty="0" err="1"/>
              <a:t>amplifiers</a:t>
            </a:r>
            <a:r>
              <a:rPr lang="de-DE" dirty="0"/>
              <a:t> </a:t>
            </a:r>
            <a:r>
              <a:rPr lang="de-DE" dirty="0" err="1"/>
              <a:t>towards</a:t>
            </a:r>
            <a:r>
              <a:rPr lang="de-DE" dirty="0"/>
              <a:t> A end</a:t>
            </a:r>
          </a:p>
        </p:txBody>
      </p:sp>
      <p:grpSp>
        <p:nvGrpSpPr>
          <p:cNvPr id="182" name="Gruppieren 181">
            <a:extLst>
              <a:ext uri="{FF2B5EF4-FFF2-40B4-BE49-F238E27FC236}">
                <a16:creationId xmlns:a16="http://schemas.microsoft.com/office/drawing/2014/main" id="{885D38BC-A60D-943B-90B8-34BE60D1F75C}"/>
              </a:ext>
            </a:extLst>
          </p:cNvPr>
          <p:cNvGrpSpPr/>
          <p:nvPr/>
        </p:nvGrpSpPr>
        <p:grpSpPr>
          <a:xfrm>
            <a:off x="5272992" y="3816406"/>
            <a:ext cx="2121923" cy="313641"/>
            <a:chOff x="5342407" y="4421926"/>
            <a:chExt cx="2121923" cy="313641"/>
          </a:xfrm>
        </p:grpSpPr>
        <p:cxnSp>
          <p:nvCxnSpPr>
            <p:cNvPr id="175" name="Gerade Verbindung mit Pfeil 174">
              <a:extLst>
                <a:ext uri="{FF2B5EF4-FFF2-40B4-BE49-F238E27FC236}">
                  <a16:creationId xmlns:a16="http://schemas.microsoft.com/office/drawing/2014/main" id="{53F16EC5-B2B3-C672-39C0-88DDBA189C2A}"/>
                </a:ext>
              </a:extLst>
            </p:cNvPr>
            <p:cNvCxnSpPr>
              <a:cxnSpLocks/>
            </p:cNvCxnSpPr>
            <p:nvPr/>
          </p:nvCxnSpPr>
          <p:spPr>
            <a:xfrm>
              <a:off x="5953376" y="4575814"/>
              <a:ext cx="639097" cy="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8" name="Textfeld 177">
              <a:extLst>
                <a:ext uri="{FF2B5EF4-FFF2-40B4-BE49-F238E27FC236}">
                  <a16:creationId xmlns:a16="http://schemas.microsoft.com/office/drawing/2014/main" id="{BD393B57-78B5-2B1C-F562-98DB2DE302F4}"/>
                </a:ext>
              </a:extLst>
            </p:cNvPr>
            <p:cNvSpPr txBox="1"/>
            <p:nvPr/>
          </p:nvSpPr>
          <p:spPr>
            <a:xfrm>
              <a:off x="6586618" y="4421926"/>
              <a:ext cx="877712" cy="313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/>
                <a:t>OC</a:t>
              </a:r>
            </a:p>
          </p:txBody>
        </p:sp>
        <p:sp>
          <p:nvSpPr>
            <p:cNvPr id="179" name="Textfeld 178">
              <a:extLst>
                <a:ext uri="{FF2B5EF4-FFF2-40B4-BE49-F238E27FC236}">
                  <a16:creationId xmlns:a16="http://schemas.microsoft.com/office/drawing/2014/main" id="{B8304D05-F820-70A6-7A04-004F675A4A29}"/>
                </a:ext>
              </a:extLst>
            </p:cNvPr>
            <p:cNvSpPr txBox="1"/>
            <p:nvPr/>
          </p:nvSpPr>
          <p:spPr>
            <a:xfrm>
              <a:off x="5342407" y="4421926"/>
              <a:ext cx="6064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dirty="0"/>
                <a:t>C44</a:t>
              </a:r>
            </a:p>
          </p:txBody>
        </p:sp>
      </p:grpSp>
      <p:grpSp>
        <p:nvGrpSpPr>
          <p:cNvPr id="183" name="Gruppieren 182">
            <a:extLst>
              <a:ext uri="{FF2B5EF4-FFF2-40B4-BE49-F238E27FC236}">
                <a16:creationId xmlns:a16="http://schemas.microsoft.com/office/drawing/2014/main" id="{4CAF133B-712B-76C9-3A7A-42520911EEB3}"/>
              </a:ext>
            </a:extLst>
          </p:cNvPr>
          <p:cNvGrpSpPr/>
          <p:nvPr/>
        </p:nvGrpSpPr>
        <p:grpSpPr>
          <a:xfrm>
            <a:off x="5272992" y="4093968"/>
            <a:ext cx="2121923" cy="313641"/>
            <a:chOff x="5342407" y="4421926"/>
            <a:chExt cx="2121923" cy="313641"/>
          </a:xfrm>
        </p:grpSpPr>
        <p:cxnSp>
          <p:nvCxnSpPr>
            <p:cNvPr id="184" name="Gerade Verbindung mit Pfeil 183">
              <a:extLst>
                <a:ext uri="{FF2B5EF4-FFF2-40B4-BE49-F238E27FC236}">
                  <a16:creationId xmlns:a16="http://schemas.microsoft.com/office/drawing/2014/main" id="{5A3FF0F8-FEF3-1B8A-0E7E-28E7311736F0}"/>
                </a:ext>
              </a:extLst>
            </p:cNvPr>
            <p:cNvCxnSpPr>
              <a:cxnSpLocks/>
            </p:cNvCxnSpPr>
            <p:nvPr/>
          </p:nvCxnSpPr>
          <p:spPr>
            <a:xfrm>
              <a:off x="5953376" y="4575814"/>
              <a:ext cx="639097" cy="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5" name="Textfeld 184">
              <a:extLst>
                <a:ext uri="{FF2B5EF4-FFF2-40B4-BE49-F238E27FC236}">
                  <a16:creationId xmlns:a16="http://schemas.microsoft.com/office/drawing/2014/main" id="{8E48536C-559B-8AE0-9F2C-51FF4D135FCA}"/>
                </a:ext>
              </a:extLst>
            </p:cNvPr>
            <p:cNvSpPr txBox="1"/>
            <p:nvPr/>
          </p:nvSpPr>
          <p:spPr>
            <a:xfrm>
              <a:off x="6586618" y="4421926"/>
              <a:ext cx="877712" cy="313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/>
                <a:t>ELSTAB</a:t>
              </a:r>
            </a:p>
          </p:txBody>
        </p:sp>
        <p:sp>
          <p:nvSpPr>
            <p:cNvPr id="186" name="Textfeld 185">
              <a:extLst>
                <a:ext uri="{FF2B5EF4-FFF2-40B4-BE49-F238E27FC236}">
                  <a16:creationId xmlns:a16="http://schemas.microsoft.com/office/drawing/2014/main" id="{6C10B05E-89EB-22DC-3C7E-589902CF36B8}"/>
                </a:ext>
              </a:extLst>
            </p:cNvPr>
            <p:cNvSpPr txBox="1"/>
            <p:nvPr/>
          </p:nvSpPr>
          <p:spPr>
            <a:xfrm>
              <a:off x="5342407" y="4421926"/>
              <a:ext cx="6064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dirty="0"/>
                <a:t>C45</a:t>
              </a:r>
            </a:p>
          </p:txBody>
        </p:sp>
      </p:grpSp>
      <p:grpSp>
        <p:nvGrpSpPr>
          <p:cNvPr id="187" name="Gruppieren 186">
            <a:extLst>
              <a:ext uri="{FF2B5EF4-FFF2-40B4-BE49-F238E27FC236}">
                <a16:creationId xmlns:a16="http://schemas.microsoft.com/office/drawing/2014/main" id="{44BBCAE5-0033-C19C-1542-CAD2E3A49864}"/>
              </a:ext>
            </a:extLst>
          </p:cNvPr>
          <p:cNvGrpSpPr/>
          <p:nvPr/>
        </p:nvGrpSpPr>
        <p:grpSpPr>
          <a:xfrm>
            <a:off x="5272992" y="4371530"/>
            <a:ext cx="2121923" cy="313641"/>
            <a:chOff x="5342407" y="4421926"/>
            <a:chExt cx="2121923" cy="313641"/>
          </a:xfrm>
        </p:grpSpPr>
        <p:cxnSp>
          <p:nvCxnSpPr>
            <p:cNvPr id="188" name="Gerade Verbindung mit Pfeil 187">
              <a:extLst>
                <a:ext uri="{FF2B5EF4-FFF2-40B4-BE49-F238E27FC236}">
                  <a16:creationId xmlns:a16="http://schemas.microsoft.com/office/drawing/2014/main" id="{1A46E281-1235-0649-ED22-F3C251FB1400}"/>
                </a:ext>
              </a:extLst>
            </p:cNvPr>
            <p:cNvCxnSpPr>
              <a:cxnSpLocks/>
            </p:cNvCxnSpPr>
            <p:nvPr/>
          </p:nvCxnSpPr>
          <p:spPr>
            <a:xfrm>
              <a:off x="5953376" y="4575814"/>
              <a:ext cx="639097" cy="0"/>
            </a:xfrm>
            <a:prstGeom prst="straightConnector1">
              <a:avLst/>
            </a:prstGeom>
            <a:ln>
              <a:headEnd type="triangl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9" name="Textfeld 188">
              <a:extLst>
                <a:ext uri="{FF2B5EF4-FFF2-40B4-BE49-F238E27FC236}">
                  <a16:creationId xmlns:a16="http://schemas.microsoft.com/office/drawing/2014/main" id="{220182FE-5534-6395-4F45-A1B55F66E81C}"/>
                </a:ext>
              </a:extLst>
            </p:cNvPr>
            <p:cNvSpPr txBox="1"/>
            <p:nvPr/>
          </p:nvSpPr>
          <p:spPr>
            <a:xfrm>
              <a:off x="6586618" y="4421926"/>
              <a:ext cx="877712" cy="313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/>
                <a:t>ELSTAB</a:t>
              </a:r>
            </a:p>
          </p:txBody>
        </p:sp>
        <p:sp>
          <p:nvSpPr>
            <p:cNvPr id="190" name="Textfeld 189">
              <a:extLst>
                <a:ext uri="{FF2B5EF4-FFF2-40B4-BE49-F238E27FC236}">
                  <a16:creationId xmlns:a16="http://schemas.microsoft.com/office/drawing/2014/main" id="{E541FB61-D930-9718-75C0-4C79010384AD}"/>
                </a:ext>
              </a:extLst>
            </p:cNvPr>
            <p:cNvSpPr txBox="1"/>
            <p:nvPr/>
          </p:nvSpPr>
          <p:spPr>
            <a:xfrm>
              <a:off x="5342407" y="4421926"/>
              <a:ext cx="6064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dirty="0"/>
                <a:t>C46</a:t>
              </a:r>
            </a:p>
          </p:txBody>
        </p:sp>
      </p:grpSp>
      <p:grpSp>
        <p:nvGrpSpPr>
          <p:cNvPr id="191" name="Gruppieren 190">
            <a:extLst>
              <a:ext uri="{FF2B5EF4-FFF2-40B4-BE49-F238E27FC236}">
                <a16:creationId xmlns:a16="http://schemas.microsoft.com/office/drawing/2014/main" id="{AE892E80-06D6-96C4-1F2B-38C263C0A543}"/>
              </a:ext>
            </a:extLst>
          </p:cNvPr>
          <p:cNvGrpSpPr/>
          <p:nvPr/>
        </p:nvGrpSpPr>
        <p:grpSpPr>
          <a:xfrm>
            <a:off x="5272992" y="4926654"/>
            <a:ext cx="2121923" cy="313641"/>
            <a:chOff x="5342407" y="4421926"/>
            <a:chExt cx="2121923" cy="313641"/>
          </a:xfrm>
        </p:grpSpPr>
        <p:cxnSp>
          <p:nvCxnSpPr>
            <p:cNvPr id="192" name="Gerade Verbindung mit Pfeil 191">
              <a:extLst>
                <a:ext uri="{FF2B5EF4-FFF2-40B4-BE49-F238E27FC236}">
                  <a16:creationId xmlns:a16="http://schemas.microsoft.com/office/drawing/2014/main" id="{0D481D5C-AADB-4651-EE1B-AD2D44FA0DFB}"/>
                </a:ext>
              </a:extLst>
            </p:cNvPr>
            <p:cNvCxnSpPr>
              <a:cxnSpLocks/>
            </p:cNvCxnSpPr>
            <p:nvPr/>
          </p:nvCxnSpPr>
          <p:spPr>
            <a:xfrm>
              <a:off x="5953376" y="4575814"/>
              <a:ext cx="639097" cy="0"/>
            </a:xfrm>
            <a:prstGeom prst="straightConnector1">
              <a:avLst/>
            </a:prstGeom>
            <a:ln>
              <a:headEnd type="triangl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3" name="Textfeld 192">
              <a:extLst>
                <a:ext uri="{FF2B5EF4-FFF2-40B4-BE49-F238E27FC236}">
                  <a16:creationId xmlns:a16="http://schemas.microsoft.com/office/drawing/2014/main" id="{D8CD8ADC-F782-7A45-8F68-5260891998B1}"/>
                </a:ext>
              </a:extLst>
            </p:cNvPr>
            <p:cNvSpPr txBox="1"/>
            <p:nvPr/>
          </p:nvSpPr>
          <p:spPr>
            <a:xfrm>
              <a:off x="6586618" y="4421926"/>
              <a:ext cx="877712" cy="313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/>
                <a:t>WR</a:t>
              </a:r>
            </a:p>
          </p:txBody>
        </p:sp>
        <p:sp>
          <p:nvSpPr>
            <p:cNvPr id="194" name="Textfeld 193">
              <a:extLst>
                <a:ext uri="{FF2B5EF4-FFF2-40B4-BE49-F238E27FC236}">
                  <a16:creationId xmlns:a16="http://schemas.microsoft.com/office/drawing/2014/main" id="{D3C58DFC-20DB-53A4-98E3-32CF11E745A9}"/>
                </a:ext>
              </a:extLst>
            </p:cNvPr>
            <p:cNvSpPr txBox="1"/>
            <p:nvPr/>
          </p:nvSpPr>
          <p:spPr>
            <a:xfrm>
              <a:off x="5342407" y="4421926"/>
              <a:ext cx="6064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dirty="0"/>
                <a:t>C48</a:t>
              </a:r>
            </a:p>
          </p:txBody>
        </p:sp>
      </p:grpSp>
      <p:grpSp>
        <p:nvGrpSpPr>
          <p:cNvPr id="195" name="Gruppieren 194">
            <a:extLst>
              <a:ext uri="{FF2B5EF4-FFF2-40B4-BE49-F238E27FC236}">
                <a16:creationId xmlns:a16="http://schemas.microsoft.com/office/drawing/2014/main" id="{F433DAA2-1206-8566-474A-28A45B2EA293}"/>
              </a:ext>
            </a:extLst>
          </p:cNvPr>
          <p:cNvGrpSpPr/>
          <p:nvPr/>
        </p:nvGrpSpPr>
        <p:grpSpPr>
          <a:xfrm>
            <a:off x="5272992" y="4649092"/>
            <a:ext cx="2121923" cy="313641"/>
            <a:chOff x="5342407" y="4421926"/>
            <a:chExt cx="2121923" cy="313641"/>
          </a:xfrm>
        </p:grpSpPr>
        <p:cxnSp>
          <p:nvCxnSpPr>
            <p:cNvPr id="196" name="Gerade Verbindung mit Pfeil 195">
              <a:extLst>
                <a:ext uri="{FF2B5EF4-FFF2-40B4-BE49-F238E27FC236}">
                  <a16:creationId xmlns:a16="http://schemas.microsoft.com/office/drawing/2014/main" id="{70C156C6-B19F-C8B3-E822-A67F2CD8CE0A}"/>
                </a:ext>
              </a:extLst>
            </p:cNvPr>
            <p:cNvCxnSpPr>
              <a:cxnSpLocks/>
            </p:cNvCxnSpPr>
            <p:nvPr/>
          </p:nvCxnSpPr>
          <p:spPr>
            <a:xfrm>
              <a:off x="5953376" y="4575814"/>
              <a:ext cx="639097" cy="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Textfeld 196">
              <a:extLst>
                <a:ext uri="{FF2B5EF4-FFF2-40B4-BE49-F238E27FC236}">
                  <a16:creationId xmlns:a16="http://schemas.microsoft.com/office/drawing/2014/main" id="{1EFD9973-D4D0-537E-1DA3-2CFFFAD7BFB4}"/>
                </a:ext>
              </a:extLst>
            </p:cNvPr>
            <p:cNvSpPr txBox="1"/>
            <p:nvPr/>
          </p:nvSpPr>
          <p:spPr>
            <a:xfrm>
              <a:off x="6586618" y="4421926"/>
              <a:ext cx="877712" cy="313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/>
                <a:t>WR</a:t>
              </a:r>
            </a:p>
          </p:txBody>
        </p:sp>
        <p:sp>
          <p:nvSpPr>
            <p:cNvPr id="198" name="Textfeld 197">
              <a:extLst>
                <a:ext uri="{FF2B5EF4-FFF2-40B4-BE49-F238E27FC236}">
                  <a16:creationId xmlns:a16="http://schemas.microsoft.com/office/drawing/2014/main" id="{9B8491B7-8952-DA3F-65AD-BFC8E5B5D566}"/>
                </a:ext>
              </a:extLst>
            </p:cNvPr>
            <p:cNvSpPr txBox="1"/>
            <p:nvPr/>
          </p:nvSpPr>
          <p:spPr>
            <a:xfrm>
              <a:off x="5342407" y="4421926"/>
              <a:ext cx="6064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dirty="0"/>
                <a:t>C47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51203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F8709C-5078-7203-E29A-D03CEBA5B4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68E8E5-13A8-110F-B4BD-E289A4E58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Second ELSTAB link </a:t>
            </a:r>
            <a:r>
              <a:rPr lang="de-DE" dirty="0" err="1"/>
              <a:t>sharing</a:t>
            </a:r>
            <a:r>
              <a:rPr lang="de-DE" dirty="0"/>
              <a:t> </a:t>
            </a:r>
            <a:r>
              <a:rPr lang="de-DE" dirty="0" err="1"/>
              <a:t>fibre</a:t>
            </a:r>
            <a:r>
              <a:rPr lang="de-DE" dirty="0"/>
              <a:t> (</a:t>
            </a:r>
            <a:r>
              <a:rPr lang="de-DE" dirty="0" err="1"/>
              <a:t>revised</a:t>
            </a:r>
            <a:r>
              <a:rPr lang="de-DE" dirty="0"/>
              <a:t>)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286CEFAF-16CB-D2CB-FE20-160620F4E091}"/>
              </a:ext>
            </a:extLst>
          </p:cNvPr>
          <p:cNvGrpSpPr/>
          <p:nvPr/>
        </p:nvGrpSpPr>
        <p:grpSpPr>
          <a:xfrm flipH="1">
            <a:off x="2518894" y="2255520"/>
            <a:ext cx="360946" cy="3728720"/>
            <a:chOff x="9650729" y="2577601"/>
            <a:chExt cx="360946" cy="2150043"/>
          </a:xfrm>
        </p:grpSpPr>
        <p:sp>
          <p:nvSpPr>
            <p:cNvPr id="7" name="Trapezoid 6">
              <a:extLst>
                <a:ext uri="{FF2B5EF4-FFF2-40B4-BE49-F238E27FC236}">
                  <a16:creationId xmlns:a16="http://schemas.microsoft.com/office/drawing/2014/main" id="{FFE38F91-6461-2C73-7C0C-5F11596F8931}"/>
                </a:ext>
              </a:extLst>
            </p:cNvPr>
            <p:cNvSpPr/>
            <p:nvPr/>
          </p:nvSpPr>
          <p:spPr>
            <a:xfrm rot="5400000" flipH="1">
              <a:off x="8786582" y="3502550"/>
              <a:ext cx="2150042" cy="300145"/>
            </a:xfrm>
            <a:prstGeom prst="trapezoid">
              <a:avLst>
                <a:gd name="adj" fmla="val 41925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D87016E2-B5DA-4800-C74A-C9E31818F53C}"/>
                </a:ext>
              </a:extLst>
            </p:cNvPr>
            <p:cNvGrpSpPr/>
            <p:nvPr/>
          </p:nvGrpSpPr>
          <p:grpSpPr>
            <a:xfrm>
              <a:off x="9650729" y="2577601"/>
              <a:ext cx="58965" cy="2150042"/>
              <a:chOff x="9652265" y="2577601"/>
              <a:chExt cx="57429" cy="2091924"/>
            </a:xfrm>
          </p:grpSpPr>
          <p:sp>
            <p:nvSpPr>
              <p:cNvPr id="9" name="Rechteck 8">
                <a:extLst>
                  <a:ext uri="{FF2B5EF4-FFF2-40B4-BE49-F238E27FC236}">
                    <a16:creationId xmlns:a16="http://schemas.microsoft.com/office/drawing/2014/main" id="{0058937D-D210-CC38-291E-274CA9652CE0}"/>
                  </a:ext>
                </a:extLst>
              </p:cNvPr>
              <p:cNvSpPr/>
              <p:nvPr/>
            </p:nvSpPr>
            <p:spPr>
              <a:xfrm flipH="1">
                <a:off x="9652265" y="2577601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" name="Rechteck 9">
                <a:extLst>
                  <a:ext uri="{FF2B5EF4-FFF2-40B4-BE49-F238E27FC236}">
                    <a16:creationId xmlns:a16="http://schemas.microsoft.com/office/drawing/2014/main" id="{B4094B6B-5C36-CBB6-5740-C8ACD1E99A87}"/>
                  </a:ext>
                </a:extLst>
              </p:cNvPr>
              <p:cNvSpPr/>
              <p:nvPr/>
            </p:nvSpPr>
            <p:spPr>
              <a:xfrm flipH="1">
                <a:off x="9652265" y="3099955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" name="Rechteck 10">
                <a:extLst>
                  <a:ext uri="{FF2B5EF4-FFF2-40B4-BE49-F238E27FC236}">
                    <a16:creationId xmlns:a16="http://schemas.microsoft.com/office/drawing/2014/main" id="{110C2492-D3E1-7204-92F8-CAA6459AB123}"/>
                  </a:ext>
                </a:extLst>
              </p:cNvPr>
              <p:cNvSpPr/>
              <p:nvPr/>
            </p:nvSpPr>
            <p:spPr>
              <a:xfrm flipH="1">
                <a:off x="9652265" y="3622310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" name="Rechteck 11">
                <a:extLst>
                  <a:ext uri="{FF2B5EF4-FFF2-40B4-BE49-F238E27FC236}">
                    <a16:creationId xmlns:a16="http://schemas.microsoft.com/office/drawing/2014/main" id="{503526AC-92FC-985B-5873-C9A89022EF87}"/>
                  </a:ext>
                </a:extLst>
              </p:cNvPr>
              <p:cNvSpPr/>
              <p:nvPr/>
            </p:nvSpPr>
            <p:spPr>
              <a:xfrm flipH="1">
                <a:off x="9652265" y="4144664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14" name="Rechteck 13">
            <a:extLst>
              <a:ext uri="{FF2B5EF4-FFF2-40B4-BE49-F238E27FC236}">
                <a16:creationId xmlns:a16="http://schemas.microsoft.com/office/drawing/2014/main" id="{4187341A-B610-F7C4-9C14-F97FBAE4D85C}"/>
              </a:ext>
            </a:extLst>
          </p:cNvPr>
          <p:cNvSpPr/>
          <p:nvPr/>
        </p:nvSpPr>
        <p:spPr>
          <a:xfrm>
            <a:off x="5259240" y="2998357"/>
            <a:ext cx="1158240" cy="6781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OBA-3 </a:t>
            </a:r>
            <a:r>
              <a:rPr lang="de-DE" dirty="0" err="1"/>
              <a:t>amplifier</a:t>
            </a:r>
            <a:endParaRPr lang="de-DE" dirty="0"/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5A0D34B8-6319-44F2-1CB6-EFC25BB63D06}"/>
              </a:ext>
            </a:extLst>
          </p:cNvPr>
          <p:cNvGrpSpPr/>
          <p:nvPr/>
        </p:nvGrpSpPr>
        <p:grpSpPr>
          <a:xfrm>
            <a:off x="9291595" y="2253286"/>
            <a:ext cx="360946" cy="3728720"/>
            <a:chOff x="9650729" y="2577601"/>
            <a:chExt cx="360946" cy="2150043"/>
          </a:xfrm>
        </p:grpSpPr>
        <p:sp>
          <p:nvSpPr>
            <p:cNvPr id="16" name="Trapezoid 15">
              <a:extLst>
                <a:ext uri="{FF2B5EF4-FFF2-40B4-BE49-F238E27FC236}">
                  <a16:creationId xmlns:a16="http://schemas.microsoft.com/office/drawing/2014/main" id="{05CF004E-0681-F46A-F39E-B83A0D07A12C}"/>
                </a:ext>
              </a:extLst>
            </p:cNvPr>
            <p:cNvSpPr/>
            <p:nvPr/>
          </p:nvSpPr>
          <p:spPr>
            <a:xfrm rot="5400000" flipH="1">
              <a:off x="8786582" y="3502550"/>
              <a:ext cx="2150042" cy="300145"/>
            </a:xfrm>
            <a:prstGeom prst="trapezoid">
              <a:avLst>
                <a:gd name="adj" fmla="val 41925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17" name="Gruppieren 16">
              <a:extLst>
                <a:ext uri="{FF2B5EF4-FFF2-40B4-BE49-F238E27FC236}">
                  <a16:creationId xmlns:a16="http://schemas.microsoft.com/office/drawing/2014/main" id="{207013CE-5B8E-BCE4-8406-190ECE28BB97}"/>
                </a:ext>
              </a:extLst>
            </p:cNvPr>
            <p:cNvGrpSpPr/>
            <p:nvPr/>
          </p:nvGrpSpPr>
          <p:grpSpPr>
            <a:xfrm>
              <a:off x="9650729" y="2577601"/>
              <a:ext cx="58965" cy="2150042"/>
              <a:chOff x="9652265" y="2577601"/>
              <a:chExt cx="57429" cy="2091924"/>
            </a:xfrm>
          </p:grpSpPr>
          <p:sp>
            <p:nvSpPr>
              <p:cNvPr id="18" name="Rechteck 17">
                <a:extLst>
                  <a:ext uri="{FF2B5EF4-FFF2-40B4-BE49-F238E27FC236}">
                    <a16:creationId xmlns:a16="http://schemas.microsoft.com/office/drawing/2014/main" id="{5E288850-27F0-5880-F679-E393B47AA335}"/>
                  </a:ext>
                </a:extLst>
              </p:cNvPr>
              <p:cNvSpPr/>
              <p:nvPr/>
            </p:nvSpPr>
            <p:spPr>
              <a:xfrm flipH="1">
                <a:off x="9652265" y="2577601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Rechteck 18">
                <a:extLst>
                  <a:ext uri="{FF2B5EF4-FFF2-40B4-BE49-F238E27FC236}">
                    <a16:creationId xmlns:a16="http://schemas.microsoft.com/office/drawing/2014/main" id="{85524E8B-A177-5C89-6273-A6284A8E1FBF}"/>
                  </a:ext>
                </a:extLst>
              </p:cNvPr>
              <p:cNvSpPr/>
              <p:nvPr/>
            </p:nvSpPr>
            <p:spPr>
              <a:xfrm flipH="1">
                <a:off x="9652265" y="3099955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Rechteck 19">
                <a:extLst>
                  <a:ext uri="{FF2B5EF4-FFF2-40B4-BE49-F238E27FC236}">
                    <a16:creationId xmlns:a16="http://schemas.microsoft.com/office/drawing/2014/main" id="{AC237041-0D3A-F426-B4CF-08E2A7446F8C}"/>
                  </a:ext>
                </a:extLst>
              </p:cNvPr>
              <p:cNvSpPr/>
              <p:nvPr/>
            </p:nvSpPr>
            <p:spPr>
              <a:xfrm flipH="1">
                <a:off x="9652265" y="3622310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>
                <a:extLst>
                  <a:ext uri="{FF2B5EF4-FFF2-40B4-BE49-F238E27FC236}">
                    <a16:creationId xmlns:a16="http://schemas.microsoft.com/office/drawing/2014/main" id="{4FD2C4A6-6D26-2AB7-69B5-00C1D5F26954}"/>
                  </a:ext>
                </a:extLst>
              </p:cNvPr>
              <p:cNvSpPr/>
              <p:nvPr/>
            </p:nvSpPr>
            <p:spPr>
              <a:xfrm flipH="1">
                <a:off x="9652265" y="4144664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cxnSp>
        <p:nvCxnSpPr>
          <p:cNvPr id="29" name="Verbinder: gewinkelt 28">
            <a:extLst>
              <a:ext uri="{FF2B5EF4-FFF2-40B4-BE49-F238E27FC236}">
                <a16:creationId xmlns:a16="http://schemas.microsoft.com/office/drawing/2014/main" id="{7357DCA4-47A7-98D1-B861-1A16E6CA60DF}"/>
              </a:ext>
            </a:extLst>
          </p:cNvPr>
          <p:cNvCxnSpPr>
            <a:cxnSpLocks/>
            <a:stCxn id="10" idx="3"/>
            <a:endCxn id="14" idx="1"/>
          </p:cNvCxnSpPr>
          <p:nvPr/>
        </p:nvCxnSpPr>
        <p:spPr>
          <a:xfrm flipV="1">
            <a:off x="2879840" y="3337447"/>
            <a:ext cx="2379400" cy="316900"/>
          </a:xfrm>
          <a:prstGeom prst="bentConnector3">
            <a:avLst>
              <a:gd name="adj1" fmla="val 81598"/>
            </a:avLst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0" name="Verbinder: gewinkelt 29">
            <a:extLst>
              <a:ext uri="{FF2B5EF4-FFF2-40B4-BE49-F238E27FC236}">
                <a16:creationId xmlns:a16="http://schemas.microsoft.com/office/drawing/2014/main" id="{F8377B4B-03D3-A687-36FB-9BB26A641100}"/>
              </a:ext>
            </a:extLst>
          </p:cNvPr>
          <p:cNvCxnSpPr>
            <a:cxnSpLocks/>
            <a:stCxn id="14" idx="3"/>
            <a:endCxn id="19" idx="3"/>
          </p:cNvCxnSpPr>
          <p:nvPr/>
        </p:nvCxnSpPr>
        <p:spPr>
          <a:xfrm>
            <a:off x="6417480" y="3337447"/>
            <a:ext cx="2874115" cy="314666"/>
          </a:xfrm>
          <a:prstGeom prst="bentConnector3">
            <a:avLst>
              <a:gd name="adj1" fmla="val 16771"/>
            </a:avLst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1" name="Rechteck 120">
            <a:extLst>
              <a:ext uri="{FF2B5EF4-FFF2-40B4-BE49-F238E27FC236}">
                <a16:creationId xmlns:a16="http://schemas.microsoft.com/office/drawing/2014/main" id="{CD8B80C2-3E2A-A8DB-2DBE-0816B0DF3C06}"/>
              </a:ext>
            </a:extLst>
          </p:cNvPr>
          <p:cNvSpPr/>
          <p:nvPr/>
        </p:nvSpPr>
        <p:spPr>
          <a:xfrm>
            <a:off x="7560780" y="3480917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C41…C48</a:t>
            </a:r>
          </a:p>
        </p:txBody>
      </p:sp>
      <p:sp>
        <p:nvSpPr>
          <p:cNvPr id="122" name="Rechteck 121">
            <a:extLst>
              <a:ext uri="{FF2B5EF4-FFF2-40B4-BE49-F238E27FC236}">
                <a16:creationId xmlns:a16="http://schemas.microsoft.com/office/drawing/2014/main" id="{D39AB129-22D0-836C-2F42-2E140B5A1332}"/>
              </a:ext>
            </a:extLst>
          </p:cNvPr>
          <p:cNvSpPr/>
          <p:nvPr/>
        </p:nvSpPr>
        <p:spPr>
          <a:xfrm>
            <a:off x="3064140" y="3499713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C41…C48</a:t>
            </a:r>
          </a:p>
        </p:txBody>
      </p:sp>
      <p:sp>
        <p:nvSpPr>
          <p:cNvPr id="123" name="Rechteck 122">
            <a:extLst>
              <a:ext uri="{FF2B5EF4-FFF2-40B4-BE49-F238E27FC236}">
                <a16:creationId xmlns:a16="http://schemas.microsoft.com/office/drawing/2014/main" id="{2BE49C5F-F771-90B7-9A64-55CB9E5AC538}"/>
              </a:ext>
            </a:extLst>
          </p:cNvPr>
          <p:cNvSpPr/>
          <p:nvPr/>
        </p:nvSpPr>
        <p:spPr>
          <a:xfrm>
            <a:off x="3064140" y="2574741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C50…C57</a:t>
            </a:r>
          </a:p>
        </p:txBody>
      </p:sp>
      <p:sp>
        <p:nvSpPr>
          <p:cNvPr id="124" name="Rechteck 123">
            <a:extLst>
              <a:ext uri="{FF2B5EF4-FFF2-40B4-BE49-F238E27FC236}">
                <a16:creationId xmlns:a16="http://schemas.microsoft.com/office/drawing/2014/main" id="{7B55DC38-4818-003B-11F9-D9B860DF46CC}"/>
              </a:ext>
            </a:extLst>
          </p:cNvPr>
          <p:cNvSpPr/>
          <p:nvPr/>
        </p:nvSpPr>
        <p:spPr>
          <a:xfrm>
            <a:off x="3064140" y="4435606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C33…C40</a:t>
            </a:r>
          </a:p>
        </p:txBody>
      </p:sp>
      <p:sp>
        <p:nvSpPr>
          <p:cNvPr id="125" name="Rechteck 124">
            <a:extLst>
              <a:ext uri="{FF2B5EF4-FFF2-40B4-BE49-F238E27FC236}">
                <a16:creationId xmlns:a16="http://schemas.microsoft.com/office/drawing/2014/main" id="{2B343E69-6BE5-51B2-05E8-7108A708440C}"/>
              </a:ext>
            </a:extLst>
          </p:cNvPr>
          <p:cNvSpPr/>
          <p:nvPr/>
        </p:nvSpPr>
        <p:spPr>
          <a:xfrm>
            <a:off x="7568399" y="2568651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C50…C57</a:t>
            </a:r>
          </a:p>
        </p:txBody>
      </p:sp>
      <p:sp>
        <p:nvSpPr>
          <p:cNvPr id="126" name="Rechteck 125">
            <a:extLst>
              <a:ext uri="{FF2B5EF4-FFF2-40B4-BE49-F238E27FC236}">
                <a16:creationId xmlns:a16="http://schemas.microsoft.com/office/drawing/2014/main" id="{C6B49F18-F959-84D9-0AF6-1F41B24FA19F}"/>
              </a:ext>
            </a:extLst>
          </p:cNvPr>
          <p:cNvSpPr/>
          <p:nvPr/>
        </p:nvSpPr>
        <p:spPr>
          <a:xfrm>
            <a:off x="7563560" y="4430777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C33…C40</a:t>
            </a:r>
          </a:p>
        </p:txBody>
      </p:sp>
      <p:cxnSp>
        <p:nvCxnSpPr>
          <p:cNvPr id="135" name="Gerader Verbinder 134">
            <a:extLst>
              <a:ext uri="{FF2B5EF4-FFF2-40B4-BE49-F238E27FC236}">
                <a16:creationId xmlns:a16="http://schemas.microsoft.com/office/drawing/2014/main" id="{BC0E19E5-69E0-4D9A-1DED-434F5C4A9468}"/>
              </a:ext>
            </a:extLst>
          </p:cNvPr>
          <p:cNvCxnSpPr>
            <a:cxnSpLocks/>
            <a:stCxn id="9" idx="3"/>
            <a:endCxn id="123" idx="1"/>
          </p:cNvCxnSpPr>
          <p:nvPr/>
        </p:nvCxnSpPr>
        <p:spPr>
          <a:xfrm>
            <a:off x="2879840" y="2723285"/>
            <a:ext cx="184300" cy="3856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0" name="Gerader Verbinder 139">
            <a:extLst>
              <a:ext uri="{FF2B5EF4-FFF2-40B4-BE49-F238E27FC236}">
                <a16:creationId xmlns:a16="http://schemas.microsoft.com/office/drawing/2014/main" id="{F997F029-8402-9CD6-5B3F-835CFBEDAE97}"/>
              </a:ext>
            </a:extLst>
          </p:cNvPr>
          <p:cNvCxnSpPr>
            <a:cxnSpLocks/>
            <a:stCxn id="125" idx="3"/>
            <a:endCxn id="18" idx="3"/>
          </p:cNvCxnSpPr>
          <p:nvPr/>
        </p:nvCxnSpPr>
        <p:spPr>
          <a:xfrm>
            <a:off x="8893302" y="2721051"/>
            <a:ext cx="398293" cy="0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6" name="Gerader Verbinder 145">
            <a:extLst>
              <a:ext uri="{FF2B5EF4-FFF2-40B4-BE49-F238E27FC236}">
                <a16:creationId xmlns:a16="http://schemas.microsoft.com/office/drawing/2014/main" id="{3CC7EB2E-4C96-67EA-78B7-8AAF0BE2B13C}"/>
              </a:ext>
            </a:extLst>
          </p:cNvPr>
          <p:cNvCxnSpPr>
            <a:cxnSpLocks/>
            <a:endCxn id="21" idx="3"/>
          </p:cNvCxnSpPr>
          <p:nvPr/>
        </p:nvCxnSpPr>
        <p:spPr>
          <a:xfrm>
            <a:off x="9093718" y="5509774"/>
            <a:ext cx="197877" cy="4465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9" name="Gerader Verbinder 148">
            <a:extLst>
              <a:ext uri="{FF2B5EF4-FFF2-40B4-BE49-F238E27FC236}">
                <a16:creationId xmlns:a16="http://schemas.microsoft.com/office/drawing/2014/main" id="{52EEA517-B532-A0E0-0A99-D88B2D9668AA}"/>
              </a:ext>
            </a:extLst>
          </p:cNvPr>
          <p:cNvCxnSpPr>
            <a:cxnSpLocks/>
            <a:stCxn id="11" idx="3"/>
            <a:endCxn id="124" idx="1"/>
          </p:cNvCxnSpPr>
          <p:nvPr/>
        </p:nvCxnSpPr>
        <p:spPr>
          <a:xfrm>
            <a:off x="2879840" y="4585411"/>
            <a:ext cx="184300" cy="2595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4" name="Gerader Verbinder 153">
            <a:extLst>
              <a:ext uri="{FF2B5EF4-FFF2-40B4-BE49-F238E27FC236}">
                <a16:creationId xmlns:a16="http://schemas.microsoft.com/office/drawing/2014/main" id="{A4C4A33F-67B0-9213-7C2D-3AD4B10CC299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2879840" y="5516473"/>
            <a:ext cx="208037" cy="0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108" name="Gruppieren 107">
            <a:extLst>
              <a:ext uri="{FF2B5EF4-FFF2-40B4-BE49-F238E27FC236}">
                <a16:creationId xmlns:a16="http://schemas.microsoft.com/office/drawing/2014/main" id="{8E7C7978-AD7D-A29D-D11E-9112FA419C81}"/>
              </a:ext>
            </a:extLst>
          </p:cNvPr>
          <p:cNvGrpSpPr/>
          <p:nvPr/>
        </p:nvGrpSpPr>
        <p:grpSpPr>
          <a:xfrm rot="16200000" flipH="1">
            <a:off x="6286016" y="3902865"/>
            <a:ext cx="360946" cy="3728720"/>
            <a:chOff x="9650729" y="2577601"/>
            <a:chExt cx="360946" cy="2150043"/>
          </a:xfrm>
        </p:grpSpPr>
        <p:sp>
          <p:nvSpPr>
            <p:cNvPr id="109" name="Trapezoid 108">
              <a:extLst>
                <a:ext uri="{FF2B5EF4-FFF2-40B4-BE49-F238E27FC236}">
                  <a16:creationId xmlns:a16="http://schemas.microsoft.com/office/drawing/2014/main" id="{FE4DEFD9-4485-0EDD-413D-8A5EB88ACAE6}"/>
                </a:ext>
              </a:extLst>
            </p:cNvPr>
            <p:cNvSpPr/>
            <p:nvPr/>
          </p:nvSpPr>
          <p:spPr>
            <a:xfrm rot="5400000" flipH="1">
              <a:off x="8786582" y="3502550"/>
              <a:ext cx="2150042" cy="300145"/>
            </a:xfrm>
            <a:prstGeom prst="trapezoid">
              <a:avLst>
                <a:gd name="adj" fmla="val 41925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110" name="Gruppieren 109">
              <a:extLst>
                <a:ext uri="{FF2B5EF4-FFF2-40B4-BE49-F238E27FC236}">
                  <a16:creationId xmlns:a16="http://schemas.microsoft.com/office/drawing/2014/main" id="{CE6A260A-B3E1-CAF6-C51B-20964F8247AE}"/>
                </a:ext>
              </a:extLst>
            </p:cNvPr>
            <p:cNvGrpSpPr/>
            <p:nvPr/>
          </p:nvGrpSpPr>
          <p:grpSpPr>
            <a:xfrm>
              <a:off x="9650729" y="2577601"/>
              <a:ext cx="58965" cy="2150042"/>
              <a:chOff x="9652265" y="2577601"/>
              <a:chExt cx="57429" cy="2091924"/>
            </a:xfrm>
          </p:grpSpPr>
          <p:sp>
            <p:nvSpPr>
              <p:cNvPr id="111" name="Rechteck 110">
                <a:extLst>
                  <a:ext uri="{FF2B5EF4-FFF2-40B4-BE49-F238E27FC236}">
                    <a16:creationId xmlns:a16="http://schemas.microsoft.com/office/drawing/2014/main" id="{9A1FD859-04BF-1646-6C7A-945DD47527E7}"/>
                  </a:ext>
                </a:extLst>
              </p:cNvPr>
              <p:cNvSpPr/>
              <p:nvPr/>
            </p:nvSpPr>
            <p:spPr>
              <a:xfrm flipH="1">
                <a:off x="9652265" y="2577601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2" name="Rechteck 111">
                <a:extLst>
                  <a:ext uri="{FF2B5EF4-FFF2-40B4-BE49-F238E27FC236}">
                    <a16:creationId xmlns:a16="http://schemas.microsoft.com/office/drawing/2014/main" id="{A14C7198-507D-9181-036E-DF5F4F7D3B2D}"/>
                  </a:ext>
                </a:extLst>
              </p:cNvPr>
              <p:cNvSpPr/>
              <p:nvPr/>
            </p:nvSpPr>
            <p:spPr>
              <a:xfrm flipH="1">
                <a:off x="9652265" y="3099955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3" name="Rechteck 112">
                <a:extLst>
                  <a:ext uri="{FF2B5EF4-FFF2-40B4-BE49-F238E27FC236}">
                    <a16:creationId xmlns:a16="http://schemas.microsoft.com/office/drawing/2014/main" id="{B7A11D51-FAF9-0BAA-1D24-ECF905BA2325}"/>
                  </a:ext>
                </a:extLst>
              </p:cNvPr>
              <p:cNvSpPr/>
              <p:nvPr/>
            </p:nvSpPr>
            <p:spPr>
              <a:xfrm flipH="1">
                <a:off x="9652265" y="3622310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4" name="Rechteck 113">
                <a:extLst>
                  <a:ext uri="{FF2B5EF4-FFF2-40B4-BE49-F238E27FC236}">
                    <a16:creationId xmlns:a16="http://schemas.microsoft.com/office/drawing/2014/main" id="{4B479F7B-5824-5284-76C4-9AE81973BCE9}"/>
                  </a:ext>
                </a:extLst>
              </p:cNvPr>
              <p:cNvSpPr/>
              <p:nvPr/>
            </p:nvSpPr>
            <p:spPr>
              <a:xfrm flipH="1">
                <a:off x="9652265" y="4144664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cxnSp>
        <p:nvCxnSpPr>
          <p:cNvPr id="115" name="Verbinder: gewinkelt 114">
            <a:extLst>
              <a:ext uri="{FF2B5EF4-FFF2-40B4-BE49-F238E27FC236}">
                <a16:creationId xmlns:a16="http://schemas.microsoft.com/office/drawing/2014/main" id="{66CC9E94-65F7-2584-06BD-551B6A98C955}"/>
              </a:ext>
            </a:extLst>
          </p:cNvPr>
          <p:cNvCxnSpPr>
            <a:cxnSpLocks/>
            <a:stCxn id="113" idx="3"/>
            <a:endCxn id="28" idx="3"/>
          </p:cNvCxnSpPr>
          <p:nvPr/>
        </p:nvCxnSpPr>
        <p:spPr>
          <a:xfrm rot="16200000" flipV="1">
            <a:off x="5969468" y="4624198"/>
            <a:ext cx="1150836" cy="774271"/>
          </a:xfrm>
          <a:prstGeom prst="bentConnector2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0" name="Gerader Verbinder 129">
            <a:extLst>
              <a:ext uri="{FF2B5EF4-FFF2-40B4-BE49-F238E27FC236}">
                <a16:creationId xmlns:a16="http://schemas.microsoft.com/office/drawing/2014/main" id="{58073716-C69D-71B4-613D-72D0398641A9}"/>
              </a:ext>
            </a:extLst>
          </p:cNvPr>
          <p:cNvCxnSpPr>
            <a:cxnSpLocks/>
            <a:endCxn id="7" idx="0"/>
          </p:cNvCxnSpPr>
          <p:nvPr/>
        </p:nvCxnSpPr>
        <p:spPr>
          <a:xfrm>
            <a:off x="1754611" y="4119880"/>
            <a:ext cx="764283" cy="0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3" name="Gerader Verbinder 132">
            <a:extLst>
              <a:ext uri="{FF2B5EF4-FFF2-40B4-BE49-F238E27FC236}">
                <a16:creationId xmlns:a16="http://schemas.microsoft.com/office/drawing/2014/main" id="{E5281C6B-C307-24F0-5652-3932F14C802A}"/>
              </a:ext>
            </a:extLst>
          </p:cNvPr>
          <p:cNvCxnSpPr>
            <a:cxnSpLocks/>
          </p:cNvCxnSpPr>
          <p:nvPr/>
        </p:nvCxnSpPr>
        <p:spPr>
          <a:xfrm>
            <a:off x="9662702" y="4117646"/>
            <a:ext cx="645187" cy="4466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7" name="Gerader Verbinder 136">
            <a:extLst>
              <a:ext uri="{FF2B5EF4-FFF2-40B4-BE49-F238E27FC236}">
                <a16:creationId xmlns:a16="http://schemas.microsoft.com/office/drawing/2014/main" id="{DE103AAC-3C6D-11EE-4E5D-66EFC543D6DF}"/>
              </a:ext>
            </a:extLst>
          </p:cNvPr>
          <p:cNvCxnSpPr>
            <a:cxnSpLocks/>
            <a:stCxn id="109" idx="0"/>
          </p:cNvCxnSpPr>
          <p:nvPr/>
        </p:nvCxnSpPr>
        <p:spPr>
          <a:xfrm>
            <a:off x="6466489" y="5947699"/>
            <a:ext cx="0" cy="376165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4" name="Gerader Verbinder 143">
            <a:extLst>
              <a:ext uri="{FF2B5EF4-FFF2-40B4-BE49-F238E27FC236}">
                <a16:creationId xmlns:a16="http://schemas.microsoft.com/office/drawing/2014/main" id="{23B456B2-5F3D-131E-2336-D3FE5234265C}"/>
              </a:ext>
            </a:extLst>
          </p:cNvPr>
          <p:cNvCxnSpPr>
            <a:cxnSpLocks/>
            <a:stCxn id="126" idx="3"/>
            <a:endCxn id="20" idx="3"/>
          </p:cNvCxnSpPr>
          <p:nvPr/>
        </p:nvCxnSpPr>
        <p:spPr>
          <a:xfrm>
            <a:off x="8888463" y="4583177"/>
            <a:ext cx="403132" cy="0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6" name="Rechteck 155">
            <a:extLst>
              <a:ext uri="{FF2B5EF4-FFF2-40B4-BE49-F238E27FC236}">
                <a16:creationId xmlns:a16="http://schemas.microsoft.com/office/drawing/2014/main" id="{68CAD624-F38A-E894-DA0E-CE74BFA1D5C9}"/>
              </a:ext>
            </a:extLst>
          </p:cNvPr>
          <p:cNvSpPr/>
          <p:nvPr/>
        </p:nvSpPr>
        <p:spPr>
          <a:xfrm>
            <a:off x="2164080" y="2067791"/>
            <a:ext cx="7869439" cy="4129809"/>
          </a:xfrm>
          <a:prstGeom prst="rect">
            <a:avLst/>
          </a:prstGeom>
          <a:noFill/>
          <a:ln w="19050" cap="flat" cmpd="sng" algn="ctr">
            <a:solidFill>
              <a:schemeClr val="dk1"/>
            </a:solidFill>
            <a:prstDash val="lgDash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F143E8B-E2EA-F1CE-AA65-1993D9AEE5D8}"/>
              </a:ext>
            </a:extLst>
          </p:cNvPr>
          <p:cNvSpPr txBox="1"/>
          <p:nvPr/>
        </p:nvSpPr>
        <p:spPr>
          <a:xfrm>
            <a:off x="933746" y="3909169"/>
            <a:ext cx="7210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/>
              <a:t>To</a:t>
            </a:r>
            <a:r>
              <a:rPr lang="de-DE" sz="2400" dirty="0"/>
              <a:t> A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064D9FB8-6B5B-E37A-3C9C-7EB19F800DFC}"/>
              </a:ext>
            </a:extLst>
          </p:cNvPr>
          <p:cNvSpPr txBox="1"/>
          <p:nvPr/>
        </p:nvSpPr>
        <p:spPr>
          <a:xfrm>
            <a:off x="10447908" y="3884579"/>
            <a:ext cx="725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/>
              <a:t>To</a:t>
            </a:r>
            <a:r>
              <a:rPr lang="de-DE" sz="2400" dirty="0"/>
              <a:t> B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4F33CA2F-45EB-6888-2C7F-1B1910C9F2B8}"/>
              </a:ext>
            </a:extLst>
          </p:cNvPr>
          <p:cNvSpPr txBox="1"/>
          <p:nvPr/>
        </p:nvSpPr>
        <p:spPr>
          <a:xfrm>
            <a:off x="6096000" y="6352330"/>
            <a:ext cx="7531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/>
              <a:t>To</a:t>
            </a:r>
            <a:r>
              <a:rPr lang="de-DE" sz="2400" dirty="0"/>
              <a:t> C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FF7CD167-876E-2554-04CB-45371313C3B2}"/>
              </a:ext>
            </a:extLst>
          </p:cNvPr>
          <p:cNvSpPr/>
          <p:nvPr/>
        </p:nvSpPr>
        <p:spPr>
          <a:xfrm>
            <a:off x="6299053" y="5001774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C33…C40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36878E64-38A7-0431-853B-F13C6E0FCFF1}"/>
              </a:ext>
            </a:extLst>
          </p:cNvPr>
          <p:cNvSpPr/>
          <p:nvPr/>
        </p:nvSpPr>
        <p:spPr>
          <a:xfrm>
            <a:off x="4999510" y="4096826"/>
            <a:ext cx="1158240" cy="6781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OBA-3 </a:t>
            </a:r>
            <a:r>
              <a:rPr lang="de-DE" dirty="0" err="1"/>
              <a:t>amplifier</a:t>
            </a:r>
            <a:endParaRPr lang="de-DE" dirty="0"/>
          </a:p>
        </p:txBody>
      </p:sp>
      <p:cxnSp>
        <p:nvCxnSpPr>
          <p:cNvPr id="33" name="Verbinder: gewinkelt 32">
            <a:extLst>
              <a:ext uri="{FF2B5EF4-FFF2-40B4-BE49-F238E27FC236}">
                <a16:creationId xmlns:a16="http://schemas.microsoft.com/office/drawing/2014/main" id="{3168188A-C21E-8E44-E462-0BDFE01070C8}"/>
              </a:ext>
            </a:extLst>
          </p:cNvPr>
          <p:cNvCxnSpPr>
            <a:cxnSpLocks/>
            <a:stCxn id="124" idx="3"/>
            <a:endCxn id="28" idx="1"/>
          </p:cNvCxnSpPr>
          <p:nvPr/>
        </p:nvCxnSpPr>
        <p:spPr>
          <a:xfrm flipV="1">
            <a:off x="4389043" y="4435916"/>
            <a:ext cx="610467" cy="152090"/>
          </a:xfrm>
          <a:prstGeom prst="bentConnector3">
            <a:avLst>
              <a:gd name="adj1" fmla="val 50000"/>
            </a:avLst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7" name="Sprechblase: rechteckig mit abgerundeten Ecken 46">
            <a:extLst>
              <a:ext uri="{FF2B5EF4-FFF2-40B4-BE49-F238E27FC236}">
                <a16:creationId xmlns:a16="http://schemas.microsoft.com/office/drawing/2014/main" id="{07D547DC-95BD-7E92-F641-29B856954305}"/>
              </a:ext>
            </a:extLst>
          </p:cNvPr>
          <p:cNvSpPr/>
          <p:nvPr/>
        </p:nvSpPr>
        <p:spPr>
          <a:xfrm>
            <a:off x="3138821" y="4845297"/>
            <a:ext cx="2039791" cy="664477"/>
          </a:xfrm>
          <a:prstGeom prst="wedgeRoundRectCallout">
            <a:avLst>
              <a:gd name="adj1" fmla="val 37282"/>
              <a:gd name="adj2" fmla="val -83561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appropriate</a:t>
            </a:r>
            <a:r>
              <a:rPr lang="de-DE" dirty="0"/>
              <a:t> internal </a:t>
            </a:r>
            <a:r>
              <a:rPr lang="de-DE" dirty="0" err="1"/>
              <a:t>filters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440395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9EF80A-7FA8-A21D-C50A-95849ADE9C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8F7787-76F2-C095-6EC1-0F93D37AE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Retrofit WR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recalibration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8CAF925-6B75-E454-C3BC-82DE260016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Original design: </a:t>
            </a:r>
            <a:r>
              <a:rPr lang="en-GB" dirty="0"/>
              <a:t>OC (C44) and ELSTAB (C45,C46) sharing multiple bidirectional EDFAs </a:t>
            </a:r>
          </a:p>
          <a:p>
            <a:pPr marL="0" indent="0">
              <a:buNone/>
            </a:pPr>
            <a:r>
              <a:rPr lang="en-GB" b="1" dirty="0"/>
              <a:t>Need for change: </a:t>
            </a:r>
            <a:r>
              <a:rPr lang="en-GB" dirty="0"/>
              <a:t>Add WR service with multiple switches</a:t>
            </a:r>
          </a:p>
          <a:p>
            <a:pPr marL="0" indent="0">
              <a:buNone/>
            </a:pPr>
            <a:r>
              <a:rPr lang="en-GB" b="1" dirty="0"/>
              <a:t>Revised design: </a:t>
            </a:r>
            <a:r>
              <a:rPr lang="en-GB" dirty="0"/>
              <a:t>Implement WR in separate 8-channel block</a:t>
            </a:r>
          </a:p>
        </p:txBody>
      </p:sp>
    </p:spTree>
    <p:extLst>
      <p:ext uri="{BB962C8B-B14F-4D97-AF65-F5344CB8AC3E}">
        <p14:creationId xmlns:p14="http://schemas.microsoft.com/office/powerpoint/2010/main" val="1543361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5921F8-4E23-BA3E-AAD2-BFB9239F59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BDEE01-42CD-4E6C-2EAF-76B7062B3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Retrofit WR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recalibration</a:t>
            </a:r>
            <a:r>
              <a:rPr lang="de-DE" dirty="0"/>
              <a:t> (original)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3C9A6DCB-3B2A-EFCB-5B1D-0FD863C64404}"/>
              </a:ext>
            </a:extLst>
          </p:cNvPr>
          <p:cNvGrpSpPr/>
          <p:nvPr/>
        </p:nvGrpSpPr>
        <p:grpSpPr>
          <a:xfrm flipH="1">
            <a:off x="2932147" y="2159768"/>
            <a:ext cx="360946" cy="3728720"/>
            <a:chOff x="9650729" y="2577601"/>
            <a:chExt cx="360946" cy="2150043"/>
          </a:xfrm>
        </p:grpSpPr>
        <p:sp>
          <p:nvSpPr>
            <p:cNvPr id="7" name="Trapezoid 6">
              <a:extLst>
                <a:ext uri="{FF2B5EF4-FFF2-40B4-BE49-F238E27FC236}">
                  <a16:creationId xmlns:a16="http://schemas.microsoft.com/office/drawing/2014/main" id="{6FE86384-3F0A-CE90-38CC-F8DDD02553F5}"/>
                </a:ext>
              </a:extLst>
            </p:cNvPr>
            <p:cNvSpPr/>
            <p:nvPr/>
          </p:nvSpPr>
          <p:spPr>
            <a:xfrm rot="5400000" flipH="1">
              <a:off x="8786582" y="3502550"/>
              <a:ext cx="2150042" cy="300145"/>
            </a:xfrm>
            <a:prstGeom prst="trapezoid">
              <a:avLst>
                <a:gd name="adj" fmla="val 41925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878E3B11-3BBD-C501-F9D0-48DD1F22F989}"/>
                </a:ext>
              </a:extLst>
            </p:cNvPr>
            <p:cNvGrpSpPr/>
            <p:nvPr/>
          </p:nvGrpSpPr>
          <p:grpSpPr>
            <a:xfrm>
              <a:off x="9650729" y="2577601"/>
              <a:ext cx="58965" cy="2150042"/>
              <a:chOff x="9652265" y="2577601"/>
              <a:chExt cx="57429" cy="2091924"/>
            </a:xfrm>
          </p:grpSpPr>
          <p:sp>
            <p:nvSpPr>
              <p:cNvPr id="9" name="Rechteck 8">
                <a:extLst>
                  <a:ext uri="{FF2B5EF4-FFF2-40B4-BE49-F238E27FC236}">
                    <a16:creationId xmlns:a16="http://schemas.microsoft.com/office/drawing/2014/main" id="{3454D6E9-0636-DB0E-8B67-8F9268915410}"/>
                  </a:ext>
                </a:extLst>
              </p:cNvPr>
              <p:cNvSpPr/>
              <p:nvPr/>
            </p:nvSpPr>
            <p:spPr>
              <a:xfrm flipH="1">
                <a:off x="9652265" y="2577601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" name="Rechteck 9">
                <a:extLst>
                  <a:ext uri="{FF2B5EF4-FFF2-40B4-BE49-F238E27FC236}">
                    <a16:creationId xmlns:a16="http://schemas.microsoft.com/office/drawing/2014/main" id="{64AA9A6E-1C12-92C9-F096-49C9D82FBE7F}"/>
                  </a:ext>
                </a:extLst>
              </p:cNvPr>
              <p:cNvSpPr/>
              <p:nvPr/>
            </p:nvSpPr>
            <p:spPr>
              <a:xfrm flipH="1">
                <a:off x="9652265" y="3099955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" name="Rechteck 10">
                <a:extLst>
                  <a:ext uri="{FF2B5EF4-FFF2-40B4-BE49-F238E27FC236}">
                    <a16:creationId xmlns:a16="http://schemas.microsoft.com/office/drawing/2014/main" id="{34BD5308-F06C-9F2D-97E6-5B57100B6FDF}"/>
                  </a:ext>
                </a:extLst>
              </p:cNvPr>
              <p:cNvSpPr/>
              <p:nvPr/>
            </p:nvSpPr>
            <p:spPr>
              <a:xfrm flipH="1">
                <a:off x="9652265" y="3622310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" name="Rechteck 11">
                <a:extLst>
                  <a:ext uri="{FF2B5EF4-FFF2-40B4-BE49-F238E27FC236}">
                    <a16:creationId xmlns:a16="http://schemas.microsoft.com/office/drawing/2014/main" id="{D50B6166-A9F7-8722-8971-9ADAA0008B38}"/>
                  </a:ext>
                </a:extLst>
              </p:cNvPr>
              <p:cNvSpPr/>
              <p:nvPr/>
            </p:nvSpPr>
            <p:spPr>
              <a:xfrm flipH="1">
                <a:off x="9652265" y="4144664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14" name="Rechteck 13">
            <a:extLst>
              <a:ext uri="{FF2B5EF4-FFF2-40B4-BE49-F238E27FC236}">
                <a16:creationId xmlns:a16="http://schemas.microsoft.com/office/drawing/2014/main" id="{50AC049F-3062-DA68-242F-E5EE0CD8EED6}"/>
              </a:ext>
            </a:extLst>
          </p:cNvPr>
          <p:cNvSpPr/>
          <p:nvPr/>
        </p:nvSpPr>
        <p:spPr>
          <a:xfrm>
            <a:off x="5581354" y="3014019"/>
            <a:ext cx="1158240" cy="6781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OBA-3 </a:t>
            </a:r>
            <a:r>
              <a:rPr lang="de-DE" dirty="0" err="1"/>
              <a:t>amplifier</a:t>
            </a:r>
            <a:endParaRPr lang="de-DE" dirty="0"/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EA10D074-4D5C-A3F2-D786-8C3B1EE6C829}"/>
              </a:ext>
            </a:extLst>
          </p:cNvPr>
          <p:cNvGrpSpPr/>
          <p:nvPr/>
        </p:nvGrpSpPr>
        <p:grpSpPr>
          <a:xfrm>
            <a:off x="9259628" y="2159768"/>
            <a:ext cx="360946" cy="3728720"/>
            <a:chOff x="9650729" y="2577601"/>
            <a:chExt cx="360946" cy="2150043"/>
          </a:xfrm>
        </p:grpSpPr>
        <p:sp>
          <p:nvSpPr>
            <p:cNvPr id="16" name="Trapezoid 15">
              <a:extLst>
                <a:ext uri="{FF2B5EF4-FFF2-40B4-BE49-F238E27FC236}">
                  <a16:creationId xmlns:a16="http://schemas.microsoft.com/office/drawing/2014/main" id="{F31FFBB7-FA0A-E4B1-9C5E-52DA39916AE2}"/>
                </a:ext>
              </a:extLst>
            </p:cNvPr>
            <p:cNvSpPr/>
            <p:nvPr/>
          </p:nvSpPr>
          <p:spPr>
            <a:xfrm rot="5400000" flipH="1">
              <a:off x="8786582" y="3502550"/>
              <a:ext cx="2150042" cy="300145"/>
            </a:xfrm>
            <a:prstGeom prst="trapezoid">
              <a:avLst>
                <a:gd name="adj" fmla="val 41925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17" name="Gruppieren 16">
              <a:extLst>
                <a:ext uri="{FF2B5EF4-FFF2-40B4-BE49-F238E27FC236}">
                  <a16:creationId xmlns:a16="http://schemas.microsoft.com/office/drawing/2014/main" id="{9F330E8D-4DD8-0AC3-D261-08CCE625CE36}"/>
                </a:ext>
              </a:extLst>
            </p:cNvPr>
            <p:cNvGrpSpPr/>
            <p:nvPr/>
          </p:nvGrpSpPr>
          <p:grpSpPr>
            <a:xfrm>
              <a:off x="9650729" y="2577601"/>
              <a:ext cx="58965" cy="2150042"/>
              <a:chOff x="9652265" y="2577601"/>
              <a:chExt cx="57429" cy="2091924"/>
            </a:xfrm>
          </p:grpSpPr>
          <p:sp>
            <p:nvSpPr>
              <p:cNvPr id="18" name="Rechteck 17">
                <a:extLst>
                  <a:ext uri="{FF2B5EF4-FFF2-40B4-BE49-F238E27FC236}">
                    <a16:creationId xmlns:a16="http://schemas.microsoft.com/office/drawing/2014/main" id="{821E95FA-A018-9C4C-BB86-12C758E02979}"/>
                  </a:ext>
                </a:extLst>
              </p:cNvPr>
              <p:cNvSpPr/>
              <p:nvPr/>
            </p:nvSpPr>
            <p:spPr>
              <a:xfrm flipH="1">
                <a:off x="9652265" y="2577601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Rechteck 18">
                <a:extLst>
                  <a:ext uri="{FF2B5EF4-FFF2-40B4-BE49-F238E27FC236}">
                    <a16:creationId xmlns:a16="http://schemas.microsoft.com/office/drawing/2014/main" id="{1253F8AB-7ED8-BC78-348A-A2AC06E37CA2}"/>
                  </a:ext>
                </a:extLst>
              </p:cNvPr>
              <p:cNvSpPr/>
              <p:nvPr/>
            </p:nvSpPr>
            <p:spPr>
              <a:xfrm flipH="1">
                <a:off x="9652265" y="3099955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Rechteck 19">
                <a:extLst>
                  <a:ext uri="{FF2B5EF4-FFF2-40B4-BE49-F238E27FC236}">
                    <a16:creationId xmlns:a16="http://schemas.microsoft.com/office/drawing/2014/main" id="{A4680EAE-67C3-09B6-0A38-5E1408F69538}"/>
                  </a:ext>
                </a:extLst>
              </p:cNvPr>
              <p:cNvSpPr/>
              <p:nvPr/>
            </p:nvSpPr>
            <p:spPr>
              <a:xfrm flipH="1">
                <a:off x="9652265" y="3622310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>
                <a:extLst>
                  <a:ext uri="{FF2B5EF4-FFF2-40B4-BE49-F238E27FC236}">
                    <a16:creationId xmlns:a16="http://schemas.microsoft.com/office/drawing/2014/main" id="{1C42519F-D8BE-0F6C-14EA-2E739DF6E35B}"/>
                  </a:ext>
                </a:extLst>
              </p:cNvPr>
              <p:cNvSpPr/>
              <p:nvPr/>
            </p:nvSpPr>
            <p:spPr>
              <a:xfrm flipH="1">
                <a:off x="9652265" y="4144664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cxnSp>
        <p:nvCxnSpPr>
          <p:cNvPr id="29" name="Verbinder: gewinkelt 28">
            <a:extLst>
              <a:ext uri="{FF2B5EF4-FFF2-40B4-BE49-F238E27FC236}">
                <a16:creationId xmlns:a16="http://schemas.microsoft.com/office/drawing/2014/main" id="{C7E01193-4D95-22AE-5456-E85C1FE46F40}"/>
              </a:ext>
            </a:extLst>
          </p:cNvPr>
          <p:cNvCxnSpPr>
            <a:cxnSpLocks/>
            <a:stCxn id="10" idx="3"/>
            <a:endCxn id="14" idx="1"/>
          </p:cNvCxnSpPr>
          <p:nvPr/>
        </p:nvCxnSpPr>
        <p:spPr>
          <a:xfrm flipV="1">
            <a:off x="3293093" y="3353109"/>
            <a:ext cx="2288261" cy="205486"/>
          </a:xfrm>
          <a:prstGeom prst="bentConnector3">
            <a:avLst>
              <a:gd name="adj1" fmla="val 80508"/>
            </a:avLst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0" name="Verbinder: gewinkelt 29">
            <a:extLst>
              <a:ext uri="{FF2B5EF4-FFF2-40B4-BE49-F238E27FC236}">
                <a16:creationId xmlns:a16="http://schemas.microsoft.com/office/drawing/2014/main" id="{CCB1AE79-7022-11D3-0317-A1CD8E6AF0F4}"/>
              </a:ext>
            </a:extLst>
          </p:cNvPr>
          <p:cNvCxnSpPr>
            <a:cxnSpLocks/>
            <a:stCxn id="14" idx="3"/>
            <a:endCxn id="19" idx="3"/>
          </p:cNvCxnSpPr>
          <p:nvPr/>
        </p:nvCxnSpPr>
        <p:spPr>
          <a:xfrm>
            <a:off x="6739594" y="3353109"/>
            <a:ext cx="2520034" cy="205486"/>
          </a:xfrm>
          <a:prstGeom prst="bentConnector3">
            <a:avLst>
              <a:gd name="adj1" fmla="val 20348"/>
            </a:avLst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1" name="Rechteck 120">
            <a:extLst>
              <a:ext uri="{FF2B5EF4-FFF2-40B4-BE49-F238E27FC236}">
                <a16:creationId xmlns:a16="http://schemas.microsoft.com/office/drawing/2014/main" id="{D62D37BD-2A14-9404-E2A5-6D54F0BBCD28}"/>
              </a:ext>
            </a:extLst>
          </p:cNvPr>
          <p:cNvSpPr/>
          <p:nvPr/>
        </p:nvSpPr>
        <p:spPr>
          <a:xfrm>
            <a:off x="7518653" y="3387399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C41…C48</a:t>
            </a:r>
          </a:p>
        </p:txBody>
      </p:sp>
      <p:sp>
        <p:nvSpPr>
          <p:cNvPr id="122" name="Rechteck 121">
            <a:extLst>
              <a:ext uri="{FF2B5EF4-FFF2-40B4-BE49-F238E27FC236}">
                <a16:creationId xmlns:a16="http://schemas.microsoft.com/office/drawing/2014/main" id="{9D7E968B-2DD3-7CBA-5CEC-6CD755E731C4}"/>
              </a:ext>
            </a:extLst>
          </p:cNvPr>
          <p:cNvSpPr/>
          <p:nvPr/>
        </p:nvSpPr>
        <p:spPr>
          <a:xfrm>
            <a:off x="3477393" y="3403961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C41…C48</a:t>
            </a:r>
          </a:p>
        </p:txBody>
      </p:sp>
      <p:sp>
        <p:nvSpPr>
          <p:cNvPr id="123" name="Rechteck 122">
            <a:extLst>
              <a:ext uri="{FF2B5EF4-FFF2-40B4-BE49-F238E27FC236}">
                <a16:creationId xmlns:a16="http://schemas.microsoft.com/office/drawing/2014/main" id="{28F502EC-7C8F-81CA-7CD8-70CAE27B5746}"/>
              </a:ext>
            </a:extLst>
          </p:cNvPr>
          <p:cNvSpPr/>
          <p:nvPr/>
        </p:nvSpPr>
        <p:spPr>
          <a:xfrm>
            <a:off x="3477393" y="2478989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C50…C57</a:t>
            </a:r>
          </a:p>
        </p:txBody>
      </p:sp>
      <p:sp>
        <p:nvSpPr>
          <p:cNvPr id="124" name="Rechteck 123">
            <a:extLst>
              <a:ext uri="{FF2B5EF4-FFF2-40B4-BE49-F238E27FC236}">
                <a16:creationId xmlns:a16="http://schemas.microsoft.com/office/drawing/2014/main" id="{62826B23-29A1-DDAA-B46B-E6EB2E4E9715}"/>
              </a:ext>
            </a:extLst>
          </p:cNvPr>
          <p:cNvSpPr/>
          <p:nvPr/>
        </p:nvSpPr>
        <p:spPr>
          <a:xfrm>
            <a:off x="3477393" y="4339854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C33…C40</a:t>
            </a:r>
          </a:p>
        </p:txBody>
      </p:sp>
      <p:sp>
        <p:nvSpPr>
          <p:cNvPr id="125" name="Rechteck 124">
            <a:extLst>
              <a:ext uri="{FF2B5EF4-FFF2-40B4-BE49-F238E27FC236}">
                <a16:creationId xmlns:a16="http://schemas.microsoft.com/office/drawing/2014/main" id="{31B651F6-C13A-9798-EFD5-C662037D3B59}"/>
              </a:ext>
            </a:extLst>
          </p:cNvPr>
          <p:cNvSpPr/>
          <p:nvPr/>
        </p:nvSpPr>
        <p:spPr>
          <a:xfrm>
            <a:off x="7526272" y="2475133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C50…C57</a:t>
            </a:r>
          </a:p>
        </p:txBody>
      </p:sp>
      <p:sp>
        <p:nvSpPr>
          <p:cNvPr id="126" name="Rechteck 125">
            <a:extLst>
              <a:ext uri="{FF2B5EF4-FFF2-40B4-BE49-F238E27FC236}">
                <a16:creationId xmlns:a16="http://schemas.microsoft.com/office/drawing/2014/main" id="{38950AB9-BAE2-1C2E-9091-6696CCB8D44E}"/>
              </a:ext>
            </a:extLst>
          </p:cNvPr>
          <p:cNvSpPr/>
          <p:nvPr/>
        </p:nvSpPr>
        <p:spPr>
          <a:xfrm>
            <a:off x="7521433" y="4337259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C33…C40</a:t>
            </a:r>
          </a:p>
        </p:txBody>
      </p:sp>
      <p:cxnSp>
        <p:nvCxnSpPr>
          <p:cNvPr id="135" name="Gerader Verbinder 134">
            <a:extLst>
              <a:ext uri="{FF2B5EF4-FFF2-40B4-BE49-F238E27FC236}">
                <a16:creationId xmlns:a16="http://schemas.microsoft.com/office/drawing/2014/main" id="{396EEED4-7CFE-8614-F789-1E8DD344F572}"/>
              </a:ext>
            </a:extLst>
          </p:cNvPr>
          <p:cNvCxnSpPr>
            <a:cxnSpLocks/>
            <a:stCxn id="9" idx="3"/>
            <a:endCxn id="123" idx="1"/>
          </p:cNvCxnSpPr>
          <p:nvPr/>
        </p:nvCxnSpPr>
        <p:spPr>
          <a:xfrm>
            <a:off x="3293093" y="2627533"/>
            <a:ext cx="184300" cy="3856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9" name="Gerader Verbinder 138">
            <a:extLst>
              <a:ext uri="{FF2B5EF4-FFF2-40B4-BE49-F238E27FC236}">
                <a16:creationId xmlns:a16="http://schemas.microsoft.com/office/drawing/2014/main" id="{D745E8C2-36DC-B17F-8AC2-57142943B09B}"/>
              </a:ext>
            </a:extLst>
          </p:cNvPr>
          <p:cNvCxnSpPr>
            <a:cxnSpLocks/>
            <a:stCxn id="126" idx="3"/>
            <a:endCxn id="20" idx="3"/>
          </p:cNvCxnSpPr>
          <p:nvPr/>
        </p:nvCxnSpPr>
        <p:spPr>
          <a:xfrm>
            <a:off x="8846336" y="4489659"/>
            <a:ext cx="413292" cy="0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0" name="Gerader Verbinder 139">
            <a:extLst>
              <a:ext uri="{FF2B5EF4-FFF2-40B4-BE49-F238E27FC236}">
                <a16:creationId xmlns:a16="http://schemas.microsoft.com/office/drawing/2014/main" id="{102D3753-DE3F-6E69-F761-6FFED9CB3DE4}"/>
              </a:ext>
            </a:extLst>
          </p:cNvPr>
          <p:cNvCxnSpPr>
            <a:cxnSpLocks/>
            <a:stCxn id="125" idx="3"/>
            <a:endCxn id="18" idx="3"/>
          </p:cNvCxnSpPr>
          <p:nvPr/>
        </p:nvCxnSpPr>
        <p:spPr>
          <a:xfrm>
            <a:off x="8851175" y="2627533"/>
            <a:ext cx="408453" cy="0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6" name="Gerader Verbinder 145">
            <a:extLst>
              <a:ext uri="{FF2B5EF4-FFF2-40B4-BE49-F238E27FC236}">
                <a16:creationId xmlns:a16="http://schemas.microsoft.com/office/drawing/2014/main" id="{A2A427B3-3C9B-1B57-297A-B5675A030C83}"/>
              </a:ext>
            </a:extLst>
          </p:cNvPr>
          <p:cNvCxnSpPr>
            <a:cxnSpLocks/>
            <a:endCxn id="21" idx="3"/>
          </p:cNvCxnSpPr>
          <p:nvPr/>
        </p:nvCxnSpPr>
        <p:spPr>
          <a:xfrm>
            <a:off x="9051591" y="5416256"/>
            <a:ext cx="208037" cy="4465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9" name="Gerader Verbinder 148">
            <a:extLst>
              <a:ext uri="{FF2B5EF4-FFF2-40B4-BE49-F238E27FC236}">
                <a16:creationId xmlns:a16="http://schemas.microsoft.com/office/drawing/2014/main" id="{A5A093CF-0231-6D87-C00B-00841B26A48F}"/>
              </a:ext>
            </a:extLst>
          </p:cNvPr>
          <p:cNvCxnSpPr>
            <a:cxnSpLocks/>
            <a:stCxn id="11" idx="3"/>
            <a:endCxn id="124" idx="1"/>
          </p:cNvCxnSpPr>
          <p:nvPr/>
        </p:nvCxnSpPr>
        <p:spPr>
          <a:xfrm>
            <a:off x="3293093" y="4489659"/>
            <a:ext cx="184300" cy="2595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4" name="Gerader Verbinder 153">
            <a:extLst>
              <a:ext uri="{FF2B5EF4-FFF2-40B4-BE49-F238E27FC236}">
                <a16:creationId xmlns:a16="http://schemas.microsoft.com/office/drawing/2014/main" id="{BB7EEB8B-D6D5-EB2D-42CA-C4EB13735568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3293093" y="5420721"/>
            <a:ext cx="208037" cy="0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4" name="Rechteck 163">
            <a:extLst>
              <a:ext uri="{FF2B5EF4-FFF2-40B4-BE49-F238E27FC236}">
                <a16:creationId xmlns:a16="http://schemas.microsoft.com/office/drawing/2014/main" id="{425C5346-6984-1AAE-9E07-8A7D863E4B29}"/>
              </a:ext>
            </a:extLst>
          </p:cNvPr>
          <p:cNvSpPr/>
          <p:nvPr/>
        </p:nvSpPr>
        <p:spPr>
          <a:xfrm>
            <a:off x="2475838" y="1823771"/>
            <a:ext cx="7600336" cy="4424517"/>
          </a:xfrm>
          <a:prstGeom prst="rect">
            <a:avLst/>
          </a:prstGeom>
          <a:noFill/>
          <a:ln w="19050" cap="flat" cmpd="sng" algn="ctr">
            <a:solidFill>
              <a:schemeClr val="dk1"/>
            </a:solidFill>
            <a:prstDash val="lgDash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65" name="Gerader Verbinder 164">
            <a:extLst>
              <a:ext uri="{FF2B5EF4-FFF2-40B4-BE49-F238E27FC236}">
                <a16:creationId xmlns:a16="http://schemas.microsoft.com/office/drawing/2014/main" id="{F5D7EAD2-9558-7FAA-C05F-71B9E5FE3798}"/>
              </a:ext>
            </a:extLst>
          </p:cNvPr>
          <p:cNvCxnSpPr>
            <a:cxnSpLocks/>
            <a:endCxn id="7" idx="0"/>
          </p:cNvCxnSpPr>
          <p:nvPr/>
        </p:nvCxnSpPr>
        <p:spPr>
          <a:xfrm>
            <a:off x="2200535" y="4021894"/>
            <a:ext cx="731612" cy="2234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8" name="Gerader Verbinder 167">
            <a:extLst>
              <a:ext uri="{FF2B5EF4-FFF2-40B4-BE49-F238E27FC236}">
                <a16:creationId xmlns:a16="http://schemas.microsoft.com/office/drawing/2014/main" id="{9ADFD7A4-F089-FB83-F673-222A2886DBD6}"/>
              </a:ext>
            </a:extLst>
          </p:cNvPr>
          <p:cNvCxnSpPr>
            <a:cxnSpLocks/>
            <a:stCxn id="16" idx="0"/>
          </p:cNvCxnSpPr>
          <p:nvPr/>
        </p:nvCxnSpPr>
        <p:spPr>
          <a:xfrm>
            <a:off x="9620575" y="4024128"/>
            <a:ext cx="642412" cy="0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1" name="Textfeld 170">
            <a:extLst>
              <a:ext uri="{FF2B5EF4-FFF2-40B4-BE49-F238E27FC236}">
                <a16:creationId xmlns:a16="http://schemas.microsoft.com/office/drawing/2014/main" id="{285DEB0B-2880-7AC4-4717-3BBBD80E329E}"/>
              </a:ext>
            </a:extLst>
          </p:cNvPr>
          <p:cNvSpPr txBox="1"/>
          <p:nvPr/>
        </p:nvSpPr>
        <p:spPr>
          <a:xfrm>
            <a:off x="2475838" y="1449213"/>
            <a:ext cx="2114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Branching</a:t>
            </a:r>
            <a:r>
              <a:rPr lang="de-DE" dirty="0"/>
              <a:t> </a:t>
            </a:r>
            <a:r>
              <a:rPr lang="de-DE" dirty="0" err="1"/>
              <a:t>location</a:t>
            </a:r>
            <a:endParaRPr lang="de-DE" dirty="0"/>
          </a:p>
        </p:txBody>
      </p:sp>
      <p:sp>
        <p:nvSpPr>
          <p:cNvPr id="172" name="Textfeld 171">
            <a:extLst>
              <a:ext uri="{FF2B5EF4-FFF2-40B4-BE49-F238E27FC236}">
                <a16:creationId xmlns:a16="http://schemas.microsoft.com/office/drawing/2014/main" id="{B57DF36A-3DE7-6EB1-8FA2-52BC5AC9F9AD}"/>
              </a:ext>
            </a:extLst>
          </p:cNvPr>
          <p:cNvSpPr txBox="1"/>
          <p:nvPr/>
        </p:nvSpPr>
        <p:spPr>
          <a:xfrm>
            <a:off x="10262987" y="3690928"/>
            <a:ext cx="19290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More </a:t>
            </a:r>
            <a:r>
              <a:rPr lang="de-DE" dirty="0" err="1"/>
              <a:t>amplifiers</a:t>
            </a:r>
            <a:r>
              <a:rPr lang="de-DE" dirty="0"/>
              <a:t> </a:t>
            </a:r>
            <a:r>
              <a:rPr lang="de-DE" dirty="0" err="1"/>
              <a:t>towards</a:t>
            </a:r>
            <a:r>
              <a:rPr lang="de-DE" dirty="0"/>
              <a:t> B end</a:t>
            </a:r>
          </a:p>
        </p:txBody>
      </p:sp>
      <p:sp>
        <p:nvSpPr>
          <p:cNvPr id="173" name="Textfeld 172">
            <a:extLst>
              <a:ext uri="{FF2B5EF4-FFF2-40B4-BE49-F238E27FC236}">
                <a16:creationId xmlns:a16="http://schemas.microsoft.com/office/drawing/2014/main" id="{BFB4D85C-9310-7130-D738-701A3B9B79CC}"/>
              </a:ext>
            </a:extLst>
          </p:cNvPr>
          <p:cNvSpPr txBox="1"/>
          <p:nvPr/>
        </p:nvSpPr>
        <p:spPr>
          <a:xfrm>
            <a:off x="318671" y="3712863"/>
            <a:ext cx="19290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More </a:t>
            </a:r>
            <a:r>
              <a:rPr lang="de-DE" dirty="0" err="1"/>
              <a:t>amplifiers</a:t>
            </a:r>
            <a:r>
              <a:rPr lang="de-DE" dirty="0"/>
              <a:t> </a:t>
            </a:r>
            <a:r>
              <a:rPr lang="de-DE" dirty="0" err="1"/>
              <a:t>towards</a:t>
            </a:r>
            <a:r>
              <a:rPr lang="de-DE" dirty="0"/>
              <a:t> A end</a:t>
            </a:r>
          </a:p>
        </p:txBody>
      </p:sp>
      <p:grpSp>
        <p:nvGrpSpPr>
          <p:cNvPr id="182" name="Gruppieren 181">
            <a:extLst>
              <a:ext uri="{FF2B5EF4-FFF2-40B4-BE49-F238E27FC236}">
                <a16:creationId xmlns:a16="http://schemas.microsoft.com/office/drawing/2014/main" id="{33C3EC2B-C037-A2D0-D677-38515A0C403D}"/>
              </a:ext>
            </a:extLst>
          </p:cNvPr>
          <p:cNvGrpSpPr/>
          <p:nvPr/>
        </p:nvGrpSpPr>
        <p:grpSpPr>
          <a:xfrm>
            <a:off x="5272992" y="3816406"/>
            <a:ext cx="2121923" cy="313641"/>
            <a:chOff x="5342407" y="4421926"/>
            <a:chExt cx="2121923" cy="313641"/>
          </a:xfrm>
        </p:grpSpPr>
        <p:cxnSp>
          <p:nvCxnSpPr>
            <p:cNvPr id="175" name="Gerade Verbindung mit Pfeil 174">
              <a:extLst>
                <a:ext uri="{FF2B5EF4-FFF2-40B4-BE49-F238E27FC236}">
                  <a16:creationId xmlns:a16="http://schemas.microsoft.com/office/drawing/2014/main" id="{875A1F9F-C5EC-D68C-B298-109119DCAC08}"/>
                </a:ext>
              </a:extLst>
            </p:cNvPr>
            <p:cNvCxnSpPr>
              <a:cxnSpLocks/>
            </p:cNvCxnSpPr>
            <p:nvPr/>
          </p:nvCxnSpPr>
          <p:spPr>
            <a:xfrm>
              <a:off x="5953376" y="4575814"/>
              <a:ext cx="639097" cy="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8" name="Textfeld 177">
              <a:extLst>
                <a:ext uri="{FF2B5EF4-FFF2-40B4-BE49-F238E27FC236}">
                  <a16:creationId xmlns:a16="http://schemas.microsoft.com/office/drawing/2014/main" id="{832418B1-49DC-021C-E84F-B559B7E7FD5F}"/>
                </a:ext>
              </a:extLst>
            </p:cNvPr>
            <p:cNvSpPr txBox="1"/>
            <p:nvPr/>
          </p:nvSpPr>
          <p:spPr>
            <a:xfrm>
              <a:off x="6586618" y="4421926"/>
              <a:ext cx="877712" cy="313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/>
                <a:t>OC</a:t>
              </a:r>
            </a:p>
          </p:txBody>
        </p:sp>
        <p:sp>
          <p:nvSpPr>
            <p:cNvPr id="179" name="Textfeld 178">
              <a:extLst>
                <a:ext uri="{FF2B5EF4-FFF2-40B4-BE49-F238E27FC236}">
                  <a16:creationId xmlns:a16="http://schemas.microsoft.com/office/drawing/2014/main" id="{6E980247-AC1D-5B77-7802-750AD287F596}"/>
                </a:ext>
              </a:extLst>
            </p:cNvPr>
            <p:cNvSpPr txBox="1"/>
            <p:nvPr/>
          </p:nvSpPr>
          <p:spPr>
            <a:xfrm>
              <a:off x="5342407" y="4421926"/>
              <a:ext cx="6064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dirty="0"/>
                <a:t>C44</a:t>
              </a:r>
            </a:p>
          </p:txBody>
        </p:sp>
      </p:grpSp>
      <p:grpSp>
        <p:nvGrpSpPr>
          <p:cNvPr id="183" name="Gruppieren 182">
            <a:extLst>
              <a:ext uri="{FF2B5EF4-FFF2-40B4-BE49-F238E27FC236}">
                <a16:creationId xmlns:a16="http://schemas.microsoft.com/office/drawing/2014/main" id="{9492F508-5C15-9DFB-9253-6A09AC8BEE56}"/>
              </a:ext>
            </a:extLst>
          </p:cNvPr>
          <p:cNvGrpSpPr/>
          <p:nvPr/>
        </p:nvGrpSpPr>
        <p:grpSpPr>
          <a:xfrm>
            <a:off x="5272992" y="4093968"/>
            <a:ext cx="2121923" cy="313641"/>
            <a:chOff x="5342407" y="4421926"/>
            <a:chExt cx="2121923" cy="313641"/>
          </a:xfrm>
        </p:grpSpPr>
        <p:cxnSp>
          <p:nvCxnSpPr>
            <p:cNvPr id="184" name="Gerade Verbindung mit Pfeil 183">
              <a:extLst>
                <a:ext uri="{FF2B5EF4-FFF2-40B4-BE49-F238E27FC236}">
                  <a16:creationId xmlns:a16="http://schemas.microsoft.com/office/drawing/2014/main" id="{1E7AE918-3584-3ABE-7663-10FC54CFE8A1}"/>
                </a:ext>
              </a:extLst>
            </p:cNvPr>
            <p:cNvCxnSpPr>
              <a:cxnSpLocks/>
            </p:cNvCxnSpPr>
            <p:nvPr/>
          </p:nvCxnSpPr>
          <p:spPr>
            <a:xfrm>
              <a:off x="5953376" y="4575814"/>
              <a:ext cx="639097" cy="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5" name="Textfeld 184">
              <a:extLst>
                <a:ext uri="{FF2B5EF4-FFF2-40B4-BE49-F238E27FC236}">
                  <a16:creationId xmlns:a16="http://schemas.microsoft.com/office/drawing/2014/main" id="{56F3F610-030F-6430-7C4B-8566A4B5A30C}"/>
                </a:ext>
              </a:extLst>
            </p:cNvPr>
            <p:cNvSpPr txBox="1"/>
            <p:nvPr/>
          </p:nvSpPr>
          <p:spPr>
            <a:xfrm>
              <a:off x="6586618" y="4421926"/>
              <a:ext cx="877712" cy="313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/>
                <a:t>ELSTAB</a:t>
              </a:r>
            </a:p>
          </p:txBody>
        </p:sp>
        <p:sp>
          <p:nvSpPr>
            <p:cNvPr id="186" name="Textfeld 185">
              <a:extLst>
                <a:ext uri="{FF2B5EF4-FFF2-40B4-BE49-F238E27FC236}">
                  <a16:creationId xmlns:a16="http://schemas.microsoft.com/office/drawing/2014/main" id="{5A076BE9-B7CB-C2B4-3358-AA1679A96726}"/>
                </a:ext>
              </a:extLst>
            </p:cNvPr>
            <p:cNvSpPr txBox="1"/>
            <p:nvPr/>
          </p:nvSpPr>
          <p:spPr>
            <a:xfrm>
              <a:off x="5342407" y="4421926"/>
              <a:ext cx="6064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dirty="0"/>
                <a:t>C45</a:t>
              </a:r>
            </a:p>
          </p:txBody>
        </p:sp>
      </p:grpSp>
      <p:grpSp>
        <p:nvGrpSpPr>
          <p:cNvPr id="187" name="Gruppieren 186">
            <a:extLst>
              <a:ext uri="{FF2B5EF4-FFF2-40B4-BE49-F238E27FC236}">
                <a16:creationId xmlns:a16="http://schemas.microsoft.com/office/drawing/2014/main" id="{C4C25B61-BC72-2275-70FE-2270B1AE36B6}"/>
              </a:ext>
            </a:extLst>
          </p:cNvPr>
          <p:cNvGrpSpPr/>
          <p:nvPr/>
        </p:nvGrpSpPr>
        <p:grpSpPr>
          <a:xfrm>
            <a:off x="5272992" y="4371530"/>
            <a:ext cx="2121923" cy="313641"/>
            <a:chOff x="5342407" y="4421926"/>
            <a:chExt cx="2121923" cy="313641"/>
          </a:xfrm>
        </p:grpSpPr>
        <p:cxnSp>
          <p:nvCxnSpPr>
            <p:cNvPr id="188" name="Gerade Verbindung mit Pfeil 187">
              <a:extLst>
                <a:ext uri="{FF2B5EF4-FFF2-40B4-BE49-F238E27FC236}">
                  <a16:creationId xmlns:a16="http://schemas.microsoft.com/office/drawing/2014/main" id="{0137693D-C41F-A174-0F39-4ADBCEF8171F}"/>
                </a:ext>
              </a:extLst>
            </p:cNvPr>
            <p:cNvCxnSpPr>
              <a:cxnSpLocks/>
            </p:cNvCxnSpPr>
            <p:nvPr/>
          </p:nvCxnSpPr>
          <p:spPr>
            <a:xfrm>
              <a:off x="5953376" y="4575814"/>
              <a:ext cx="639097" cy="0"/>
            </a:xfrm>
            <a:prstGeom prst="straightConnector1">
              <a:avLst/>
            </a:prstGeom>
            <a:ln>
              <a:headEnd type="triangl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9" name="Textfeld 188">
              <a:extLst>
                <a:ext uri="{FF2B5EF4-FFF2-40B4-BE49-F238E27FC236}">
                  <a16:creationId xmlns:a16="http://schemas.microsoft.com/office/drawing/2014/main" id="{A250ED6A-00C3-9579-647A-74E89AE5EDBC}"/>
                </a:ext>
              </a:extLst>
            </p:cNvPr>
            <p:cNvSpPr txBox="1"/>
            <p:nvPr/>
          </p:nvSpPr>
          <p:spPr>
            <a:xfrm>
              <a:off x="6586618" y="4421926"/>
              <a:ext cx="877712" cy="313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/>
                <a:t>ELSTAB</a:t>
              </a:r>
            </a:p>
          </p:txBody>
        </p:sp>
        <p:sp>
          <p:nvSpPr>
            <p:cNvPr id="190" name="Textfeld 189">
              <a:extLst>
                <a:ext uri="{FF2B5EF4-FFF2-40B4-BE49-F238E27FC236}">
                  <a16:creationId xmlns:a16="http://schemas.microsoft.com/office/drawing/2014/main" id="{43A7D848-8968-AC60-132A-182F5611D0A5}"/>
                </a:ext>
              </a:extLst>
            </p:cNvPr>
            <p:cNvSpPr txBox="1"/>
            <p:nvPr/>
          </p:nvSpPr>
          <p:spPr>
            <a:xfrm>
              <a:off x="5342407" y="4421926"/>
              <a:ext cx="6064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dirty="0"/>
                <a:t>C46</a:t>
              </a:r>
            </a:p>
          </p:txBody>
        </p:sp>
      </p:grpSp>
      <p:sp>
        <p:nvSpPr>
          <p:cNvPr id="3" name="Sprechblase: rechteckig mit abgerundeten Ecken 2">
            <a:extLst>
              <a:ext uri="{FF2B5EF4-FFF2-40B4-BE49-F238E27FC236}">
                <a16:creationId xmlns:a16="http://schemas.microsoft.com/office/drawing/2014/main" id="{2C43D613-526B-ADD3-46F1-E700F7678C32}"/>
              </a:ext>
            </a:extLst>
          </p:cNvPr>
          <p:cNvSpPr/>
          <p:nvPr/>
        </p:nvSpPr>
        <p:spPr>
          <a:xfrm>
            <a:off x="4932225" y="2102195"/>
            <a:ext cx="2327550" cy="664477"/>
          </a:xfrm>
          <a:prstGeom prst="wedgeRoundRectCallout">
            <a:avLst>
              <a:gd name="adj1" fmla="val -32399"/>
              <a:gd name="adj2" fmla="val 90748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err="1"/>
              <a:t>Adding</a:t>
            </a:r>
            <a:r>
              <a:rPr lang="de-DE" dirty="0"/>
              <a:t> MUX </a:t>
            </a:r>
            <a:r>
              <a:rPr lang="de-DE" dirty="0" err="1"/>
              <a:t>affects</a:t>
            </a:r>
            <a:r>
              <a:rPr lang="de-DE" dirty="0"/>
              <a:t> ELSTAB </a:t>
            </a:r>
            <a:r>
              <a:rPr lang="de-DE" dirty="0" err="1"/>
              <a:t>calibration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131291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CD48DF-C605-D1B2-8041-FD5726FCF4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D40274-F3F2-66A0-4755-5333C2530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WR </a:t>
            </a:r>
            <a:r>
              <a:rPr lang="de-DE" dirty="0" err="1"/>
              <a:t>branch</a:t>
            </a:r>
            <a:r>
              <a:rPr lang="de-DE" dirty="0"/>
              <a:t>-off (</a:t>
            </a:r>
            <a:r>
              <a:rPr lang="de-DE" dirty="0" err="1"/>
              <a:t>revised</a:t>
            </a:r>
            <a:r>
              <a:rPr lang="de-DE" dirty="0"/>
              <a:t>)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D4818912-A549-827E-CAEE-410F65BF1D11}"/>
              </a:ext>
            </a:extLst>
          </p:cNvPr>
          <p:cNvGrpSpPr/>
          <p:nvPr/>
        </p:nvGrpSpPr>
        <p:grpSpPr>
          <a:xfrm flipH="1">
            <a:off x="1797534" y="2255520"/>
            <a:ext cx="360946" cy="3728720"/>
            <a:chOff x="9650729" y="2577601"/>
            <a:chExt cx="360946" cy="2150043"/>
          </a:xfrm>
        </p:grpSpPr>
        <p:sp>
          <p:nvSpPr>
            <p:cNvPr id="7" name="Trapezoid 6">
              <a:extLst>
                <a:ext uri="{FF2B5EF4-FFF2-40B4-BE49-F238E27FC236}">
                  <a16:creationId xmlns:a16="http://schemas.microsoft.com/office/drawing/2014/main" id="{3B53BD55-1359-CDDB-CD3D-F4BCA0F74A1A}"/>
                </a:ext>
              </a:extLst>
            </p:cNvPr>
            <p:cNvSpPr/>
            <p:nvPr/>
          </p:nvSpPr>
          <p:spPr>
            <a:xfrm rot="5400000" flipH="1">
              <a:off x="8786582" y="3502550"/>
              <a:ext cx="2150042" cy="300145"/>
            </a:xfrm>
            <a:prstGeom prst="trapezoid">
              <a:avLst>
                <a:gd name="adj" fmla="val 41925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8158399D-11B4-F4C5-3B90-F64ACBE9B9C3}"/>
                </a:ext>
              </a:extLst>
            </p:cNvPr>
            <p:cNvGrpSpPr/>
            <p:nvPr/>
          </p:nvGrpSpPr>
          <p:grpSpPr>
            <a:xfrm>
              <a:off x="9650729" y="2577601"/>
              <a:ext cx="58965" cy="2150042"/>
              <a:chOff x="9652265" y="2577601"/>
              <a:chExt cx="57429" cy="2091924"/>
            </a:xfrm>
          </p:grpSpPr>
          <p:sp>
            <p:nvSpPr>
              <p:cNvPr id="9" name="Rechteck 8">
                <a:extLst>
                  <a:ext uri="{FF2B5EF4-FFF2-40B4-BE49-F238E27FC236}">
                    <a16:creationId xmlns:a16="http://schemas.microsoft.com/office/drawing/2014/main" id="{81B34C66-CC67-CBC7-36C2-5138F871ABD3}"/>
                  </a:ext>
                </a:extLst>
              </p:cNvPr>
              <p:cNvSpPr/>
              <p:nvPr/>
            </p:nvSpPr>
            <p:spPr>
              <a:xfrm flipH="1">
                <a:off x="9652265" y="2577601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" name="Rechteck 9">
                <a:extLst>
                  <a:ext uri="{FF2B5EF4-FFF2-40B4-BE49-F238E27FC236}">
                    <a16:creationId xmlns:a16="http://schemas.microsoft.com/office/drawing/2014/main" id="{38AE75E8-B076-9A03-562B-6DF6B8CB7381}"/>
                  </a:ext>
                </a:extLst>
              </p:cNvPr>
              <p:cNvSpPr/>
              <p:nvPr/>
            </p:nvSpPr>
            <p:spPr>
              <a:xfrm flipH="1">
                <a:off x="9652265" y="3099955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" name="Rechteck 10">
                <a:extLst>
                  <a:ext uri="{FF2B5EF4-FFF2-40B4-BE49-F238E27FC236}">
                    <a16:creationId xmlns:a16="http://schemas.microsoft.com/office/drawing/2014/main" id="{4CF9DAE2-92FA-7C34-120E-073E7A2C6C4B}"/>
                  </a:ext>
                </a:extLst>
              </p:cNvPr>
              <p:cNvSpPr/>
              <p:nvPr/>
            </p:nvSpPr>
            <p:spPr>
              <a:xfrm flipH="1">
                <a:off x="9652265" y="3622310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" name="Rechteck 11">
                <a:extLst>
                  <a:ext uri="{FF2B5EF4-FFF2-40B4-BE49-F238E27FC236}">
                    <a16:creationId xmlns:a16="http://schemas.microsoft.com/office/drawing/2014/main" id="{AA9742A7-3C6A-4D01-A8D9-25E47220E343}"/>
                  </a:ext>
                </a:extLst>
              </p:cNvPr>
              <p:cNvSpPr/>
              <p:nvPr/>
            </p:nvSpPr>
            <p:spPr>
              <a:xfrm flipH="1">
                <a:off x="9652265" y="4144664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14" name="Rechteck 13">
            <a:extLst>
              <a:ext uri="{FF2B5EF4-FFF2-40B4-BE49-F238E27FC236}">
                <a16:creationId xmlns:a16="http://schemas.microsoft.com/office/drawing/2014/main" id="{A9A07B89-B357-8615-FB64-9D95ACB645E8}"/>
              </a:ext>
            </a:extLst>
          </p:cNvPr>
          <p:cNvSpPr/>
          <p:nvPr/>
        </p:nvSpPr>
        <p:spPr>
          <a:xfrm>
            <a:off x="5259240" y="2998357"/>
            <a:ext cx="1158240" cy="6781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OBA-3 </a:t>
            </a:r>
            <a:r>
              <a:rPr lang="de-DE" dirty="0" err="1"/>
              <a:t>amplifier</a:t>
            </a:r>
            <a:endParaRPr lang="de-DE" dirty="0"/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239607DB-3405-E748-19F0-0C68ACE489FD}"/>
              </a:ext>
            </a:extLst>
          </p:cNvPr>
          <p:cNvGrpSpPr/>
          <p:nvPr/>
        </p:nvGrpSpPr>
        <p:grpSpPr>
          <a:xfrm>
            <a:off x="10033275" y="2253286"/>
            <a:ext cx="360946" cy="3728720"/>
            <a:chOff x="9650729" y="2577601"/>
            <a:chExt cx="360946" cy="2150043"/>
          </a:xfrm>
        </p:grpSpPr>
        <p:sp>
          <p:nvSpPr>
            <p:cNvPr id="16" name="Trapezoid 15">
              <a:extLst>
                <a:ext uri="{FF2B5EF4-FFF2-40B4-BE49-F238E27FC236}">
                  <a16:creationId xmlns:a16="http://schemas.microsoft.com/office/drawing/2014/main" id="{5B76D719-F7FB-4849-F41F-3F4408FAD1CB}"/>
                </a:ext>
              </a:extLst>
            </p:cNvPr>
            <p:cNvSpPr/>
            <p:nvPr/>
          </p:nvSpPr>
          <p:spPr>
            <a:xfrm rot="5400000" flipH="1">
              <a:off x="8786582" y="3502550"/>
              <a:ext cx="2150042" cy="300145"/>
            </a:xfrm>
            <a:prstGeom prst="trapezoid">
              <a:avLst>
                <a:gd name="adj" fmla="val 41925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17" name="Gruppieren 16">
              <a:extLst>
                <a:ext uri="{FF2B5EF4-FFF2-40B4-BE49-F238E27FC236}">
                  <a16:creationId xmlns:a16="http://schemas.microsoft.com/office/drawing/2014/main" id="{0F4B1FE6-1B2C-BCCE-7006-8A300E6947CC}"/>
                </a:ext>
              </a:extLst>
            </p:cNvPr>
            <p:cNvGrpSpPr/>
            <p:nvPr/>
          </p:nvGrpSpPr>
          <p:grpSpPr>
            <a:xfrm>
              <a:off x="9650729" y="2577601"/>
              <a:ext cx="58965" cy="2150042"/>
              <a:chOff x="9652265" y="2577601"/>
              <a:chExt cx="57429" cy="2091924"/>
            </a:xfrm>
          </p:grpSpPr>
          <p:sp>
            <p:nvSpPr>
              <p:cNvPr id="18" name="Rechteck 17">
                <a:extLst>
                  <a:ext uri="{FF2B5EF4-FFF2-40B4-BE49-F238E27FC236}">
                    <a16:creationId xmlns:a16="http://schemas.microsoft.com/office/drawing/2014/main" id="{7045E7CB-6755-094E-0733-17D7A6514A4F}"/>
                  </a:ext>
                </a:extLst>
              </p:cNvPr>
              <p:cNvSpPr/>
              <p:nvPr/>
            </p:nvSpPr>
            <p:spPr>
              <a:xfrm flipH="1">
                <a:off x="9652265" y="2577601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Rechteck 18">
                <a:extLst>
                  <a:ext uri="{FF2B5EF4-FFF2-40B4-BE49-F238E27FC236}">
                    <a16:creationId xmlns:a16="http://schemas.microsoft.com/office/drawing/2014/main" id="{B4AA09B3-3676-7C05-ADC0-43F76436A121}"/>
                  </a:ext>
                </a:extLst>
              </p:cNvPr>
              <p:cNvSpPr/>
              <p:nvPr/>
            </p:nvSpPr>
            <p:spPr>
              <a:xfrm flipH="1">
                <a:off x="9652265" y="3099955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Rechteck 19">
                <a:extLst>
                  <a:ext uri="{FF2B5EF4-FFF2-40B4-BE49-F238E27FC236}">
                    <a16:creationId xmlns:a16="http://schemas.microsoft.com/office/drawing/2014/main" id="{BFC1598F-65E3-706D-D798-7F6BD552BA48}"/>
                  </a:ext>
                </a:extLst>
              </p:cNvPr>
              <p:cNvSpPr/>
              <p:nvPr/>
            </p:nvSpPr>
            <p:spPr>
              <a:xfrm flipH="1">
                <a:off x="9652265" y="3622310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>
                <a:extLst>
                  <a:ext uri="{FF2B5EF4-FFF2-40B4-BE49-F238E27FC236}">
                    <a16:creationId xmlns:a16="http://schemas.microsoft.com/office/drawing/2014/main" id="{DF766579-E3EA-81D7-FDA4-A288702C4353}"/>
                  </a:ext>
                </a:extLst>
              </p:cNvPr>
              <p:cNvSpPr/>
              <p:nvPr/>
            </p:nvSpPr>
            <p:spPr>
              <a:xfrm flipH="1">
                <a:off x="9652265" y="4144664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cxnSp>
        <p:nvCxnSpPr>
          <p:cNvPr id="29" name="Verbinder: gewinkelt 28">
            <a:extLst>
              <a:ext uri="{FF2B5EF4-FFF2-40B4-BE49-F238E27FC236}">
                <a16:creationId xmlns:a16="http://schemas.microsoft.com/office/drawing/2014/main" id="{2A069C98-ED6A-73F9-5F31-E4C4193B89DE}"/>
              </a:ext>
            </a:extLst>
          </p:cNvPr>
          <p:cNvCxnSpPr>
            <a:cxnSpLocks/>
            <a:stCxn id="10" idx="3"/>
            <a:endCxn id="14" idx="1"/>
          </p:cNvCxnSpPr>
          <p:nvPr/>
        </p:nvCxnSpPr>
        <p:spPr>
          <a:xfrm flipV="1">
            <a:off x="2158480" y="3337447"/>
            <a:ext cx="3100760" cy="316900"/>
          </a:xfrm>
          <a:prstGeom prst="bentConnector3">
            <a:avLst>
              <a:gd name="adj1" fmla="val 73592"/>
            </a:avLst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0" name="Verbinder: gewinkelt 29">
            <a:extLst>
              <a:ext uri="{FF2B5EF4-FFF2-40B4-BE49-F238E27FC236}">
                <a16:creationId xmlns:a16="http://schemas.microsoft.com/office/drawing/2014/main" id="{4AD6A730-30DE-3A3D-FB0A-3EE1DBF70C78}"/>
              </a:ext>
            </a:extLst>
          </p:cNvPr>
          <p:cNvCxnSpPr>
            <a:cxnSpLocks/>
            <a:stCxn id="14" idx="3"/>
            <a:endCxn id="19" idx="3"/>
          </p:cNvCxnSpPr>
          <p:nvPr/>
        </p:nvCxnSpPr>
        <p:spPr>
          <a:xfrm>
            <a:off x="6417480" y="3337447"/>
            <a:ext cx="3615795" cy="314666"/>
          </a:xfrm>
          <a:prstGeom prst="bentConnector3">
            <a:avLst>
              <a:gd name="adj1" fmla="val 25835"/>
            </a:avLst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1" name="Rechteck 120">
            <a:extLst>
              <a:ext uri="{FF2B5EF4-FFF2-40B4-BE49-F238E27FC236}">
                <a16:creationId xmlns:a16="http://schemas.microsoft.com/office/drawing/2014/main" id="{14C72CC8-EDBD-6D97-5EFC-9CD523FF8089}"/>
              </a:ext>
            </a:extLst>
          </p:cNvPr>
          <p:cNvSpPr/>
          <p:nvPr/>
        </p:nvSpPr>
        <p:spPr>
          <a:xfrm>
            <a:off x="8292300" y="3480917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C41…C48</a:t>
            </a:r>
          </a:p>
        </p:txBody>
      </p:sp>
      <p:sp>
        <p:nvSpPr>
          <p:cNvPr id="122" name="Rechteck 121">
            <a:extLst>
              <a:ext uri="{FF2B5EF4-FFF2-40B4-BE49-F238E27FC236}">
                <a16:creationId xmlns:a16="http://schemas.microsoft.com/office/drawing/2014/main" id="{DBD1F7AD-CB00-32D2-E679-83A8E314F83B}"/>
              </a:ext>
            </a:extLst>
          </p:cNvPr>
          <p:cNvSpPr/>
          <p:nvPr/>
        </p:nvSpPr>
        <p:spPr>
          <a:xfrm>
            <a:off x="2342780" y="3499713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C41…C48</a:t>
            </a:r>
          </a:p>
        </p:txBody>
      </p:sp>
      <p:sp>
        <p:nvSpPr>
          <p:cNvPr id="123" name="Rechteck 122">
            <a:extLst>
              <a:ext uri="{FF2B5EF4-FFF2-40B4-BE49-F238E27FC236}">
                <a16:creationId xmlns:a16="http://schemas.microsoft.com/office/drawing/2014/main" id="{552C4577-7C6C-B61F-3224-CA9DBFCB3FC5}"/>
              </a:ext>
            </a:extLst>
          </p:cNvPr>
          <p:cNvSpPr/>
          <p:nvPr/>
        </p:nvSpPr>
        <p:spPr>
          <a:xfrm>
            <a:off x="2342780" y="2574741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C50…C57</a:t>
            </a:r>
          </a:p>
        </p:txBody>
      </p:sp>
      <p:sp>
        <p:nvSpPr>
          <p:cNvPr id="124" name="Rechteck 123">
            <a:extLst>
              <a:ext uri="{FF2B5EF4-FFF2-40B4-BE49-F238E27FC236}">
                <a16:creationId xmlns:a16="http://schemas.microsoft.com/office/drawing/2014/main" id="{774361B4-A652-F034-7B0B-838BD785286B}"/>
              </a:ext>
            </a:extLst>
          </p:cNvPr>
          <p:cNvSpPr/>
          <p:nvPr/>
        </p:nvSpPr>
        <p:spPr>
          <a:xfrm>
            <a:off x="2342780" y="4435606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C33…C40</a:t>
            </a:r>
          </a:p>
        </p:txBody>
      </p:sp>
      <p:sp>
        <p:nvSpPr>
          <p:cNvPr id="125" name="Rechteck 124">
            <a:extLst>
              <a:ext uri="{FF2B5EF4-FFF2-40B4-BE49-F238E27FC236}">
                <a16:creationId xmlns:a16="http://schemas.microsoft.com/office/drawing/2014/main" id="{7D311DAC-6F8F-EC1D-6CFB-9829D2475E0D}"/>
              </a:ext>
            </a:extLst>
          </p:cNvPr>
          <p:cNvSpPr/>
          <p:nvPr/>
        </p:nvSpPr>
        <p:spPr>
          <a:xfrm>
            <a:off x="8299919" y="2568651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C50…C57</a:t>
            </a:r>
          </a:p>
        </p:txBody>
      </p:sp>
      <p:sp>
        <p:nvSpPr>
          <p:cNvPr id="126" name="Rechteck 125">
            <a:extLst>
              <a:ext uri="{FF2B5EF4-FFF2-40B4-BE49-F238E27FC236}">
                <a16:creationId xmlns:a16="http://schemas.microsoft.com/office/drawing/2014/main" id="{1F40FFC6-0769-A41B-9674-36A789040F4E}"/>
              </a:ext>
            </a:extLst>
          </p:cNvPr>
          <p:cNvSpPr/>
          <p:nvPr/>
        </p:nvSpPr>
        <p:spPr>
          <a:xfrm>
            <a:off x="8295080" y="4430777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C33…C40</a:t>
            </a:r>
          </a:p>
        </p:txBody>
      </p:sp>
      <p:cxnSp>
        <p:nvCxnSpPr>
          <p:cNvPr id="135" name="Gerader Verbinder 134">
            <a:extLst>
              <a:ext uri="{FF2B5EF4-FFF2-40B4-BE49-F238E27FC236}">
                <a16:creationId xmlns:a16="http://schemas.microsoft.com/office/drawing/2014/main" id="{77320C0C-8391-74D5-F2DE-74DF9D96FBFB}"/>
              </a:ext>
            </a:extLst>
          </p:cNvPr>
          <p:cNvCxnSpPr>
            <a:cxnSpLocks/>
            <a:stCxn id="9" idx="3"/>
            <a:endCxn id="123" idx="1"/>
          </p:cNvCxnSpPr>
          <p:nvPr/>
        </p:nvCxnSpPr>
        <p:spPr>
          <a:xfrm>
            <a:off x="2158480" y="2723285"/>
            <a:ext cx="184300" cy="3856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0" name="Gerader Verbinder 139">
            <a:extLst>
              <a:ext uri="{FF2B5EF4-FFF2-40B4-BE49-F238E27FC236}">
                <a16:creationId xmlns:a16="http://schemas.microsoft.com/office/drawing/2014/main" id="{56749CD0-B135-CD06-D082-B6989534F8A9}"/>
              </a:ext>
            </a:extLst>
          </p:cNvPr>
          <p:cNvCxnSpPr>
            <a:cxnSpLocks/>
            <a:stCxn id="125" idx="3"/>
            <a:endCxn id="18" idx="3"/>
          </p:cNvCxnSpPr>
          <p:nvPr/>
        </p:nvCxnSpPr>
        <p:spPr>
          <a:xfrm>
            <a:off x="9624822" y="2721051"/>
            <a:ext cx="408453" cy="0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6" name="Gerader Verbinder 145">
            <a:extLst>
              <a:ext uri="{FF2B5EF4-FFF2-40B4-BE49-F238E27FC236}">
                <a16:creationId xmlns:a16="http://schemas.microsoft.com/office/drawing/2014/main" id="{C07A35EF-0074-1019-17FD-425C381A1A1D}"/>
              </a:ext>
            </a:extLst>
          </p:cNvPr>
          <p:cNvCxnSpPr>
            <a:cxnSpLocks/>
            <a:endCxn id="21" idx="3"/>
          </p:cNvCxnSpPr>
          <p:nvPr/>
        </p:nvCxnSpPr>
        <p:spPr>
          <a:xfrm>
            <a:off x="9825238" y="5509774"/>
            <a:ext cx="208037" cy="4465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9" name="Gerader Verbinder 148">
            <a:extLst>
              <a:ext uri="{FF2B5EF4-FFF2-40B4-BE49-F238E27FC236}">
                <a16:creationId xmlns:a16="http://schemas.microsoft.com/office/drawing/2014/main" id="{93F4F397-F7C6-1771-D0CC-B8CFB747861F}"/>
              </a:ext>
            </a:extLst>
          </p:cNvPr>
          <p:cNvCxnSpPr>
            <a:cxnSpLocks/>
            <a:stCxn id="11" idx="3"/>
            <a:endCxn id="124" idx="1"/>
          </p:cNvCxnSpPr>
          <p:nvPr/>
        </p:nvCxnSpPr>
        <p:spPr>
          <a:xfrm>
            <a:off x="2158480" y="4585411"/>
            <a:ext cx="184300" cy="2595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4" name="Gerader Verbinder 153">
            <a:extLst>
              <a:ext uri="{FF2B5EF4-FFF2-40B4-BE49-F238E27FC236}">
                <a16:creationId xmlns:a16="http://schemas.microsoft.com/office/drawing/2014/main" id="{BD8027D3-8887-B2E6-A452-AD533920757C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2158480" y="5516473"/>
            <a:ext cx="208037" cy="0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0" name="Gerader Verbinder 129">
            <a:extLst>
              <a:ext uri="{FF2B5EF4-FFF2-40B4-BE49-F238E27FC236}">
                <a16:creationId xmlns:a16="http://schemas.microsoft.com/office/drawing/2014/main" id="{149BF799-0BD7-7F75-F83B-507B6EA4D2DE}"/>
              </a:ext>
            </a:extLst>
          </p:cNvPr>
          <p:cNvCxnSpPr>
            <a:cxnSpLocks/>
            <a:endCxn id="7" idx="0"/>
          </p:cNvCxnSpPr>
          <p:nvPr/>
        </p:nvCxnSpPr>
        <p:spPr>
          <a:xfrm>
            <a:off x="1033251" y="4119880"/>
            <a:ext cx="764283" cy="0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3" name="Gerader Verbinder 132">
            <a:extLst>
              <a:ext uri="{FF2B5EF4-FFF2-40B4-BE49-F238E27FC236}">
                <a16:creationId xmlns:a16="http://schemas.microsoft.com/office/drawing/2014/main" id="{6A53C3C8-E5EC-6AA8-EC7D-CD5AC7ED76FD}"/>
              </a:ext>
            </a:extLst>
          </p:cNvPr>
          <p:cNvCxnSpPr>
            <a:cxnSpLocks/>
            <a:stCxn id="16" idx="0"/>
          </p:cNvCxnSpPr>
          <p:nvPr/>
        </p:nvCxnSpPr>
        <p:spPr>
          <a:xfrm>
            <a:off x="10394222" y="4117646"/>
            <a:ext cx="645187" cy="4466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4" name="Gerader Verbinder 143">
            <a:extLst>
              <a:ext uri="{FF2B5EF4-FFF2-40B4-BE49-F238E27FC236}">
                <a16:creationId xmlns:a16="http://schemas.microsoft.com/office/drawing/2014/main" id="{812CCE17-8290-60A4-E925-5F3AD3FFC0CE}"/>
              </a:ext>
            </a:extLst>
          </p:cNvPr>
          <p:cNvCxnSpPr>
            <a:cxnSpLocks/>
            <a:stCxn id="126" idx="3"/>
            <a:endCxn id="20" idx="3"/>
          </p:cNvCxnSpPr>
          <p:nvPr/>
        </p:nvCxnSpPr>
        <p:spPr>
          <a:xfrm>
            <a:off x="9619983" y="4583177"/>
            <a:ext cx="413292" cy="0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6" name="Rechteck 155">
            <a:extLst>
              <a:ext uri="{FF2B5EF4-FFF2-40B4-BE49-F238E27FC236}">
                <a16:creationId xmlns:a16="http://schemas.microsoft.com/office/drawing/2014/main" id="{A78C7D9A-109A-92C5-1A3C-18909706C80C}"/>
              </a:ext>
            </a:extLst>
          </p:cNvPr>
          <p:cNvSpPr/>
          <p:nvPr/>
        </p:nvSpPr>
        <p:spPr>
          <a:xfrm>
            <a:off x="1527464" y="2067791"/>
            <a:ext cx="9351818" cy="4425083"/>
          </a:xfrm>
          <a:prstGeom prst="rect">
            <a:avLst/>
          </a:prstGeom>
          <a:noFill/>
          <a:ln w="19050" cap="flat" cmpd="sng" algn="ctr">
            <a:solidFill>
              <a:schemeClr val="dk1"/>
            </a:solidFill>
            <a:prstDash val="lgDash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58" name="Gruppieren 157">
            <a:extLst>
              <a:ext uri="{FF2B5EF4-FFF2-40B4-BE49-F238E27FC236}">
                <a16:creationId xmlns:a16="http://schemas.microsoft.com/office/drawing/2014/main" id="{3BCE3A4D-4561-DAFE-7EC9-C0287AF4C853}"/>
              </a:ext>
            </a:extLst>
          </p:cNvPr>
          <p:cNvGrpSpPr/>
          <p:nvPr/>
        </p:nvGrpSpPr>
        <p:grpSpPr>
          <a:xfrm>
            <a:off x="4897613" y="2090129"/>
            <a:ext cx="2121923" cy="313641"/>
            <a:chOff x="5342407" y="4421926"/>
            <a:chExt cx="2121923" cy="313641"/>
          </a:xfrm>
        </p:grpSpPr>
        <p:cxnSp>
          <p:nvCxnSpPr>
            <p:cNvPr id="159" name="Gerade Verbindung mit Pfeil 158">
              <a:extLst>
                <a:ext uri="{FF2B5EF4-FFF2-40B4-BE49-F238E27FC236}">
                  <a16:creationId xmlns:a16="http://schemas.microsoft.com/office/drawing/2014/main" id="{63DA3ACE-930C-5EEE-D6DC-1A5B042924DB}"/>
                </a:ext>
              </a:extLst>
            </p:cNvPr>
            <p:cNvCxnSpPr>
              <a:cxnSpLocks/>
            </p:cNvCxnSpPr>
            <p:nvPr/>
          </p:nvCxnSpPr>
          <p:spPr>
            <a:xfrm>
              <a:off x="5953376" y="4575814"/>
              <a:ext cx="639097" cy="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Textfeld 159">
              <a:extLst>
                <a:ext uri="{FF2B5EF4-FFF2-40B4-BE49-F238E27FC236}">
                  <a16:creationId xmlns:a16="http://schemas.microsoft.com/office/drawing/2014/main" id="{E3B51DCC-1D12-4D10-3B1D-1A47913B301F}"/>
                </a:ext>
              </a:extLst>
            </p:cNvPr>
            <p:cNvSpPr txBox="1"/>
            <p:nvPr/>
          </p:nvSpPr>
          <p:spPr>
            <a:xfrm>
              <a:off x="6586618" y="4421926"/>
              <a:ext cx="877712" cy="313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/>
                <a:t>OC</a:t>
              </a:r>
            </a:p>
          </p:txBody>
        </p:sp>
        <p:sp>
          <p:nvSpPr>
            <p:cNvPr id="161" name="Textfeld 160">
              <a:extLst>
                <a:ext uri="{FF2B5EF4-FFF2-40B4-BE49-F238E27FC236}">
                  <a16:creationId xmlns:a16="http://schemas.microsoft.com/office/drawing/2014/main" id="{B92F0ADF-A456-5D9F-22FD-61C3BD3596D4}"/>
                </a:ext>
              </a:extLst>
            </p:cNvPr>
            <p:cNvSpPr txBox="1"/>
            <p:nvPr/>
          </p:nvSpPr>
          <p:spPr>
            <a:xfrm>
              <a:off x="5342407" y="4421926"/>
              <a:ext cx="6064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dirty="0"/>
                <a:t>C44</a:t>
              </a:r>
            </a:p>
          </p:txBody>
        </p:sp>
      </p:grpSp>
      <p:grpSp>
        <p:nvGrpSpPr>
          <p:cNvPr id="162" name="Gruppieren 161">
            <a:extLst>
              <a:ext uri="{FF2B5EF4-FFF2-40B4-BE49-F238E27FC236}">
                <a16:creationId xmlns:a16="http://schemas.microsoft.com/office/drawing/2014/main" id="{BD75FD56-D7C3-E6F4-03BB-31A897CABA6F}"/>
              </a:ext>
            </a:extLst>
          </p:cNvPr>
          <p:cNvGrpSpPr/>
          <p:nvPr/>
        </p:nvGrpSpPr>
        <p:grpSpPr>
          <a:xfrm>
            <a:off x="4897613" y="2367691"/>
            <a:ext cx="2121923" cy="313641"/>
            <a:chOff x="5342407" y="4421926"/>
            <a:chExt cx="2121923" cy="313641"/>
          </a:xfrm>
        </p:grpSpPr>
        <p:cxnSp>
          <p:nvCxnSpPr>
            <p:cNvPr id="163" name="Gerade Verbindung mit Pfeil 162">
              <a:extLst>
                <a:ext uri="{FF2B5EF4-FFF2-40B4-BE49-F238E27FC236}">
                  <a16:creationId xmlns:a16="http://schemas.microsoft.com/office/drawing/2014/main" id="{D50DA267-AF1A-B118-4FA2-83340463BA7D}"/>
                </a:ext>
              </a:extLst>
            </p:cNvPr>
            <p:cNvCxnSpPr>
              <a:cxnSpLocks/>
            </p:cNvCxnSpPr>
            <p:nvPr/>
          </p:nvCxnSpPr>
          <p:spPr>
            <a:xfrm>
              <a:off x="5953376" y="4575814"/>
              <a:ext cx="639097" cy="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Textfeld 163">
              <a:extLst>
                <a:ext uri="{FF2B5EF4-FFF2-40B4-BE49-F238E27FC236}">
                  <a16:creationId xmlns:a16="http://schemas.microsoft.com/office/drawing/2014/main" id="{01E0F243-4E18-14A3-6887-0F2A7849BC42}"/>
                </a:ext>
              </a:extLst>
            </p:cNvPr>
            <p:cNvSpPr txBox="1"/>
            <p:nvPr/>
          </p:nvSpPr>
          <p:spPr>
            <a:xfrm>
              <a:off x="6586618" y="4421926"/>
              <a:ext cx="877712" cy="313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/>
                <a:t>ELSTAB</a:t>
              </a:r>
            </a:p>
          </p:txBody>
        </p:sp>
        <p:sp>
          <p:nvSpPr>
            <p:cNvPr id="165" name="Textfeld 164">
              <a:extLst>
                <a:ext uri="{FF2B5EF4-FFF2-40B4-BE49-F238E27FC236}">
                  <a16:creationId xmlns:a16="http://schemas.microsoft.com/office/drawing/2014/main" id="{E4CABB7B-8B95-2D62-609F-8DA7C2EEA7A4}"/>
                </a:ext>
              </a:extLst>
            </p:cNvPr>
            <p:cNvSpPr txBox="1"/>
            <p:nvPr/>
          </p:nvSpPr>
          <p:spPr>
            <a:xfrm>
              <a:off x="5342407" y="4421926"/>
              <a:ext cx="6064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dirty="0"/>
                <a:t>C45</a:t>
              </a:r>
            </a:p>
          </p:txBody>
        </p:sp>
      </p:grpSp>
      <p:grpSp>
        <p:nvGrpSpPr>
          <p:cNvPr id="166" name="Gruppieren 165">
            <a:extLst>
              <a:ext uri="{FF2B5EF4-FFF2-40B4-BE49-F238E27FC236}">
                <a16:creationId xmlns:a16="http://schemas.microsoft.com/office/drawing/2014/main" id="{0834A0C6-F092-ADF8-3A7F-83B5EDCA8BB1}"/>
              </a:ext>
            </a:extLst>
          </p:cNvPr>
          <p:cNvGrpSpPr/>
          <p:nvPr/>
        </p:nvGrpSpPr>
        <p:grpSpPr>
          <a:xfrm>
            <a:off x="4897613" y="2645253"/>
            <a:ext cx="2121923" cy="313641"/>
            <a:chOff x="5342407" y="4421926"/>
            <a:chExt cx="2121923" cy="313641"/>
          </a:xfrm>
        </p:grpSpPr>
        <p:cxnSp>
          <p:nvCxnSpPr>
            <p:cNvPr id="167" name="Gerade Verbindung mit Pfeil 166">
              <a:extLst>
                <a:ext uri="{FF2B5EF4-FFF2-40B4-BE49-F238E27FC236}">
                  <a16:creationId xmlns:a16="http://schemas.microsoft.com/office/drawing/2014/main" id="{45399024-D2A0-EE5C-A47B-9C4DD199EE0C}"/>
                </a:ext>
              </a:extLst>
            </p:cNvPr>
            <p:cNvCxnSpPr>
              <a:cxnSpLocks/>
            </p:cNvCxnSpPr>
            <p:nvPr/>
          </p:nvCxnSpPr>
          <p:spPr>
            <a:xfrm>
              <a:off x="5953376" y="4575814"/>
              <a:ext cx="639097" cy="0"/>
            </a:xfrm>
            <a:prstGeom prst="straightConnector1">
              <a:avLst/>
            </a:prstGeom>
            <a:ln>
              <a:headEnd type="triangl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8" name="Textfeld 167">
              <a:extLst>
                <a:ext uri="{FF2B5EF4-FFF2-40B4-BE49-F238E27FC236}">
                  <a16:creationId xmlns:a16="http://schemas.microsoft.com/office/drawing/2014/main" id="{44C1F6D0-BC86-FDB9-FD04-F0CFBDE72E57}"/>
                </a:ext>
              </a:extLst>
            </p:cNvPr>
            <p:cNvSpPr txBox="1"/>
            <p:nvPr/>
          </p:nvSpPr>
          <p:spPr>
            <a:xfrm>
              <a:off x="6586618" y="4421926"/>
              <a:ext cx="877712" cy="313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/>
                <a:t>ELSTAB</a:t>
              </a:r>
            </a:p>
          </p:txBody>
        </p:sp>
        <p:sp>
          <p:nvSpPr>
            <p:cNvPr id="169" name="Textfeld 168">
              <a:extLst>
                <a:ext uri="{FF2B5EF4-FFF2-40B4-BE49-F238E27FC236}">
                  <a16:creationId xmlns:a16="http://schemas.microsoft.com/office/drawing/2014/main" id="{00DF1D07-FA71-041B-2E1D-EBF0850AC70C}"/>
                </a:ext>
              </a:extLst>
            </p:cNvPr>
            <p:cNvSpPr txBox="1"/>
            <p:nvPr/>
          </p:nvSpPr>
          <p:spPr>
            <a:xfrm>
              <a:off x="5342407" y="4421926"/>
              <a:ext cx="6064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dirty="0"/>
                <a:t>C46</a:t>
              </a:r>
            </a:p>
          </p:txBody>
        </p:sp>
      </p:grpSp>
      <p:cxnSp>
        <p:nvCxnSpPr>
          <p:cNvPr id="54" name="Verbinder: gewinkelt 53">
            <a:extLst>
              <a:ext uri="{FF2B5EF4-FFF2-40B4-BE49-F238E27FC236}">
                <a16:creationId xmlns:a16="http://schemas.microsoft.com/office/drawing/2014/main" id="{9CA203C6-58D6-6644-ABC2-8C5E646F8625}"/>
              </a:ext>
            </a:extLst>
          </p:cNvPr>
          <p:cNvCxnSpPr>
            <a:cxnSpLocks/>
            <a:stCxn id="68" idx="3"/>
            <a:endCxn id="126" idx="1"/>
          </p:cNvCxnSpPr>
          <p:nvPr/>
        </p:nvCxnSpPr>
        <p:spPr>
          <a:xfrm flipV="1">
            <a:off x="7479740" y="4583177"/>
            <a:ext cx="815340" cy="338592"/>
          </a:xfrm>
          <a:prstGeom prst="bentConnector3">
            <a:avLst>
              <a:gd name="adj1" fmla="val 50000"/>
            </a:avLst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9" name="Verbinder: gewinkelt 58">
            <a:extLst>
              <a:ext uri="{FF2B5EF4-FFF2-40B4-BE49-F238E27FC236}">
                <a16:creationId xmlns:a16="http://schemas.microsoft.com/office/drawing/2014/main" id="{3E7163D5-00F5-37CA-E0DE-76F9C0B34DF3}"/>
              </a:ext>
            </a:extLst>
          </p:cNvPr>
          <p:cNvCxnSpPr>
            <a:cxnSpLocks/>
            <a:stCxn id="124" idx="3"/>
            <a:endCxn id="68" idx="1"/>
          </p:cNvCxnSpPr>
          <p:nvPr/>
        </p:nvCxnSpPr>
        <p:spPr>
          <a:xfrm>
            <a:off x="3667683" y="4588006"/>
            <a:ext cx="922730" cy="333763"/>
          </a:xfrm>
          <a:prstGeom prst="bentConnector3">
            <a:avLst>
              <a:gd name="adj1" fmla="val 50000"/>
            </a:avLst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67" name="Gruppieren 66">
            <a:extLst>
              <a:ext uri="{FF2B5EF4-FFF2-40B4-BE49-F238E27FC236}">
                <a16:creationId xmlns:a16="http://schemas.microsoft.com/office/drawing/2014/main" id="{CA64A2F2-2101-C6B3-201B-F61EEDAC8434}"/>
              </a:ext>
            </a:extLst>
          </p:cNvPr>
          <p:cNvGrpSpPr/>
          <p:nvPr/>
        </p:nvGrpSpPr>
        <p:grpSpPr>
          <a:xfrm>
            <a:off x="4590413" y="4437303"/>
            <a:ext cx="2889327" cy="968932"/>
            <a:chOff x="4383963" y="2568651"/>
            <a:chExt cx="2889327" cy="968932"/>
          </a:xfrm>
        </p:grpSpPr>
        <p:sp>
          <p:nvSpPr>
            <p:cNvPr id="68" name="Rechteck 67">
              <a:extLst>
                <a:ext uri="{FF2B5EF4-FFF2-40B4-BE49-F238E27FC236}">
                  <a16:creationId xmlns:a16="http://schemas.microsoft.com/office/drawing/2014/main" id="{45F3EAC7-5568-B13B-5819-E8FB2E2EF6EA}"/>
                </a:ext>
              </a:extLst>
            </p:cNvPr>
            <p:cNvSpPr/>
            <p:nvPr/>
          </p:nvSpPr>
          <p:spPr>
            <a:xfrm>
              <a:off x="4383963" y="2568651"/>
              <a:ext cx="2889327" cy="9689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73" name="Gruppieren 72">
              <a:extLst>
                <a:ext uri="{FF2B5EF4-FFF2-40B4-BE49-F238E27FC236}">
                  <a16:creationId xmlns:a16="http://schemas.microsoft.com/office/drawing/2014/main" id="{284D9A1E-C79D-29A5-4066-8B82D7AEEF20}"/>
                </a:ext>
              </a:extLst>
            </p:cNvPr>
            <p:cNvGrpSpPr/>
            <p:nvPr/>
          </p:nvGrpSpPr>
          <p:grpSpPr>
            <a:xfrm>
              <a:off x="4523443" y="2971165"/>
              <a:ext cx="230967" cy="164292"/>
              <a:chOff x="4113168" y="1888699"/>
              <a:chExt cx="230967" cy="285862"/>
            </a:xfrm>
          </p:grpSpPr>
          <p:sp>
            <p:nvSpPr>
              <p:cNvPr id="145" name="Trapezoid 144">
                <a:extLst>
                  <a:ext uri="{FF2B5EF4-FFF2-40B4-BE49-F238E27FC236}">
                    <a16:creationId xmlns:a16="http://schemas.microsoft.com/office/drawing/2014/main" id="{5F5E5A57-0001-5313-3057-9398F86476F8}"/>
                  </a:ext>
                </a:extLst>
              </p:cNvPr>
              <p:cNvSpPr/>
              <p:nvPr/>
            </p:nvSpPr>
            <p:spPr>
              <a:xfrm rot="16200000">
                <a:off x="4056088" y="1945780"/>
                <a:ext cx="285861" cy="171701"/>
              </a:xfrm>
              <a:prstGeom prst="trapezoid">
                <a:avLst>
                  <a:gd name="adj" fmla="val 28010"/>
                </a:avLst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148" name="Gruppieren 147">
                <a:extLst>
                  <a:ext uri="{FF2B5EF4-FFF2-40B4-BE49-F238E27FC236}">
                    <a16:creationId xmlns:a16="http://schemas.microsoft.com/office/drawing/2014/main" id="{FFD24407-EB70-C84C-C8A8-A969A942E2BD}"/>
                  </a:ext>
                </a:extLst>
              </p:cNvPr>
              <p:cNvGrpSpPr/>
              <p:nvPr/>
            </p:nvGrpSpPr>
            <p:grpSpPr>
              <a:xfrm>
                <a:off x="4286658" y="1888699"/>
                <a:ext cx="57477" cy="285860"/>
                <a:chOff x="4005287" y="1890169"/>
                <a:chExt cx="125697" cy="190956"/>
              </a:xfrm>
            </p:grpSpPr>
            <p:sp>
              <p:nvSpPr>
                <p:cNvPr id="151" name="Rechteck 150">
                  <a:extLst>
                    <a:ext uri="{FF2B5EF4-FFF2-40B4-BE49-F238E27FC236}">
                      <a16:creationId xmlns:a16="http://schemas.microsoft.com/office/drawing/2014/main" id="{9BDE4482-A018-5741-17A9-3973B4DA9846}"/>
                    </a:ext>
                  </a:extLst>
                </p:cNvPr>
                <p:cNvSpPr/>
                <p:nvPr/>
              </p:nvSpPr>
              <p:spPr>
                <a:xfrm>
                  <a:off x="4005287" y="1890169"/>
                  <a:ext cx="125590" cy="9570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2" name="Rechteck 151">
                  <a:extLst>
                    <a:ext uri="{FF2B5EF4-FFF2-40B4-BE49-F238E27FC236}">
                      <a16:creationId xmlns:a16="http://schemas.microsoft.com/office/drawing/2014/main" id="{6A489846-5293-D522-EB7C-424DC6E33D93}"/>
                    </a:ext>
                  </a:extLst>
                </p:cNvPr>
                <p:cNvSpPr/>
                <p:nvPr/>
              </p:nvSpPr>
              <p:spPr>
                <a:xfrm>
                  <a:off x="4005387" y="1985418"/>
                  <a:ext cx="125597" cy="9570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grpSp>
          <p:nvGrpSpPr>
            <p:cNvPr id="85" name="Gruppieren 84">
              <a:extLst>
                <a:ext uri="{FF2B5EF4-FFF2-40B4-BE49-F238E27FC236}">
                  <a16:creationId xmlns:a16="http://schemas.microsoft.com/office/drawing/2014/main" id="{EE238C99-0E05-2FBB-9B1D-55CC43CB4B6F}"/>
                </a:ext>
              </a:extLst>
            </p:cNvPr>
            <p:cNvGrpSpPr/>
            <p:nvPr/>
          </p:nvGrpSpPr>
          <p:grpSpPr>
            <a:xfrm flipH="1">
              <a:off x="6936928" y="2974655"/>
              <a:ext cx="230991" cy="164292"/>
              <a:chOff x="4181014" y="1893111"/>
              <a:chExt cx="230991" cy="285862"/>
            </a:xfrm>
          </p:grpSpPr>
          <p:sp>
            <p:nvSpPr>
              <p:cNvPr id="139" name="Trapezoid 138">
                <a:extLst>
                  <a:ext uri="{FF2B5EF4-FFF2-40B4-BE49-F238E27FC236}">
                    <a16:creationId xmlns:a16="http://schemas.microsoft.com/office/drawing/2014/main" id="{650C5418-A556-8209-B4A5-611ED7C6A2DD}"/>
                  </a:ext>
                </a:extLst>
              </p:cNvPr>
              <p:cNvSpPr/>
              <p:nvPr/>
            </p:nvSpPr>
            <p:spPr>
              <a:xfrm rot="16200000">
                <a:off x="4124764" y="1949361"/>
                <a:ext cx="284202" cy="171701"/>
              </a:xfrm>
              <a:prstGeom prst="trapezoid">
                <a:avLst>
                  <a:gd name="adj" fmla="val 27928"/>
                </a:avLst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141" name="Gruppieren 140">
                <a:extLst>
                  <a:ext uri="{FF2B5EF4-FFF2-40B4-BE49-F238E27FC236}">
                    <a16:creationId xmlns:a16="http://schemas.microsoft.com/office/drawing/2014/main" id="{5D6B5068-F876-6C76-D81C-1A2401F888E7}"/>
                  </a:ext>
                </a:extLst>
              </p:cNvPr>
              <p:cNvGrpSpPr/>
              <p:nvPr/>
            </p:nvGrpSpPr>
            <p:grpSpPr>
              <a:xfrm>
                <a:off x="4354555" y="1893111"/>
                <a:ext cx="57450" cy="285862"/>
                <a:chOff x="4153762" y="1893113"/>
                <a:chExt cx="125638" cy="190957"/>
              </a:xfrm>
            </p:grpSpPr>
            <p:sp>
              <p:nvSpPr>
                <p:cNvPr id="142" name="Rechteck 141">
                  <a:extLst>
                    <a:ext uri="{FF2B5EF4-FFF2-40B4-BE49-F238E27FC236}">
                      <a16:creationId xmlns:a16="http://schemas.microsoft.com/office/drawing/2014/main" id="{F03AA007-1A2C-37C0-C948-5D184DFA4B96}"/>
                    </a:ext>
                  </a:extLst>
                </p:cNvPr>
                <p:cNvSpPr/>
                <p:nvPr/>
              </p:nvSpPr>
              <p:spPr>
                <a:xfrm>
                  <a:off x="4153762" y="1893113"/>
                  <a:ext cx="125594" cy="9570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3" name="Rechteck 142">
                  <a:extLst>
                    <a:ext uri="{FF2B5EF4-FFF2-40B4-BE49-F238E27FC236}">
                      <a16:creationId xmlns:a16="http://schemas.microsoft.com/office/drawing/2014/main" id="{A5CAD3B4-E830-A43B-4101-47910D26B1BD}"/>
                    </a:ext>
                  </a:extLst>
                </p:cNvPr>
                <p:cNvSpPr/>
                <p:nvPr/>
              </p:nvSpPr>
              <p:spPr>
                <a:xfrm>
                  <a:off x="4153808" y="1988363"/>
                  <a:ext cx="125592" cy="9570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cxnSp>
          <p:nvCxnSpPr>
            <p:cNvPr id="91" name="Verbinder: gewinkelt 90">
              <a:extLst>
                <a:ext uri="{FF2B5EF4-FFF2-40B4-BE49-F238E27FC236}">
                  <a16:creationId xmlns:a16="http://schemas.microsoft.com/office/drawing/2014/main" id="{920066E3-5017-DCA7-A1A1-798E46A2C677}"/>
                </a:ext>
              </a:extLst>
            </p:cNvPr>
            <p:cNvCxnSpPr>
              <a:cxnSpLocks/>
              <a:stCxn id="151" idx="3"/>
              <a:endCxn id="129" idx="2"/>
            </p:cNvCxnSpPr>
            <p:nvPr/>
          </p:nvCxnSpPr>
          <p:spPr>
            <a:xfrm flipV="1">
              <a:off x="4754361" y="2889295"/>
              <a:ext cx="437345" cy="123041"/>
            </a:xfrm>
            <a:prstGeom prst="bentConnector2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Verbinder: gewinkelt 91">
              <a:extLst>
                <a:ext uri="{FF2B5EF4-FFF2-40B4-BE49-F238E27FC236}">
                  <a16:creationId xmlns:a16="http://schemas.microsoft.com/office/drawing/2014/main" id="{DFA396EB-AF37-0800-8F44-F6F312A4C356}"/>
                </a:ext>
              </a:extLst>
            </p:cNvPr>
            <p:cNvCxnSpPr>
              <a:cxnSpLocks/>
              <a:stCxn id="152" idx="3"/>
              <a:endCxn id="131" idx="2"/>
            </p:cNvCxnSpPr>
            <p:nvPr/>
          </p:nvCxnSpPr>
          <p:spPr>
            <a:xfrm flipV="1">
              <a:off x="4754410" y="2889295"/>
              <a:ext cx="693251" cy="204990"/>
            </a:xfrm>
            <a:prstGeom prst="bentConnector2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Verbinder: gewinkelt 93">
              <a:extLst>
                <a:ext uri="{FF2B5EF4-FFF2-40B4-BE49-F238E27FC236}">
                  <a16:creationId xmlns:a16="http://schemas.microsoft.com/office/drawing/2014/main" id="{30B48C05-4AD8-B9DD-F1BA-04AF8B4EAB70}"/>
                </a:ext>
              </a:extLst>
            </p:cNvPr>
            <p:cNvCxnSpPr>
              <a:cxnSpLocks/>
              <a:stCxn id="143" idx="3"/>
              <a:endCxn id="136" idx="2"/>
            </p:cNvCxnSpPr>
            <p:nvPr/>
          </p:nvCxnSpPr>
          <p:spPr>
            <a:xfrm rot="10800000">
              <a:off x="6213654" y="2889294"/>
              <a:ext cx="723275" cy="208482"/>
            </a:xfrm>
            <a:prstGeom prst="bentConnector2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Verbinder: gewinkelt 94">
              <a:extLst>
                <a:ext uri="{FF2B5EF4-FFF2-40B4-BE49-F238E27FC236}">
                  <a16:creationId xmlns:a16="http://schemas.microsoft.com/office/drawing/2014/main" id="{AECA75B8-42D8-B838-AC82-AE099DF39D46}"/>
                </a:ext>
              </a:extLst>
            </p:cNvPr>
            <p:cNvCxnSpPr>
              <a:cxnSpLocks/>
              <a:stCxn id="142" idx="3"/>
              <a:endCxn id="138" idx="2"/>
            </p:cNvCxnSpPr>
            <p:nvPr/>
          </p:nvCxnSpPr>
          <p:spPr>
            <a:xfrm rot="10800000">
              <a:off x="6472238" y="2889295"/>
              <a:ext cx="464710" cy="126533"/>
            </a:xfrm>
            <a:prstGeom prst="bentConnector2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Gerader Verbinder 95">
              <a:extLst>
                <a:ext uri="{FF2B5EF4-FFF2-40B4-BE49-F238E27FC236}">
                  <a16:creationId xmlns:a16="http://schemas.microsoft.com/office/drawing/2014/main" id="{C27563CB-833E-AC6E-3038-5582A5143925}"/>
                </a:ext>
              </a:extLst>
            </p:cNvPr>
            <p:cNvCxnSpPr>
              <a:cxnSpLocks/>
              <a:stCxn id="68" idx="1"/>
              <a:endCxn id="145" idx="0"/>
            </p:cNvCxnSpPr>
            <p:nvPr/>
          </p:nvCxnSpPr>
          <p:spPr>
            <a:xfrm>
              <a:off x="4383963" y="3053117"/>
              <a:ext cx="139480" cy="1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Gerader Verbinder 96">
              <a:extLst>
                <a:ext uri="{FF2B5EF4-FFF2-40B4-BE49-F238E27FC236}">
                  <a16:creationId xmlns:a16="http://schemas.microsoft.com/office/drawing/2014/main" id="{BF5F1186-6BEB-C56E-F3A2-0F4D1A770443}"/>
                </a:ext>
              </a:extLst>
            </p:cNvPr>
            <p:cNvCxnSpPr>
              <a:cxnSpLocks/>
              <a:stCxn id="68" idx="3"/>
              <a:endCxn id="139" idx="0"/>
            </p:cNvCxnSpPr>
            <p:nvPr/>
          </p:nvCxnSpPr>
          <p:spPr>
            <a:xfrm flipH="1">
              <a:off x="7167919" y="3053117"/>
              <a:ext cx="105371" cy="320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Textfeld 97">
              <a:extLst>
                <a:ext uri="{FF2B5EF4-FFF2-40B4-BE49-F238E27FC236}">
                  <a16:creationId xmlns:a16="http://schemas.microsoft.com/office/drawing/2014/main" id="{EA22298C-E5F5-917B-D5A4-25CC413F6C96}"/>
                </a:ext>
              </a:extLst>
            </p:cNvPr>
            <p:cNvSpPr txBox="1"/>
            <p:nvPr/>
          </p:nvSpPr>
          <p:spPr>
            <a:xfrm>
              <a:off x="4686207" y="2783836"/>
              <a:ext cx="4539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/>
                <a:t>C47</a:t>
              </a:r>
            </a:p>
          </p:txBody>
        </p:sp>
        <p:sp>
          <p:nvSpPr>
            <p:cNvPr id="99" name="Textfeld 98">
              <a:extLst>
                <a:ext uri="{FF2B5EF4-FFF2-40B4-BE49-F238E27FC236}">
                  <a16:creationId xmlns:a16="http://schemas.microsoft.com/office/drawing/2014/main" id="{53E862C8-79B3-FD08-FEEB-C970A4F8CC18}"/>
                </a:ext>
              </a:extLst>
            </p:cNvPr>
            <p:cNvSpPr txBox="1"/>
            <p:nvPr/>
          </p:nvSpPr>
          <p:spPr>
            <a:xfrm>
              <a:off x="4683481" y="3044403"/>
              <a:ext cx="4539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/>
                <a:t>C48</a:t>
              </a:r>
            </a:p>
          </p:txBody>
        </p:sp>
        <p:sp>
          <p:nvSpPr>
            <p:cNvPr id="100" name="Textfeld 99">
              <a:extLst>
                <a:ext uri="{FF2B5EF4-FFF2-40B4-BE49-F238E27FC236}">
                  <a16:creationId xmlns:a16="http://schemas.microsoft.com/office/drawing/2014/main" id="{56FD3EBD-E77D-A90B-613D-57AAE7782256}"/>
                </a:ext>
              </a:extLst>
            </p:cNvPr>
            <p:cNvSpPr txBox="1"/>
            <p:nvPr/>
          </p:nvSpPr>
          <p:spPr>
            <a:xfrm>
              <a:off x="6485588" y="2804289"/>
              <a:ext cx="4539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/>
                <a:t>C47</a:t>
              </a:r>
            </a:p>
          </p:txBody>
        </p:sp>
        <p:sp>
          <p:nvSpPr>
            <p:cNvPr id="101" name="Textfeld 100">
              <a:extLst>
                <a:ext uri="{FF2B5EF4-FFF2-40B4-BE49-F238E27FC236}">
                  <a16:creationId xmlns:a16="http://schemas.microsoft.com/office/drawing/2014/main" id="{C07D1314-236B-E578-55E5-70D62A4E9554}"/>
                </a:ext>
              </a:extLst>
            </p:cNvPr>
            <p:cNvSpPr txBox="1"/>
            <p:nvPr/>
          </p:nvSpPr>
          <p:spPr>
            <a:xfrm>
              <a:off x="6482353" y="3047434"/>
              <a:ext cx="4539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/>
                <a:t>C48</a:t>
              </a:r>
            </a:p>
          </p:txBody>
        </p:sp>
        <p:grpSp>
          <p:nvGrpSpPr>
            <p:cNvPr id="103" name="Gruppieren 102">
              <a:extLst>
                <a:ext uri="{FF2B5EF4-FFF2-40B4-BE49-F238E27FC236}">
                  <a16:creationId xmlns:a16="http://schemas.microsoft.com/office/drawing/2014/main" id="{2FA78381-44B8-E253-52B9-B753863E7D9A}"/>
                </a:ext>
              </a:extLst>
            </p:cNvPr>
            <p:cNvGrpSpPr/>
            <p:nvPr/>
          </p:nvGrpSpPr>
          <p:grpSpPr>
            <a:xfrm>
              <a:off x="5063728" y="2631358"/>
              <a:ext cx="1536487" cy="257937"/>
              <a:chOff x="5062285" y="2631480"/>
              <a:chExt cx="1536487" cy="257937"/>
            </a:xfrm>
          </p:grpSpPr>
          <p:sp>
            <p:nvSpPr>
              <p:cNvPr id="128" name="Rechteck 127">
                <a:extLst>
                  <a:ext uri="{FF2B5EF4-FFF2-40B4-BE49-F238E27FC236}">
                    <a16:creationId xmlns:a16="http://schemas.microsoft.com/office/drawing/2014/main" id="{71E9B785-5408-3321-2294-A68C6E89683B}"/>
                  </a:ext>
                </a:extLst>
              </p:cNvPr>
              <p:cNvSpPr/>
              <p:nvPr/>
            </p:nvSpPr>
            <p:spPr>
              <a:xfrm>
                <a:off x="5062285" y="2631480"/>
                <a:ext cx="1536487" cy="184664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29" name="Rechteck 128">
                <a:extLst>
                  <a:ext uri="{FF2B5EF4-FFF2-40B4-BE49-F238E27FC236}">
                    <a16:creationId xmlns:a16="http://schemas.microsoft.com/office/drawing/2014/main" id="{F4FE3DD5-A62E-4503-8398-F5DECEB02D23}"/>
                  </a:ext>
                </a:extLst>
              </p:cNvPr>
              <p:cNvSpPr/>
              <p:nvPr/>
            </p:nvSpPr>
            <p:spPr>
              <a:xfrm>
                <a:off x="5062285" y="2816145"/>
                <a:ext cx="255955" cy="7327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900" dirty="0"/>
              </a:p>
            </p:txBody>
          </p:sp>
          <p:sp>
            <p:nvSpPr>
              <p:cNvPr id="131" name="Rechteck 130">
                <a:extLst>
                  <a:ext uri="{FF2B5EF4-FFF2-40B4-BE49-F238E27FC236}">
                    <a16:creationId xmlns:a16="http://schemas.microsoft.com/office/drawing/2014/main" id="{5D62B2FD-8096-22FF-B6EF-9B0C8096F350}"/>
                  </a:ext>
                </a:extLst>
              </p:cNvPr>
              <p:cNvSpPr/>
              <p:nvPr/>
            </p:nvSpPr>
            <p:spPr>
              <a:xfrm>
                <a:off x="5318240" y="2816145"/>
                <a:ext cx="255955" cy="7327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900" dirty="0"/>
              </a:p>
            </p:txBody>
          </p:sp>
          <p:sp>
            <p:nvSpPr>
              <p:cNvPr id="132" name="Rechteck 131">
                <a:extLst>
                  <a:ext uri="{FF2B5EF4-FFF2-40B4-BE49-F238E27FC236}">
                    <a16:creationId xmlns:a16="http://schemas.microsoft.com/office/drawing/2014/main" id="{6014B5E5-21CE-BA82-44AB-1084D979E9E6}"/>
                  </a:ext>
                </a:extLst>
              </p:cNvPr>
              <p:cNvSpPr/>
              <p:nvPr/>
            </p:nvSpPr>
            <p:spPr>
              <a:xfrm>
                <a:off x="5577867" y="2816145"/>
                <a:ext cx="255955" cy="7327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900" dirty="0"/>
              </a:p>
            </p:txBody>
          </p:sp>
          <p:sp>
            <p:nvSpPr>
              <p:cNvPr id="134" name="Rechteck 133">
                <a:extLst>
                  <a:ext uri="{FF2B5EF4-FFF2-40B4-BE49-F238E27FC236}">
                    <a16:creationId xmlns:a16="http://schemas.microsoft.com/office/drawing/2014/main" id="{FBB9C8F9-53CF-A041-ED87-5417659AE927}"/>
                  </a:ext>
                </a:extLst>
              </p:cNvPr>
              <p:cNvSpPr/>
              <p:nvPr/>
            </p:nvSpPr>
            <p:spPr>
              <a:xfrm>
                <a:off x="5833821" y="2816145"/>
                <a:ext cx="255955" cy="7327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900" dirty="0"/>
              </a:p>
            </p:txBody>
          </p:sp>
          <p:sp>
            <p:nvSpPr>
              <p:cNvPr id="136" name="Rechteck 135">
                <a:extLst>
                  <a:ext uri="{FF2B5EF4-FFF2-40B4-BE49-F238E27FC236}">
                    <a16:creationId xmlns:a16="http://schemas.microsoft.com/office/drawing/2014/main" id="{A685A98E-E4E1-D1D8-7B14-E0CC307E8FBC}"/>
                  </a:ext>
                </a:extLst>
              </p:cNvPr>
              <p:cNvSpPr/>
              <p:nvPr/>
            </p:nvSpPr>
            <p:spPr>
              <a:xfrm>
                <a:off x="6084232" y="2816144"/>
                <a:ext cx="255955" cy="7327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900" dirty="0"/>
              </a:p>
            </p:txBody>
          </p:sp>
          <p:sp>
            <p:nvSpPr>
              <p:cNvPr id="138" name="Rechteck 137">
                <a:extLst>
                  <a:ext uri="{FF2B5EF4-FFF2-40B4-BE49-F238E27FC236}">
                    <a16:creationId xmlns:a16="http://schemas.microsoft.com/office/drawing/2014/main" id="{60710D25-B964-6510-3F74-AD677ED865C9}"/>
                  </a:ext>
                </a:extLst>
              </p:cNvPr>
              <p:cNvSpPr/>
              <p:nvPr/>
            </p:nvSpPr>
            <p:spPr>
              <a:xfrm>
                <a:off x="6342817" y="2816144"/>
                <a:ext cx="255955" cy="7327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900" dirty="0"/>
              </a:p>
            </p:txBody>
          </p:sp>
        </p:grpSp>
        <p:grpSp>
          <p:nvGrpSpPr>
            <p:cNvPr id="104" name="Gruppieren 103">
              <a:extLst>
                <a:ext uri="{FF2B5EF4-FFF2-40B4-BE49-F238E27FC236}">
                  <a16:creationId xmlns:a16="http://schemas.microsoft.com/office/drawing/2014/main" id="{35C83FCB-4565-B049-06A2-D49450F3518D}"/>
                </a:ext>
              </a:extLst>
            </p:cNvPr>
            <p:cNvGrpSpPr/>
            <p:nvPr/>
          </p:nvGrpSpPr>
          <p:grpSpPr>
            <a:xfrm rot="5400000" flipH="1">
              <a:off x="5713130" y="3239255"/>
              <a:ext cx="230991" cy="164292"/>
              <a:chOff x="4181014" y="1893111"/>
              <a:chExt cx="230991" cy="285862"/>
            </a:xfrm>
          </p:grpSpPr>
          <p:sp>
            <p:nvSpPr>
              <p:cNvPr id="117" name="Trapezoid 116">
                <a:extLst>
                  <a:ext uri="{FF2B5EF4-FFF2-40B4-BE49-F238E27FC236}">
                    <a16:creationId xmlns:a16="http://schemas.microsoft.com/office/drawing/2014/main" id="{7AA58B24-553E-2E74-0FE5-2ED0458359AA}"/>
                  </a:ext>
                </a:extLst>
              </p:cNvPr>
              <p:cNvSpPr/>
              <p:nvPr/>
            </p:nvSpPr>
            <p:spPr>
              <a:xfrm rot="16200000">
                <a:off x="4124764" y="1949361"/>
                <a:ext cx="284202" cy="171701"/>
              </a:xfrm>
              <a:prstGeom prst="trapezoid">
                <a:avLst>
                  <a:gd name="adj" fmla="val 27928"/>
                </a:avLst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119" name="Gruppieren 118">
                <a:extLst>
                  <a:ext uri="{FF2B5EF4-FFF2-40B4-BE49-F238E27FC236}">
                    <a16:creationId xmlns:a16="http://schemas.microsoft.com/office/drawing/2014/main" id="{00219F73-E502-EF0E-F2E9-CBDD09749AEA}"/>
                  </a:ext>
                </a:extLst>
              </p:cNvPr>
              <p:cNvGrpSpPr/>
              <p:nvPr/>
            </p:nvGrpSpPr>
            <p:grpSpPr>
              <a:xfrm>
                <a:off x="4354555" y="1893111"/>
                <a:ext cx="57450" cy="285862"/>
                <a:chOff x="4153762" y="1893113"/>
                <a:chExt cx="125638" cy="190957"/>
              </a:xfrm>
            </p:grpSpPr>
            <p:sp>
              <p:nvSpPr>
                <p:cNvPr id="120" name="Rechteck 119">
                  <a:extLst>
                    <a:ext uri="{FF2B5EF4-FFF2-40B4-BE49-F238E27FC236}">
                      <a16:creationId xmlns:a16="http://schemas.microsoft.com/office/drawing/2014/main" id="{E1A9E601-B621-B2A3-24C2-0CA79E3D1204}"/>
                    </a:ext>
                  </a:extLst>
                </p:cNvPr>
                <p:cNvSpPr/>
                <p:nvPr/>
              </p:nvSpPr>
              <p:spPr>
                <a:xfrm>
                  <a:off x="4153762" y="1893113"/>
                  <a:ext cx="125594" cy="9570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27" name="Rechteck 126">
                  <a:extLst>
                    <a:ext uri="{FF2B5EF4-FFF2-40B4-BE49-F238E27FC236}">
                      <a16:creationId xmlns:a16="http://schemas.microsoft.com/office/drawing/2014/main" id="{0EF68B92-3041-01AA-C1CC-F2271724C2E1}"/>
                    </a:ext>
                  </a:extLst>
                </p:cNvPr>
                <p:cNvSpPr/>
                <p:nvPr/>
              </p:nvSpPr>
              <p:spPr>
                <a:xfrm>
                  <a:off x="4153808" y="1988363"/>
                  <a:ext cx="125592" cy="9570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cxnSp>
          <p:nvCxnSpPr>
            <p:cNvPr id="106" name="Verbinder: gewinkelt 105">
              <a:extLst>
                <a:ext uri="{FF2B5EF4-FFF2-40B4-BE49-F238E27FC236}">
                  <a16:creationId xmlns:a16="http://schemas.microsoft.com/office/drawing/2014/main" id="{E0DC2ADB-8188-0A4A-128F-F2F72A0DE652}"/>
                </a:ext>
              </a:extLst>
            </p:cNvPr>
            <p:cNvCxnSpPr>
              <a:cxnSpLocks/>
              <a:stCxn id="127" idx="3"/>
              <a:endCxn id="132" idx="2"/>
            </p:cNvCxnSpPr>
            <p:nvPr/>
          </p:nvCxnSpPr>
          <p:spPr>
            <a:xfrm rot="16200000" flipV="1">
              <a:off x="5589165" y="3007419"/>
              <a:ext cx="316611" cy="80363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Verbinder: gewinkelt 106">
              <a:extLst>
                <a:ext uri="{FF2B5EF4-FFF2-40B4-BE49-F238E27FC236}">
                  <a16:creationId xmlns:a16="http://schemas.microsoft.com/office/drawing/2014/main" id="{C13AE613-63BF-C1AC-0E40-2617CF96126F}"/>
                </a:ext>
              </a:extLst>
            </p:cNvPr>
            <p:cNvCxnSpPr>
              <a:cxnSpLocks/>
              <a:stCxn id="120" idx="3"/>
              <a:endCxn id="134" idx="2"/>
            </p:cNvCxnSpPr>
            <p:nvPr/>
          </p:nvCxnSpPr>
          <p:spPr>
            <a:xfrm rot="5400000" flipH="1" flipV="1">
              <a:off x="5758105" y="3000791"/>
              <a:ext cx="316632" cy="93641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Gerader Verbinder 115">
              <a:extLst>
                <a:ext uri="{FF2B5EF4-FFF2-40B4-BE49-F238E27FC236}">
                  <a16:creationId xmlns:a16="http://schemas.microsoft.com/office/drawing/2014/main" id="{7FA6D524-34B8-A992-0238-36CBAE4E1C1B}"/>
                </a:ext>
              </a:extLst>
            </p:cNvPr>
            <p:cNvCxnSpPr>
              <a:cxnSpLocks/>
              <a:stCxn id="68" idx="2"/>
              <a:endCxn id="117" idx="0"/>
            </p:cNvCxnSpPr>
            <p:nvPr/>
          </p:nvCxnSpPr>
          <p:spPr>
            <a:xfrm flipV="1">
              <a:off x="5828627" y="3436896"/>
              <a:ext cx="476" cy="10068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7" name="Sprechblase: rechteckig mit abgerundeten Ecken 156">
            <a:extLst>
              <a:ext uri="{FF2B5EF4-FFF2-40B4-BE49-F238E27FC236}">
                <a16:creationId xmlns:a16="http://schemas.microsoft.com/office/drawing/2014/main" id="{942BFE46-6825-1F6F-067D-EDB2E494F4F2}"/>
              </a:ext>
            </a:extLst>
          </p:cNvPr>
          <p:cNvSpPr/>
          <p:nvPr/>
        </p:nvSpPr>
        <p:spPr>
          <a:xfrm>
            <a:off x="3816120" y="5623081"/>
            <a:ext cx="2764560" cy="664477"/>
          </a:xfrm>
          <a:prstGeom prst="wedgeRoundRectCallout">
            <a:avLst>
              <a:gd name="adj1" fmla="val 31180"/>
              <a:gd name="adj2" fmla="val -74386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WR network </a:t>
            </a:r>
            <a:r>
              <a:rPr lang="de-DE" dirty="0" err="1"/>
              <a:t>has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users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ELSTAB</a:t>
            </a:r>
          </a:p>
        </p:txBody>
      </p:sp>
    </p:spTree>
    <p:extLst>
      <p:ext uri="{BB962C8B-B14F-4D97-AF65-F5344CB8AC3E}">
        <p14:creationId xmlns:p14="http://schemas.microsoft.com/office/powerpoint/2010/main" val="469123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1B8B7F-7B19-FC36-B2F4-91AC881F92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AAC5882C-2AB5-DF2C-58AA-E15DA65CBB83}"/>
              </a:ext>
            </a:extLst>
          </p:cNvPr>
          <p:cNvGrpSpPr/>
          <p:nvPr/>
        </p:nvGrpSpPr>
        <p:grpSpPr>
          <a:xfrm flipH="1">
            <a:off x="336338" y="2629788"/>
            <a:ext cx="360946" cy="3728720"/>
            <a:chOff x="9650729" y="2577601"/>
            <a:chExt cx="360946" cy="2150043"/>
          </a:xfrm>
        </p:grpSpPr>
        <p:sp>
          <p:nvSpPr>
            <p:cNvPr id="4" name="Trapezoid 3">
              <a:extLst>
                <a:ext uri="{FF2B5EF4-FFF2-40B4-BE49-F238E27FC236}">
                  <a16:creationId xmlns:a16="http://schemas.microsoft.com/office/drawing/2014/main" id="{818D5018-F14D-C29C-5D28-5BF04BF15105}"/>
                </a:ext>
              </a:extLst>
            </p:cNvPr>
            <p:cNvSpPr/>
            <p:nvPr/>
          </p:nvSpPr>
          <p:spPr>
            <a:xfrm rot="5400000" flipH="1">
              <a:off x="8786582" y="3502550"/>
              <a:ext cx="2150042" cy="300145"/>
            </a:xfrm>
            <a:prstGeom prst="trapezoid">
              <a:avLst>
                <a:gd name="adj" fmla="val 41925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B9C21A0E-0C75-15A7-1352-696B9FB237E9}"/>
                </a:ext>
              </a:extLst>
            </p:cNvPr>
            <p:cNvGrpSpPr/>
            <p:nvPr/>
          </p:nvGrpSpPr>
          <p:grpSpPr>
            <a:xfrm>
              <a:off x="9650729" y="2577601"/>
              <a:ext cx="58965" cy="2150042"/>
              <a:chOff x="9652265" y="2577601"/>
              <a:chExt cx="57429" cy="2091924"/>
            </a:xfrm>
          </p:grpSpPr>
          <p:sp>
            <p:nvSpPr>
              <p:cNvPr id="6" name="Rechteck 5">
                <a:extLst>
                  <a:ext uri="{FF2B5EF4-FFF2-40B4-BE49-F238E27FC236}">
                    <a16:creationId xmlns:a16="http://schemas.microsoft.com/office/drawing/2014/main" id="{93A8D1BE-B3F8-1C96-D052-4E044753BAC2}"/>
                  </a:ext>
                </a:extLst>
              </p:cNvPr>
              <p:cNvSpPr/>
              <p:nvPr/>
            </p:nvSpPr>
            <p:spPr>
              <a:xfrm flipH="1">
                <a:off x="9652265" y="2577601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" name="Rechteck 6">
                <a:extLst>
                  <a:ext uri="{FF2B5EF4-FFF2-40B4-BE49-F238E27FC236}">
                    <a16:creationId xmlns:a16="http://schemas.microsoft.com/office/drawing/2014/main" id="{E26DD3F3-11F1-3DBE-0BC9-A8C5E884BCE6}"/>
                  </a:ext>
                </a:extLst>
              </p:cNvPr>
              <p:cNvSpPr/>
              <p:nvPr/>
            </p:nvSpPr>
            <p:spPr>
              <a:xfrm flipH="1">
                <a:off x="9652265" y="3099955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" name="Rechteck 7">
                <a:extLst>
                  <a:ext uri="{FF2B5EF4-FFF2-40B4-BE49-F238E27FC236}">
                    <a16:creationId xmlns:a16="http://schemas.microsoft.com/office/drawing/2014/main" id="{62D3DF08-99D8-7F71-4D60-5261FE498DDC}"/>
                  </a:ext>
                </a:extLst>
              </p:cNvPr>
              <p:cNvSpPr/>
              <p:nvPr/>
            </p:nvSpPr>
            <p:spPr>
              <a:xfrm flipH="1">
                <a:off x="9652265" y="3622310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" name="Rechteck 8">
                <a:extLst>
                  <a:ext uri="{FF2B5EF4-FFF2-40B4-BE49-F238E27FC236}">
                    <a16:creationId xmlns:a16="http://schemas.microsoft.com/office/drawing/2014/main" id="{F857A310-FCDF-114C-E1D9-83D66A3587C5}"/>
                  </a:ext>
                </a:extLst>
              </p:cNvPr>
              <p:cNvSpPr/>
              <p:nvPr/>
            </p:nvSpPr>
            <p:spPr>
              <a:xfrm flipH="1">
                <a:off x="9652265" y="4144664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138" name="Gruppieren 137">
            <a:extLst>
              <a:ext uri="{FF2B5EF4-FFF2-40B4-BE49-F238E27FC236}">
                <a16:creationId xmlns:a16="http://schemas.microsoft.com/office/drawing/2014/main" id="{B7D318CD-62E9-80C6-1DCC-B9F97D6DB4DF}"/>
              </a:ext>
            </a:extLst>
          </p:cNvPr>
          <p:cNvGrpSpPr/>
          <p:nvPr/>
        </p:nvGrpSpPr>
        <p:grpSpPr>
          <a:xfrm>
            <a:off x="11423438" y="2627554"/>
            <a:ext cx="360946" cy="3728720"/>
            <a:chOff x="9650729" y="2577601"/>
            <a:chExt cx="360946" cy="2150043"/>
          </a:xfrm>
        </p:grpSpPr>
        <p:sp>
          <p:nvSpPr>
            <p:cNvPr id="139" name="Trapezoid 138">
              <a:extLst>
                <a:ext uri="{FF2B5EF4-FFF2-40B4-BE49-F238E27FC236}">
                  <a16:creationId xmlns:a16="http://schemas.microsoft.com/office/drawing/2014/main" id="{180BD684-E973-81CA-EEEA-95A4897594D2}"/>
                </a:ext>
              </a:extLst>
            </p:cNvPr>
            <p:cNvSpPr/>
            <p:nvPr/>
          </p:nvSpPr>
          <p:spPr>
            <a:xfrm rot="5400000" flipH="1">
              <a:off x="8786582" y="3502550"/>
              <a:ext cx="2150042" cy="300145"/>
            </a:xfrm>
            <a:prstGeom prst="trapezoid">
              <a:avLst>
                <a:gd name="adj" fmla="val 41925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140" name="Gruppieren 139">
              <a:extLst>
                <a:ext uri="{FF2B5EF4-FFF2-40B4-BE49-F238E27FC236}">
                  <a16:creationId xmlns:a16="http://schemas.microsoft.com/office/drawing/2014/main" id="{1901DFC5-299C-C91C-607F-5271662E5EE0}"/>
                </a:ext>
              </a:extLst>
            </p:cNvPr>
            <p:cNvGrpSpPr/>
            <p:nvPr/>
          </p:nvGrpSpPr>
          <p:grpSpPr>
            <a:xfrm>
              <a:off x="9650729" y="2577601"/>
              <a:ext cx="58965" cy="2150042"/>
              <a:chOff x="9652265" y="2577601"/>
              <a:chExt cx="57429" cy="2091924"/>
            </a:xfrm>
          </p:grpSpPr>
          <p:sp>
            <p:nvSpPr>
              <p:cNvPr id="141" name="Rechteck 140">
                <a:extLst>
                  <a:ext uri="{FF2B5EF4-FFF2-40B4-BE49-F238E27FC236}">
                    <a16:creationId xmlns:a16="http://schemas.microsoft.com/office/drawing/2014/main" id="{3A1C5462-4EA9-946E-1EA0-9E86D6AED19D}"/>
                  </a:ext>
                </a:extLst>
              </p:cNvPr>
              <p:cNvSpPr/>
              <p:nvPr/>
            </p:nvSpPr>
            <p:spPr>
              <a:xfrm flipH="1">
                <a:off x="9652265" y="2577601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2" name="Rechteck 141">
                <a:extLst>
                  <a:ext uri="{FF2B5EF4-FFF2-40B4-BE49-F238E27FC236}">
                    <a16:creationId xmlns:a16="http://schemas.microsoft.com/office/drawing/2014/main" id="{E1A8E10A-AECE-E287-5C72-E8F61E76D035}"/>
                  </a:ext>
                </a:extLst>
              </p:cNvPr>
              <p:cNvSpPr/>
              <p:nvPr/>
            </p:nvSpPr>
            <p:spPr>
              <a:xfrm flipH="1">
                <a:off x="9652265" y="3099955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3" name="Rechteck 142">
                <a:extLst>
                  <a:ext uri="{FF2B5EF4-FFF2-40B4-BE49-F238E27FC236}">
                    <a16:creationId xmlns:a16="http://schemas.microsoft.com/office/drawing/2014/main" id="{44057CC6-129C-9360-AE16-A31766749722}"/>
                  </a:ext>
                </a:extLst>
              </p:cNvPr>
              <p:cNvSpPr/>
              <p:nvPr/>
            </p:nvSpPr>
            <p:spPr>
              <a:xfrm flipH="1">
                <a:off x="9652265" y="3622310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4" name="Rechteck 143">
                <a:extLst>
                  <a:ext uri="{FF2B5EF4-FFF2-40B4-BE49-F238E27FC236}">
                    <a16:creationId xmlns:a16="http://schemas.microsoft.com/office/drawing/2014/main" id="{E5946D62-42D8-4E97-468C-E47BA91F10DD}"/>
                  </a:ext>
                </a:extLst>
              </p:cNvPr>
              <p:cNvSpPr/>
              <p:nvPr/>
            </p:nvSpPr>
            <p:spPr>
              <a:xfrm flipH="1">
                <a:off x="9652265" y="4144664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cxnSp>
        <p:nvCxnSpPr>
          <p:cNvPr id="284" name="Verbinder: gewinkelt 283">
            <a:extLst>
              <a:ext uri="{FF2B5EF4-FFF2-40B4-BE49-F238E27FC236}">
                <a16:creationId xmlns:a16="http://schemas.microsoft.com/office/drawing/2014/main" id="{317CB8DD-B1FB-6129-8626-BD80B89B6EEA}"/>
              </a:ext>
            </a:extLst>
          </p:cNvPr>
          <p:cNvCxnSpPr>
            <a:cxnSpLocks/>
            <a:stCxn id="7" idx="3"/>
            <a:endCxn id="16" idx="1"/>
          </p:cNvCxnSpPr>
          <p:nvPr/>
        </p:nvCxnSpPr>
        <p:spPr>
          <a:xfrm flipV="1">
            <a:off x="697284" y="3347261"/>
            <a:ext cx="3318955" cy="681354"/>
          </a:xfrm>
          <a:prstGeom prst="bentConnector3">
            <a:avLst>
              <a:gd name="adj1" fmla="val 50000"/>
            </a:avLst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87" name="Verbinder: gewinkelt 286">
            <a:extLst>
              <a:ext uri="{FF2B5EF4-FFF2-40B4-BE49-F238E27FC236}">
                <a16:creationId xmlns:a16="http://schemas.microsoft.com/office/drawing/2014/main" id="{7A87732C-068F-D5A1-DC5F-9226EFDB2F53}"/>
              </a:ext>
            </a:extLst>
          </p:cNvPr>
          <p:cNvCxnSpPr>
            <a:cxnSpLocks/>
            <a:stCxn id="16" idx="3"/>
            <a:endCxn id="142" idx="3"/>
          </p:cNvCxnSpPr>
          <p:nvPr/>
        </p:nvCxnSpPr>
        <p:spPr>
          <a:xfrm>
            <a:off x="7481250" y="3347261"/>
            <a:ext cx="3942188" cy="679120"/>
          </a:xfrm>
          <a:prstGeom prst="bentConnector3">
            <a:avLst>
              <a:gd name="adj1" fmla="val 50000"/>
            </a:avLst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81" name="Rechteck 380">
            <a:extLst>
              <a:ext uri="{FF2B5EF4-FFF2-40B4-BE49-F238E27FC236}">
                <a16:creationId xmlns:a16="http://schemas.microsoft.com/office/drawing/2014/main" id="{A9EEC518-79DC-99ED-B473-8022DDDAAFC8}"/>
              </a:ext>
            </a:extLst>
          </p:cNvPr>
          <p:cNvSpPr/>
          <p:nvPr/>
        </p:nvSpPr>
        <p:spPr>
          <a:xfrm>
            <a:off x="9682463" y="3855185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C41…C48</a:t>
            </a:r>
          </a:p>
        </p:txBody>
      </p:sp>
      <p:sp>
        <p:nvSpPr>
          <p:cNvPr id="384" name="Rechteck 383">
            <a:extLst>
              <a:ext uri="{FF2B5EF4-FFF2-40B4-BE49-F238E27FC236}">
                <a16:creationId xmlns:a16="http://schemas.microsoft.com/office/drawing/2014/main" id="{6D73CD34-06C8-9CD3-0AF9-8CA8DA7419EE}"/>
              </a:ext>
            </a:extLst>
          </p:cNvPr>
          <p:cNvSpPr/>
          <p:nvPr/>
        </p:nvSpPr>
        <p:spPr>
          <a:xfrm>
            <a:off x="881584" y="3873981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C41…C48</a:t>
            </a:r>
          </a:p>
        </p:txBody>
      </p:sp>
      <p:sp>
        <p:nvSpPr>
          <p:cNvPr id="258" name="Titel 257">
            <a:extLst>
              <a:ext uri="{FF2B5EF4-FFF2-40B4-BE49-F238E27FC236}">
                <a16:creationId xmlns:a16="http://schemas.microsoft.com/office/drawing/2014/main" id="{6110ACEF-6527-EC3E-9C59-2FB57C4FC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Proposal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organising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spectrum</a:t>
            </a:r>
            <a:endParaRPr lang="de-DE" dirty="0"/>
          </a:p>
        </p:txBody>
      </p:sp>
      <p:sp>
        <p:nvSpPr>
          <p:cNvPr id="265" name="Textfeld 264">
            <a:extLst>
              <a:ext uri="{FF2B5EF4-FFF2-40B4-BE49-F238E27FC236}">
                <a16:creationId xmlns:a16="http://schemas.microsoft.com/office/drawing/2014/main" id="{77C30595-8D47-5CAE-4C59-5524A1CB29CC}"/>
              </a:ext>
            </a:extLst>
          </p:cNvPr>
          <p:cNvSpPr txBox="1"/>
          <p:nvPr/>
        </p:nvSpPr>
        <p:spPr>
          <a:xfrm>
            <a:off x="900721" y="2526859"/>
            <a:ext cx="14560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/>
              <a:t>EXAMPLE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984DBC5-E840-6BBA-171B-1987A4EB1322}"/>
              </a:ext>
            </a:extLst>
          </p:cNvPr>
          <p:cNvSpPr txBox="1"/>
          <p:nvPr/>
        </p:nvSpPr>
        <p:spPr>
          <a:xfrm>
            <a:off x="704911" y="1510923"/>
            <a:ext cx="102716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2nd-level filter: Each device adds/drops the channels it needs </a:t>
            </a:r>
            <a:r>
              <a:rPr lang="en-US" sz="1400" dirty="0"/>
              <a:t>or user defined filter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Express ports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1BF42CD4-F5A6-FFE4-784A-B91D4FEE918F}"/>
              </a:ext>
            </a:extLst>
          </p:cNvPr>
          <p:cNvSpPr/>
          <p:nvPr/>
        </p:nvSpPr>
        <p:spPr>
          <a:xfrm>
            <a:off x="5142836" y="5770294"/>
            <a:ext cx="1158240" cy="6781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OBA-3 </a:t>
            </a:r>
            <a:r>
              <a:rPr lang="de-DE" dirty="0" err="1"/>
              <a:t>amplifier</a:t>
            </a:r>
            <a:endParaRPr lang="de-DE" dirty="0"/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55574BFC-432D-361F-3381-B53CECAD4CE6}"/>
              </a:ext>
            </a:extLst>
          </p:cNvPr>
          <p:cNvGrpSpPr/>
          <p:nvPr/>
        </p:nvGrpSpPr>
        <p:grpSpPr>
          <a:xfrm>
            <a:off x="4016239" y="2862996"/>
            <a:ext cx="3465011" cy="1013972"/>
            <a:chOff x="2269007" y="2802473"/>
            <a:chExt cx="3465011" cy="1013972"/>
          </a:xfrm>
        </p:grpSpPr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8AFF576D-F3EB-C4BF-659B-330CC28E1884}"/>
                </a:ext>
              </a:extLst>
            </p:cNvPr>
            <p:cNvSpPr/>
            <p:nvPr/>
          </p:nvSpPr>
          <p:spPr>
            <a:xfrm>
              <a:off x="2269007" y="2802473"/>
              <a:ext cx="3465011" cy="968529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17" name="Gruppieren 16">
              <a:extLst>
                <a:ext uri="{FF2B5EF4-FFF2-40B4-BE49-F238E27FC236}">
                  <a16:creationId xmlns:a16="http://schemas.microsoft.com/office/drawing/2014/main" id="{D69C5AF5-EFCB-B344-623F-FD99F86553AF}"/>
                </a:ext>
              </a:extLst>
            </p:cNvPr>
            <p:cNvGrpSpPr/>
            <p:nvPr/>
          </p:nvGrpSpPr>
          <p:grpSpPr>
            <a:xfrm>
              <a:off x="2451348" y="3207523"/>
              <a:ext cx="231014" cy="164292"/>
              <a:chOff x="3666664" y="1893111"/>
              <a:chExt cx="231014" cy="285862"/>
            </a:xfrm>
          </p:grpSpPr>
          <p:sp>
            <p:nvSpPr>
              <p:cNvPr id="269" name="Trapezoid 268">
                <a:extLst>
                  <a:ext uri="{FF2B5EF4-FFF2-40B4-BE49-F238E27FC236}">
                    <a16:creationId xmlns:a16="http://schemas.microsoft.com/office/drawing/2014/main" id="{A777C6F0-10E8-13E3-CB1C-4F0F677B84DA}"/>
                  </a:ext>
                </a:extLst>
              </p:cNvPr>
              <p:cNvSpPr/>
              <p:nvPr/>
            </p:nvSpPr>
            <p:spPr>
              <a:xfrm rot="16200000">
                <a:off x="3609926" y="1949851"/>
                <a:ext cx="285178" cy="171701"/>
              </a:xfrm>
              <a:prstGeom prst="trapezoid">
                <a:avLst>
                  <a:gd name="adj" fmla="val 27978"/>
                </a:avLst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270" name="Gruppieren 269">
                <a:extLst>
                  <a:ext uri="{FF2B5EF4-FFF2-40B4-BE49-F238E27FC236}">
                    <a16:creationId xmlns:a16="http://schemas.microsoft.com/office/drawing/2014/main" id="{BA06616E-7EFD-CF37-203D-6F4232198BB9}"/>
                  </a:ext>
                </a:extLst>
              </p:cNvPr>
              <p:cNvGrpSpPr/>
              <p:nvPr/>
            </p:nvGrpSpPr>
            <p:grpSpPr>
              <a:xfrm>
                <a:off x="3840250" y="1893111"/>
                <a:ext cx="57428" cy="285862"/>
                <a:chOff x="3028981" y="1893113"/>
                <a:chExt cx="125588" cy="190957"/>
              </a:xfrm>
            </p:grpSpPr>
            <p:sp>
              <p:nvSpPr>
                <p:cNvPr id="271" name="Rechteck 270">
                  <a:extLst>
                    <a:ext uri="{FF2B5EF4-FFF2-40B4-BE49-F238E27FC236}">
                      <a16:creationId xmlns:a16="http://schemas.microsoft.com/office/drawing/2014/main" id="{139D2BA8-4F79-70C0-DF20-2CDFF8DD3219}"/>
                    </a:ext>
                  </a:extLst>
                </p:cNvPr>
                <p:cNvSpPr/>
                <p:nvPr/>
              </p:nvSpPr>
              <p:spPr>
                <a:xfrm>
                  <a:off x="3028981" y="1893113"/>
                  <a:ext cx="125588" cy="9570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72" name="Rechteck 271">
                  <a:extLst>
                    <a:ext uri="{FF2B5EF4-FFF2-40B4-BE49-F238E27FC236}">
                      <a16:creationId xmlns:a16="http://schemas.microsoft.com/office/drawing/2014/main" id="{022029D0-8D72-68DB-0BE1-4FC25FFDCD31}"/>
                    </a:ext>
                  </a:extLst>
                </p:cNvPr>
                <p:cNvSpPr/>
                <p:nvPr/>
              </p:nvSpPr>
              <p:spPr>
                <a:xfrm>
                  <a:off x="3028981" y="1988363"/>
                  <a:ext cx="125588" cy="9570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grpSp>
          <p:nvGrpSpPr>
            <p:cNvPr id="18" name="Gruppieren 17">
              <a:extLst>
                <a:ext uri="{FF2B5EF4-FFF2-40B4-BE49-F238E27FC236}">
                  <a16:creationId xmlns:a16="http://schemas.microsoft.com/office/drawing/2014/main" id="{032CF255-6315-3103-3A0B-376DFAC5F7AE}"/>
                </a:ext>
              </a:extLst>
            </p:cNvPr>
            <p:cNvGrpSpPr/>
            <p:nvPr/>
          </p:nvGrpSpPr>
          <p:grpSpPr>
            <a:xfrm flipH="1">
              <a:off x="5295340" y="3208477"/>
              <a:ext cx="230987" cy="164292"/>
              <a:chOff x="3605703" y="1893111"/>
              <a:chExt cx="230987" cy="285862"/>
            </a:xfrm>
          </p:grpSpPr>
          <p:sp>
            <p:nvSpPr>
              <p:cNvPr id="264" name="Trapezoid 263">
                <a:extLst>
                  <a:ext uri="{FF2B5EF4-FFF2-40B4-BE49-F238E27FC236}">
                    <a16:creationId xmlns:a16="http://schemas.microsoft.com/office/drawing/2014/main" id="{3FBA08B3-5F69-C60F-6738-BB652CF1BC96}"/>
                  </a:ext>
                </a:extLst>
              </p:cNvPr>
              <p:cNvSpPr/>
              <p:nvPr/>
            </p:nvSpPr>
            <p:spPr>
              <a:xfrm rot="16200000">
                <a:off x="3549794" y="1949021"/>
                <a:ext cx="283520" cy="171701"/>
              </a:xfrm>
              <a:prstGeom prst="trapezoid">
                <a:avLst>
                  <a:gd name="adj" fmla="val 27895"/>
                </a:avLst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266" name="Gruppieren 265">
                <a:extLst>
                  <a:ext uri="{FF2B5EF4-FFF2-40B4-BE49-F238E27FC236}">
                    <a16:creationId xmlns:a16="http://schemas.microsoft.com/office/drawing/2014/main" id="{7ED299D1-5796-0AC9-37F6-15DC2DB1B79E}"/>
                  </a:ext>
                </a:extLst>
              </p:cNvPr>
              <p:cNvGrpSpPr/>
              <p:nvPr/>
            </p:nvGrpSpPr>
            <p:grpSpPr>
              <a:xfrm>
                <a:off x="3779255" y="1893111"/>
                <a:ext cx="57435" cy="285862"/>
                <a:chOff x="2895532" y="1893113"/>
                <a:chExt cx="125601" cy="190957"/>
              </a:xfrm>
            </p:grpSpPr>
            <p:sp>
              <p:nvSpPr>
                <p:cNvPr id="267" name="Rechteck 266">
                  <a:extLst>
                    <a:ext uri="{FF2B5EF4-FFF2-40B4-BE49-F238E27FC236}">
                      <a16:creationId xmlns:a16="http://schemas.microsoft.com/office/drawing/2014/main" id="{0B5DAC7B-EFCF-AAB2-9AC6-9561D9719A9E}"/>
                    </a:ext>
                  </a:extLst>
                </p:cNvPr>
                <p:cNvSpPr/>
                <p:nvPr/>
              </p:nvSpPr>
              <p:spPr>
                <a:xfrm>
                  <a:off x="2895539" y="1893113"/>
                  <a:ext cx="125594" cy="9570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68" name="Rechteck 267">
                  <a:extLst>
                    <a:ext uri="{FF2B5EF4-FFF2-40B4-BE49-F238E27FC236}">
                      <a16:creationId xmlns:a16="http://schemas.microsoft.com/office/drawing/2014/main" id="{FF0EF033-48A1-1526-7C00-EE7917EDD248}"/>
                    </a:ext>
                  </a:extLst>
                </p:cNvPr>
                <p:cNvSpPr/>
                <p:nvPr/>
              </p:nvSpPr>
              <p:spPr>
                <a:xfrm>
                  <a:off x="2895532" y="1988363"/>
                  <a:ext cx="125590" cy="9570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grpSp>
          <p:nvGrpSpPr>
            <p:cNvPr id="19" name="Gruppieren 18">
              <a:extLst>
                <a:ext uri="{FF2B5EF4-FFF2-40B4-BE49-F238E27FC236}">
                  <a16:creationId xmlns:a16="http://schemas.microsoft.com/office/drawing/2014/main" id="{6B14F17F-D8C1-66FE-B09A-777DE49B5C83}"/>
                </a:ext>
              </a:extLst>
            </p:cNvPr>
            <p:cNvGrpSpPr/>
            <p:nvPr/>
          </p:nvGrpSpPr>
          <p:grpSpPr>
            <a:xfrm>
              <a:off x="3436694" y="2865303"/>
              <a:ext cx="1027491" cy="257937"/>
              <a:chOff x="3887425" y="404992"/>
              <a:chExt cx="1104089" cy="257937"/>
            </a:xfrm>
          </p:grpSpPr>
          <p:sp>
            <p:nvSpPr>
              <p:cNvPr id="259" name="Rechteck 258">
                <a:extLst>
                  <a:ext uri="{FF2B5EF4-FFF2-40B4-BE49-F238E27FC236}">
                    <a16:creationId xmlns:a16="http://schemas.microsoft.com/office/drawing/2014/main" id="{F7D7DD03-75B3-01A3-6EA7-25174A12F616}"/>
                  </a:ext>
                </a:extLst>
              </p:cNvPr>
              <p:cNvSpPr/>
              <p:nvPr/>
            </p:nvSpPr>
            <p:spPr>
              <a:xfrm>
                <a:off x="3887425" y="404992"/>
                <a:ext cx="1104089" cy="184664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260" name="Rechteck 259">
                <a:extLst>
                  <a:ext uri="{FF2B5EF4-FFF2-40B4-BE49-F238E27FC236}">
                    <a16:creationId xmlns:a16="http://schemas.microsoft.com/office/drawing/2014/main" id="{BB052DE3-2B5D-7A7E-0B56-47466A066920}"/>
                  </a:ext>
                </a:extLst>
              </p:cNvPr>
              <p:cNvSpPr/>
              <p:nvPr/>
            </p:nvSpPr>
            <p:spPr>
              <a:xfrm>
                <a:off x="3887425" y="589657"/>
                <a:ext cx="275036" cy="7327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900" dirty="0"/>
              </a:p>
            </p:txBody>
          </p:sp>
          <p:sp>
            <p:nvSpPr>
              <p:cNvPr id="261" name="Rechteck 260">
                <a:extLst>
                  <a:ext uri="{FF2B5EF4-FFF2-40B4-BE49-F238E27FC236}">
                    <a16:creationId xmlns:a16="http://schemas.microsoft.com/office/drawing/2014/main" id="{777A67D5-E5D7-DD8E-7718-EB5392E106C8}"/>
                  </a:ext>
                </a:extLst>
              </p:cNvPr>
              <p:cNvSpPr/>
              <p:nvPr/>
            </p:nvSpPr>
            <p:spPr>
              <a:xfrm>
                <a:off x="4162461" y="589657"/>
                <a:ext cx="275036" cy="7327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900" dirty="0"/>
              </a:p>
            </p:txBody>
          </p:sp>
          <p:sp>
            <p:nvSpPr>
              <p:cNvPr id="262" name="Rechteck 261">
                <a:extLst>
                  <a:ext uri="{FF2B5EF4-FFF2-40B4-BE49-F238E27FC236}">
                    <a16:creationId xmlns:a16="http://schemas.microsoft.com/office/drawing/2014/main" id="{7D0631CF-316B-F1BF-DBC4-BD3D56129FDB}"/>
                  </a:ext>
                </a:extLst>
              </p:cNvPr>
              <p:cNvSpPr/>
              <p:nvPr/>
            </p:nvSpPr>
            <p:spPr>
              <a:xfrm>
                <a:off x="4441443" y="589657"/>
                <a:ext cx="275036" cy="7327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900" dirty="0"/>
              </a:p>
            </p:txBody>
          </p:sp>
          <p:sp>
            <p:nvSpPr>
              <p:cNvPr id="263" name="Rechteck 262">
                <a:extLst>
                  <a:ext uri="{FF2B5EF4-FFF2-40B4-BE49-F238E27FC236}">
                    <a16:creationId xmlns:a16="http://schemas.microsoft.com/office/drawing/2014/main" id="{2BCA394B-4302-17CF-2BA4-20BAAD90A256}"/>
                  </a:ext>
                </a:extLst>
              </p:cNvPr>
              <p:cNvSpPr/>
              <p:nvPr/>
            </p:nvSpPr>
            <p:spPr>
              <a:xfrm>
                <a:off x="4716478" y="589657"/>
                <a:ext cx="275036" cy="7327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900" dirty="0"/>
              </a:p>
            </p:txBody>
          </p:sp>
        </p:grpSp>
        <p:cxnSp>
          <p:nvCxnSpPr>
            <p:cNvPr id="20" name="Verbinder: gewinkelt 19">
              <a:extLst>
                <a:ext uri="{FF2B5EF4-FFF2-40B4-BE49-F238E27FC236}">
                  <a16:creationId xmlns:a16="http://schemas.microsoft.com/office/drawing/2014/main" id="{B4896190-7295-CCBD-2C92-C713F0ED848D}"/>
                </a:ext>
              </a:extLst>
            </p:cNvPr>
            <p:cNvCxnSpPr>
              <a:stCxn id="271" idx="3"/>
              <a:endCxn id="260" idx="2"/>
            </p:cNvCxnSpPr>
            <p:nvPr/>
          </p:nvCxnSpPr>
          <p:spPr>
            <a:xfrm flipV="1">
              <a:off x="2682364" y="3123240"/>
              <a:ext cx="882308" cy="125457"/>
            </a:xfrm>
            <a:prstGeom prst="bentConnector2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Verbinder: gewinkelt 224">
              <a:extLst>
                <a:ext uri="{FF2B5EF4-FFF2-40B4-BE49-F238E27FC236}">
                  <a16:creationId xmlns:a16="http://schemas.microsoft.com/office/drawing/2014/main" id="{FB7761E1-0205-0B70-D3A3-341133366C3A}"/>
                </a:ext>
              </a:extLst>
            </p:cNvPr>
            <p:cNvCxnSpPr>
              <a:cxnSpLocks/>
              <a:stCxn id="272" idx="3"/>
              <a:endCxn id="261" idx="2"/>
            </p:cNvCxnSpPr>
            <p:nvPr/>
          </p:nvCxnSpPr>
          <p:spPr>
            <a:xfrm flipV="1">
              <a:off x="2682364" y="3123240"/>
              <a:ext cx="1138263" cy="207406"/>
            </a:xfrm>
            <a:prstGeom prst="bentConnector2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Verbinder: gewinkelt 227">
              <a:extLst>
                <a:ext uri="{FF2B5EF4-FFF2-40B4-BE49-F238E27FC236}">
                  <a16:creationId xmlns:a16="http://schemas.microsoft.com/office/drawing/2014/main" id="{7507B31C-8E43-6CBE-DAF1-BC9F79B715AC}"/>
                </a:ext>
              </a:extLst>
            </p:cNvPr>
            <p:cNvCxnSpPr>
              <a:cxnSpLocks/>
              <a:stCxn id="268" idx="3"/>
              <a:endCxn id="262" idx="2"/>
            </p:cNvCxnSpPr>
            <p:nvPr/>
          </p:nvCxnSpPr>
          <p:spPr>
            <a:xfrm rot="10800000">
              <a:off x="4080254" y="3123240"/>
              <a:ext cx="1215090" cy="208360"/>
            </a:xfrm>
            <a:prstGeom prst="bentConnector2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Verbinder: gewinkelt 252">
              <a:extLst>
                <a:ext uri="{FF2B5EF4-FFF2-40B4-BE49-F238E27FC236}">
                  <a16:creationId xmlns:a16="http://schemas.microsoft.com/office/drawing/2014/main" id="{9DE3C264-330D-3D4F-F7E2-5FE4DC23868A}"/>
                </a:ext>
              </a:extLst>
            </p:cNvPr>
            <p:cNvCxnSpPr>
              <a:cxnSpLocks/>
              <a:stCxn id="267" idx="3"/>
              <a:endCxn id="263" idx="2"/>
            </p:cNvCxnSpPr>
            <p:nvPr/>
          </p:nvCxnSpPr>
          <p:spPr>
            <a:xfrm rot="10800000">
              <a:off x="4336208" y="3123241"/>
              <a:ext cx="959142" cy="126411"/>
            </a:xfrm>
            <a:prstGeom prst="bentConnector2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4" name="Textfeld 253">
              <a:extLst>
                <a:ext uri="{FF2B5EF4-FFF2-40B4-BE49-F238E27FC236}">
                  <a16:creationId xmlns:a16="http://schemas.microsoft.com/office/drawing/2014/main" id="{2D65ED93-73C5-B623-F048-D4B6A369B33E}"/>
                </a:ext>
              </a:extLst>
            </p:cNvPr>
            <p:cNvSpPr txBox="1"/>
            <p:nvPr/>
          </p:nvSpPr>
          <p:spPr>
            <a:xfrm>
              <a:off x="2578998" y="3447113"/>
              <a:ext cx="28450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ELSTAB</a:t>
              </a:r>
            </a:p>
          </p:txBody>
        </p:sp>
        <p:cxnSp>
          <p:nvCxnSpPr>
            <p:cNvPr id="255" name="Gerader Verbinder 254">
              <a:extLst>
                <a:ext uri="{FF2B5EF4-FFF2-40B4-BE49-F238E27FC236}">
                  <a16:creationId xmlns:a16="http://schemas.microsoft.com/office/drawing/2014/main" id="{171D17C9-3A61-D092-37F5-71A14B70FE83}"/>
                </a:ext>
              </a:extLst>
            </p:cNvPr>
            <p:cNvCxnSpPr>
              <a:cxnSpLocks/>
              <a:stCxn id="16" idx="1"/>
              <a:endCxn id="269" idx="0"/>
            </p:cNvCxnSpPr>
            <p:nvPr/>
          </p:nvCxnSpPr>
          <p:spPr>
            <a:xfrm>
              <a:off x="2269007" y="3286738"/>
              <a:ext cx="182342" cy="273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Gerader Verbinder 255">
              <a:extLst>
                <a:ext uri="{FF2B5EF4-FFF2-40B4-BE49-F238E27FC236}">
                  <a16:creationId xmlns:a16="http://schemas.microsoft.com/office/drawing/2014/main" id="{A355B9FC-461B-058A-1A89-00137E9525AF}"/>
                </a:ext>
              </a:extLst>
            </p:cNvPr>
            <p:cNvCxnSpPr>
              <a:cxnSpLocks/>
              <a:stCxn id="16" idx="3"/>
              <a:endCxn id="264" idx="0"/>
            </p:cNvCxnSpPr>
            <p:nvPr/>
          </p:nvCxnSpPr>
          <p:spPr>
            <a:xfrm flipH="1">
              <a:off x="5526327" y="3286738"/>
              <a:ext cx="207691" cy="321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3" name="Gruppieren 272">
            <a:extLst>
              <a:ext uri="{FF2B5EF4-FFF2-40B4-BE49-F238E27FC236}">
                <a16:creationId xmlns:a16="http://schemas.microsoft.com/office/drawing/2014/main" id="{852E7AA1-CDCD-9F96-B6E8-8966D87F63AC}"/>
              </a:ext>
            </a:extLst>
          </p:cNvPr>
          <p:cNvGrpSpPr/>
          <p:nvPr/>
        </p:nvGrpSpPr>
        <p:grpSpPr>
          <a:xfrm>
            <a:off x="4552825" y="4339165"/>
            <a:ext cx="2341176" cy="983584"/>
            <a:chOff x="2755508" y="2802474"/>
            <a:chExt cx="2341176" cy="983584"/>
          </a:xfrm>
        </p:grpSpPr>
        <p:sp>
          <p:nvSpPr>
            <p:cNvPr id="274" name="Rechteck 273">
              <a:extLst>
                <a:ext uri="{FF2B5EF4-FFF2-40B4-BE49-F238E27FC236}">
                  <a16:creationId xmlns:a16="http://schemas.microsoft.com/office/drawing/2014/main" id="{0AB672F3-B4C0-19BA-D83B-FC4CCFFD0D1E}"/>
                </a:ext>
              </a:extLst>
            </p:cNvPr>
            <p:cNvSpPr/>
            <p:nvPr/>
          </p:nvSpPr>
          <p:spPr>
            <a:xfrm>
              <a:off x="2755508" y="2802474"/>
              <a:ext cx="2341176" cy="96893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275" name="Gruppieren 274">
              <a:extLst>
                <a:ext uri="{FF2B5EF4-FFF2-40B4-BE49-F238E27FC236}">
                  <a16:creationId xmlns:a16="http://schemas.microsoft.com/office/drawing/2014/main" id="{6FB8041A-D9B5-CEAF-E8CE-98911126B58C}"/>
                </a:ext>
              </a:extLst>
            </p:cNvPr>
            <p:cNvGrpSpPr/>
            <p:nvPr/>
          </p:nvGrpSpPr>
          <p:grpSpPr>
            <a:xfrm>
              <a:off x="2897852" y="3204988"/>
              <a:ext cx="230967" cy="164292"/>
              <a:chOff x="4113168" y="1888699"/>
              <a:chExt cx="230967" cy="285862"/>
            </a:xfrm>
          </p:grpSpPr>
          <p:sp>
            <p:nvSpPr>
              <p:cNvPr id="137" name="Trapezoid 136">
                <a:extLst>
                  <a:ext uri="{FF2B5EF4-FFF2-40B4-BE49-F238E27FC236}">
                    <a16:creationId xmlns:a16="http://schemas.microsoft.com/office/drawing/2014/main" id="{132CB383-F39C-8BA6-B9D5-ABBB658CA494}"/>
                  </a:ext>
                </a:extLst>
              </p:cNvPr>
              <p:cNvSpPr/>
              <p:nvPr/>
            </p:nvSpPr>
            <p:spPr>
              <a:xfrm rot="16200000">
                <a:off x="4056088" y="1945780"/>
                <a:ext cx="285861" cy="171701"/>
              </a:xfrm>
              <a:prstGeom prst="trapezoid">
                <a:avLst>
                  <a:gd name="adj" fmla="val 28010"/>
                </a:avLst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145" name="Gruppieren 144">
                <a:extLst>
                  <a:ext uri="{FF2B5EF4-FFF2-40B4-BE49-F238E27FC236}">
                    <a16:creationId xmlns:a16="http://schemas.microsoft.com/office/drawing/2014/main" id="{3FC9CE9E-C802-F152-EB39-67F10E637239}"/>
                  </a:ext>
                </a:extLst>
              </p:cNvPr>
              <p:cNvGrpSpPr/>
              <p:nvPr/>
            </p:nvGrpSpPr>
            <p:grpSpPr>
              <a:xfrm>
                <a:off x="4286658" y="1888699"/>
                <a:ext cx="57477" cy="285860"/>
                <a:chOff x="4005287" y="1890169"/>
                <a:chExt cx="125697" cy="190956"/>
              </a:xfrm>
            </p:grpSpPr>
            <p:sp>
              <p:nvSpPr>
                <p:cNvPr id="147" name="Rechteck 146">
                  <a:extLst>
                    <a:ext uri="{FF2B5EF4-FFF2-40B4-BE49-F238E27FC236}">
                      <a16:creationId xmlns:a16="http://schemas.microsoft.com/office/drawing/2014/main" id="{CC3562D6-688D-CF48-8FC2-8FF584440F72}"/>
                    </a:ext>
                  </a:extLst>
                </p:cNvPr>
                <p:cNvSpPr/>
                <p:nvPr/>
              </p:nvSpPr>
              <p:spPr>
                <a:xfrm>
                  <a:off x="4005287" y="1890169"/>
                  <a:ext cx="125590" cy="9570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8" name="Rechteck 147">
                  <a:extLst>
                    <a:ext uri="{FF2B5EF4-FFF2-40B4-BE49-F238E27FC236}">
                      <a16:creationId xmlns:a16="http://schemas.microsoft.com/office/drawing/2014/main" id="{8EAE640F-1A3C-A97D-1569-5B1BAC8F0E44}"/>
                    </a:ext>
                  </a:extLst>
                </p:cNvPr>
                <p:cNvSpPr/>
                <p:nvPr/>
              </p:nvSpPr>
              <p:spPr>
                <a:xfrm>
                  <a:off x="4005387" y="1985418"/>
                  <a:ext cx="125597" cy="9570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grpSp>
          <p:nvGrpSpPr>
            <p:cNvPr id="276" name="Gruppieren 275">
              <a:extLst>
                <a:ext uri="{FF2B5EF4-FFF2-40B4-BE49-F238E27FC236}">
                  <a16:creationId xmlns:a16="http://schemas.microsoft.com/office/drawing/2014/main" id="{7C9E4836-64C6-DD3B-5E96-16EBEF5885E1}"/>
                </a:ext>
              </a:extLst>
            </p:cNvPr>
            <p:cNvGrpSpPr/>
            <p:nvPr/>
          </p:nvGrpSpPr>
          <p:grpSpPr>
            <a:xfrm flipH="1">
              <a:off x="4720025" y="3208478"/>
              <a:ext cx="230991" cy="164292"/>
              <a:chOff x="4181014" y="1893111"/>
              <a:chExt cx="230991" cy="285862"/>
            </a:xfrm>
          </p:grpSpPr>
          <p:sp>
            <p:nvSpPr>
              <p:cNvPr id="132" name="Trapezoid 131">
                <a:extLst>
                  <a:ext uri="{FF2B5EF4-FFF2-40B4-BE49-F238E27FC236}">
                    <a16:creationId xmlns:a16="http://schemas.microsoft.com/office/drawing/2014/main" id="{4FE22351-EDA1-7A53-6824-044D97D73664}"/>
                  </a:ext>
                </a:extLst>
              </p:cNvPr>
              <p:cNvSpPr/>
              <p:nvPr/>
            </p:nvSpPr>
            <p:spPr>
              <a:xfrm rot="16200000">
                <a:off x="4124764" y="1949361"/>
                <a:ext cx="284202" cy="171701"/>
              </a:xfrm>
              <a:prstGeom prst="trapezoid">
                <a:avLst>
                  <a:gd name="adj" fmla="val 27928"/>
                </a:avLst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134" name="Gruppieren 133">
                <a:extLst>
                  <a:ext uri="{FF2B5EF4-FFF2-40B4-BE49-F238E27FC236}">
                    <a16:creationId xmlns:a16="http://schemas.microsoft.com/office/drawing/2014/main" id="{6E8F7053-0766-7FCE-C71F-9CB9E29558C4}"/>
                  </a:ext>
                </a:extLst>
              </p:cNvPr>
              <p:cNvGrpSpPr/>
              <p:nvPr/>
            </p:nvGrpSpPr>
            <p:grpSpPr>
              <a:xfrm>
                <a:off x="4354555" y="1893111"/>
                <a:ext cx="57450" cy="285862"/>
                <a:chOff x="4153762" y="1893113"/>
                <a:chExt cx="125638" cy="190957"/>
              </a:xfrm>
            </p:grpSpPr>
            <p:sp>
              <p:nvSpPr>
                <p:cNvPr id="135" name="Rechteck 134">
                  <a:extLst>
                    <a:ext uri="{FF2B5EF4-FFF2-40B4-BE49-F238E27FC236}">
                      <a16:creationId xmlns:a16="http://schemas.microsoft.com/office/drawing/2014/main" id="{5981E9B8-D1C9-0F42-A020-C275433479EB}"/>
                    </a:ext>
                  </a:extLst>
                </p:cNvPr>
                <p:cNvSpPr/>
                <p:nvPr/>
              </p:nvSpPr>
              <p:spPr>
                <a:xfrm>
                  <a:off x="4153762" y="1893113"/>
                  <a:ext cx="125594" cy="9570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36" name="Rechteck 135">
                  <a:extLst>
                    <a:ext uri="{FF2B5EF4-FFF2-40B4-BE49-F238E27FC236}">
                      <a16:creationId xmlns:a16="http://schemas.microsoft.com/office/drawing/2014/main" id="{D47118EF-DEAE-3643-724A-1157533A6AD6}"/>
                    </a:ext>
                  </a:extLst>
                </p:cNvPr>
                <p:cNvSpPr/>
                <p:nvPr/>
              </p:nvSpPr>
              <p:spPr>
                <a:xfrm>
                  <a:off x="4153808" y="1988363"/>
                  <a:ext cx="125592" cy="9570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grpSp>
          <p:nvGrpSpPr>
            <p:cNvPr id="277" name="Gruppieren 276">
              <a:extLst>
                <a:ext uri="{FF2B5EF4-FFF2-40B4-BE49-F238E27FC236}">
                  <a16:creationId xmlns:a16="http://schemas.microsoft.com/office/drawing/2014/main" id="{7E98657C-20CD-9EC2-B328-1604653746CB}"/>
                </a:ext>
              </a:extLst>
            </p:cNvPr>
            <p:cNvGrpSpPr/>
            <p:nvPr/>
          </p:nvGrpSpPr>
          <p:grpSpPr>
            <a:xfrm>
              <a:off x="3436694" y="2865303"/>
              <a:ext cx="1027491" cy="257937"/>
              <a:chOff x="3887425" y="404992"/>
              <a:chExt cx="1104089" cy="257937"/>
            </a:xfrm>
          </p:grpSpPr>
          <p:sp>
            <p:nvSpPr>
              <p:cNvPr id="286" name="Rechteck 285">
                <a:extLst>
                  <a:ext uri="{FF2B5EF4-FFF2-40B4-BE49-F238E27FC236}">
                    <a16:creationId xmlns:a16="http://schemas.microsoft.com/office/drawing/2014/main" id="{9D2A3998-00B4-8598-E1C2-610549F21D6D}"/>
                  </a:ext>
                </a:extLst>
              </p:cNvPr>
              <p:cNvSpPr/>
              <p:nvPr/>
            </p:nvSpPr>
            <p:spPr>
              <a:xfrm>
                <a:off x="3887425" y="404992"/>
                <a:ext cx="1104089" cy="184664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28" name="Rechteck 127">
                <a:extLst>
                  <a:ext uri="{FF2B5EF4-FFF2-40B4-BE49-F238E27FC236}">
                    <a16:creationId xmlns:a16="http://schemas.microsoft.com/office/drawing/2014/main" id="{DA431538-45A3-D659-564B-E97D999B3643}"/>
                  </a:ext>
                </a:extLst>
              </p:cNvPr>
              <p:cNvSpPr/>
              <p:nvPr/>
            </p:nvSpPr>
            <p:spPr>
              <a:xfrm>
                <a:off x="3887425" y="589657"/>
                <a:ext cx="275036" cy="7327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900" dirty="0"/>
              </a:p>
            </p:txBody>
          </p:sp>
          <p:sp>
            <p:nvSpPr>
              <p:cNvPr id="129" name="Rechteck 128">
                <a:extLst>
                  <a:ext uri="{FF2B5EF4-FFF2-40B4-BE49-F238E27FC236}">
                    <a16:creationId xmlns:a16="http://schemas.microsoft.com/office/drawing/2014/main" id="{5A58CC53-904A-6C2E-73EF-20FCA5177E7A}"/>
                  </a:ext>
                </a:extLst>
              </p:cNvPr>
              <p:cNvSpPr/>
              <p:nvPr/>
            </p:nvSpPr>
            <p:spPr>
              <a:xfrm>
                <a:off x="4162461" y="589657"/>
                <a:ext cx="275036" cy="7327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900" dirty="0"/>
              </a:p>
            </p:txBody>
          </p:sp>
          <p:sp>
            <p:nvSpPr>
              <p:cNvPr id="130" name="Rechteck 129">
                <a:extLst>
                  <a:ext uri="{FF2B5EF4-FFF2-40B4-BE49-F238E27FC236}">
                    <a16:creationId xmlns:a16="http://schemas.microsoft.com/office/drawing/2014/main" id="{822BE246-4907-2537-0342-25B6A714A9D5}"/>
                  </a:ext>
                </a:extLst>
              </p:cNvPr>
              <p:cNvSpPr/>
              <p:nvPr/>
            </p:nvSpPr>
            <p:spPr>
              <a:xfrm>
                <a:off x="4441443" y="589657"/>
                <a:ext cx="275036" cy="7327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900" dirty="0"/>
              </a:p>
            </p:txBody>
          </p:sp>
          <p:sp>
            <p:nvSpPr>
              <p:cNvPr id="131" name="Rechteck 130">
                <a:extLst>
                  <a:ext uri="{FF2B5EF4-FFF2-40B4-BE49-F238E27FC236}">
                    <a16:creationId xmlns:a16="http://schemas.microsoft.com/office/drawing/2014/main" id="{B910EE61-BEE6-2064-FCE1-D0C8499EA517}"/>
                  </a:ext>
                </a:extLst>
              </p:cNvPr>
              <p:cNvSpPr/>
              <p:nvPr/>
            </p:nvSpPr>
            <p:spPr>
              <a:xfrm>
                <a:off x="4716478" y="589657"/>
                <a:ext cx="275036" cy="7327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900" dirty="0"/>
              </a:p>
            </p:txBody>
          </p:sp>
        </p:grpSp>
        <p:cxnSp>
          <p:nvCxnSpPr>
            <p:cNvPr id="278" name="Verbinder: gewinkelt 277">
              <a:extLst>
                <a:ext uri="{FF2B5EF4-FFF2-40B4-BE49-F238E27FC236}">
                  <a16:creationId xmlns:a16="http://schemas.microsoft.com/office/drawing/2014/main" id="{75C21E1B-875E-750B-B051-4637E5BC9EDA}"/>
                </a:ext>
              </a:extLst>
            </p:cNvPr>
            <p:cNvCxnSpPr>
              <a:cxnSpLocks/>
              <a:stCxn id="147" idx="3"/>
              <a:endCxn id="128" idx="2"/>
            </p:cNvCxnSpPr>
            <p:nvPr/>
          </p:nvCxnSpPr>
          <p:spPr>
            <a:xfrm flipV="1">
              <a:off x="3128770" y="3123240"/>
              <a:ext cx="435902" cy="122921"/>
            </a:xfrm>
            <a:prstGeom prst="bentConnector2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Verbinder: gewinkelt 278">
              <a:extLst>
                <a:ext uri="{FF2B5EF4-FFF2-40B4-BE49-F238E27FC236}">
                  <a16:creationId xmlns:a16="http://schemas.microsoft.com/office/drawing/2014/main" id="{4709DCDE-5AAD-6C25-EDE4-AB2F9FC9C669}"/>
                </a:ext>
              </a:extLst>
            </p:cNvPr>
            <p:cNvCxnSpPr>
              <a:cxnSpLocks/>
              <a:stCxn id="148" idx="3"/>
              <a:endCxn id="129" idx="2"/>
            </p:cNvCxnSpPr>
            <p:nvPr/>
          </p:nvCxnSpPr>
          <p:spPr>
            <a:xfrm flipV="1">
              <a:off x="3128812" y="3123240"/>
              <a:ext cx="691815" cy="204871"/>
            </a:xfrm>
            <a:prstGeom prst="bentConnector2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Verbinder: gewinkelt 279">
              <a:extLst>
                <a:ext uri="{FF2B5EF4-FFF2-40B4-BE49-F238E27FC236}">
                  <a16:creationId xmlns:a16="http://schemas.microsoft.com/office/drawing/2014/main" id="{55CA068F-FAD7-BC03-0FE7-CA13DC973272}"/>
                </a:ext>
              </a:extLst>
            </p:cNvPr>
            <p:cNvCxnSpPr>
              <a:cxnSpLocks/>
              <a:stCxn id="136" idx="3"/>
              <a:endCxn id="130" idx="2"/>
            </p:cNvCxnSpPr>
            <p:nvPr/>
          </p:nvCxnSpPr>
          <p:spPr>
            <a:xfrm rot="10800000">
              <a:off x="4080255" y="3123241"/>
              <a:ext cx="639771" cy="208359"/>
            </a:xfrm>
            <a:prstGeom prst="bentConnector2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Verbinder: gewinkelt 280">
              <a:extLst>
                <a:ext uri="{FF2B5EF4-FFF2-40B4-BE49-F238E27FC236}">
                  <a16:creationId xmlns:a16="http://schemas.microsoft.com/office/drawing/2014/main" id="{B2C8272B-6BC6-C40C-8AF1-7322086A200F}"/>
                </a:ext>
              </a:extLst>
            </p:cNvPr>
            <p:cNvCxnSpPr>
              <a:cxnSpLocks/>
              <a:stCxn id="135" idx="3"/>
              <a:endCxn id="131" idx="2"/>
            </p:cNvCxnSpPr>
            <p:nvPr/>
          </p:nvCxnSpPr>
          <p:spPr>
            <a:xfrm rot="10800000">
              <a:off x="4336208" y="3123240"/>
              <a:ext cx="383838" cy="126410"/>
            </a:xfrm>
            <a:prstGeom prst="bentConnector2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2" name="Textfeld 281">
              <a:extLst>
                <a:ext uri="{FF2B5EF4-FFF2-40B4-BE49-F238E27FC236}">
                  <a16:creationId xmlns:a16="http://schemas.microsoft.com/office/drawing/2014/main" id="{3A7C385E-1B87-7479-49BA-4018A0F6D127}"/>
                </a:ext>
              </a:extLst>
            </p:cNvPr>
            <p:cNvSpPr txBox="1"/>
            <p:nvPr/>
          </p:nvSpPr>
          <p:spPr>
            <a:xfrm>
              <a:off x="3045662" y="3416726"/>
              <a:ext cx="1819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WR</a:t>
              </a:r>
            </a:p>
          </p:txBody>
        </p:sp>
        <p:cxnSp>
          <p:nvCxnSpPr>
            <p:cNvPr id="283" name="Gerader Verbinder 282">
              <a:extLst>
                <a:ext uri="{FF2B5EF4-FFF2-40B4-BE49-F238E27FC236}">
                  <a16:creationId xmlns:a16="http://schemas.microsoft.com/office/drawing/2014/main" id="{B707B9BD-FC58-ACFD-7CE4-53A3F0B2DB3C}"/>
                </a:ext>
              </a:extLst>
            </p:cNvPr>
            <p:cNvCxnSpPr>
              <a:cxnSpLocks/>
              <a:stCxn id="274" idx="1"/>
              <a:endCxn id="137" idx="0"/>
            </p:cNvCxnSpPr>
            <p:nvPr/>
          </p:nvCxnSpPr>
          <p:spPr>
            <a:xfrm>
              <a:off x="2755508" y="3286940"/>
              <a:ext cx="142344" cy="1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Gerader Verbinder 284">
              <a:extLst>
                <a:ext uri="{FF2B5EF4-FFF2-40B4-BE49-F238E27FC236}">
                  <a16:creationId xmlns:a16="http://schemas.microsoft.com/office/drawing/2014/main" id="{07D52C21-B574-5005-BE83-0C0CAA43C572}"/>
                </a:ext>
              </a:extLst>
            </p:cNvPr>
            <p:cNvCxnSpPr>
              <a:cxnSpLocks/>
              <a:stCxn id="274" idx="3"/>
              <a:endCxn id="132" idx="0"/>
            </p:cNvCxnSpPr>
            <p:nvPr/>
          </p:nvCxnSpPr>
          <p:spPr>
            <a:xfrm flipH="1">
              <a:off x="4951016" y="3286940"/>
              <a:ext cx="145668" cy="320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1" name="Verbinder: gewinkelt 150">
            <a:extLst>
              <a:ext uri="{FF2B5EF4-FFF2-40B4-BE49-F238E27FC236}">
                <a16:creationId xmlns:a16="http://schemas.microsoft.com/office/drawing/2014/main" id="{58998F05-CF3A-77EF-D069-A92E90CFD02B}"/>
              </a:ext>
            </a:extLst>
          </p:cNvPr>
          <p:cNvCxnSpPr>
            <a:cxnSpLocks/>
            <a:stCxn id="274" idx="1"/>
            <a:endCxn id="269" idx="1"/>
          </p:cNvCxnSpPr>
          <p:nvPr/>
        </p:nvCxnSpPr>
        <p:spPr>
          <a:xfrm rot="10800000">
            <a:off x="4284433" y="3409019"/>
            <a:ext cx="268393" cy="1414613"/>
          </a:xfrm>
          <a:prstGeom prst="bentConnector2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4" name="Verbinder: gewinkelt 153">
            <a:extLst>
              <a:ext uri="{FF2B5EF4-FFF2-40B4-BE49-F238E27FC236}">
                <a16:creationId xmlns:a16="http://schemas.microsoft.com/office/drawing/2014/main" id="{1CCD9775-0994-B140-532B-2E2B1740CD8F}"/>
              </a:ext>
            </a:extLst>
          </p:cNvPr>
          <p:cNvCxnSpPr>
            <a:cxnSpLocks/>
            <a:stCxn id="274" idx="3"/>
            <a:endCxn id="264" idx="1"/>
          </p:cNvCxnSpPr>
          <p:nvPr/>
        </p:nvCxnSpPr>
        <p:spPr>
          <a:xfrm flipV="1">
            <a:off x="6894001" y="3409220"/>
            <a:ext cx="293707" cy="1414411"/>
          </a:xfrm>
          <a:prstGeom prst="bentConnector2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58" name="Textfeld 357">
            <a:extLst>
              <a:ext uri="{FF2B5EF4-FFF2-40B4-BE49-F238E27FC236}">
                <a16:creationId xmlns:a16="http://schemas.microsoft.com/office/drawing/2014/main" id="{E7976DE6-044E-F677-A085-7045BBD4484E}"/>
              </a:ext>
            </a:extLst>
          </p:cNvPr>
          <p:cNvSpPr txBox="1"/>
          <p:nvPr/>
        </p:nvSpPr>
        <p:spPr>
          <a:xfrm>
            <a:off x="4257027" y="3523748"/>
            <a:ext cx="4876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EXP</a:t>
            </a:r>
          </a:p>
        </p:txBody>
      </p:sp>
      <p:sp>
        <p:nvSpPr>
          <p:cNvPr id="359" name="Textfeld 358">
            <a:extLst>
              <a:ext uri="{FF2B5EF4-FFF2-40B4-BE49-F238E27FC236}">
                <a16:creationId xmlns:a16="http://schemas.microsoft.com/office/drawing/2014/main" id="{C6F75635-66DC-7519-D405-450176C27775}"/>
              </a:ext>
            </a:extLst>
          </p:cNvPr>
          <p:cNvSpPr txBox="1"/>
          <p:nvPr/>
        </p:nvSpPr>
        <p:spPr>
          <a:xfrm>
            <a:off x="6715755" y="3521327"/>
            <a:ext cx="4876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EXP</a:t>
            </a:r>
          </a:p>
        </p:txBody>
      </p:sp>
      <p:sp>
        <p:nvSpPr>
          <p:cNvPr id="365" name="Textfeld 364">
            <a:extLst>
              <a:ext uri="{FF2B5EF4-FFF2-40B4-BE49-F238E27FC236}">
                <a16:creationId xmlns:a16="http://schemas.microsoft.com/office/drawing/2014/main" id="{EF033AD6-E5BA-5499-B898-120CCF446338}"/>
              </a:ext>
            </a:extLst>
          </p:cNvPr>
          <p:cNvSpPr txBox="1"/>
          <p:nvPr/>
        </p:nvSpPr>
        <p:spPr>
          <a:xfrm>
            <a:off x="4787259" y="5006894"/>
            <a:ext cx="4876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EXP</a:t>
            </a:r>
          </a:p>
        </p:txBody>
      </p:sp>
      <p:sp>
        <p:nvSpPr>
          <p:cNvPr id="366" name="Textfeld 365">
            <a:extLst>
              <a:ext uri="{FF2B5EF4-FFF2-40B4-BE49-F238E27FC236}">
                <a16:creationId xmlns:a16="http://schemas.microsoft.com/office/drawing/2014/main" id="{CBE8960E-A71D-F720-CE09-BC0FB7F4B916}"/>
              </a:ext>
            </a:extLst>
          </p:cNvPr>
          <p:cNvSpPr txBox="1"/>
          <p:nvPr/>
        </p:nvSpPr>
        <p:spPr>
          <a:xfrm>
            <a:off x="6177654" y="5000388"/>
            <a:ext cx="4876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EXP</a:t>
            </a:r>
          </a:p>
        </p:txBody>
      </p:sp>
      <p:cxnSp>
        <p:nvCxnSpPr>
          <p:cNvPr id="367" name="Verbinder: gewinkelt 366">
            <a:extLst>
              <a:ext uri="{FF2B5EF4-FFF2-40B4-BE49-F238E27FC236}">
                <a16:creationId xmlns:a16="http://schemas.microsoft.com/office/drawing/2014/main" id="{7DF8E263-A65D-4C64-EA8F-8A935B9DAD42}"/>
              </a:ext>
            </a:extLst>
          </p:cNvPr>
          <p:cNvCxnSpPr>
            <a:cxnSpLocks/>
            <a:stCxn id="14" idx="1"/>
            <a:endCxn id="137" idx="1"/>
          </p:cNvCxnSpPr>
          <p:nvPr/>
        </p:nvCxnSpPr>
        <p:spPr>
          <a:xfrm rot="10800000">
            <a:off x="4781020" y="4882962"/>
            <a:ext cx="361816" cy="1226422"/>
          </a:xfrm>
          <a:prstGeom prst="bentConnector2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70" name="Verbinder: gewinkelt 369">
            <a:extLst>
              <a:ext uri="{FF2B5EF4-FFF2-40B4-BE49-F238E27FC236}">
                <a16:creationId xmlns:a16="http://schemas.microsoft.com/office/drawing/2014/main" id="{8C41975B-6E22-0F6E-7C6F-068E64FB4ADB}"/>
              </a:ext>
            </a:extLst>
          </p:cNvPr>
          <p:cNvCxnSpPr>
            <a:cxnSpLocks/>
            <a:stCxn id="14" idx="3"/>
            <a:endCxn id="132" idx="1"/>
          </p:cNvCxnSpPr>
          <p:nvPr/>
        </p:nvCxnSpPr>
        <p:spPr>
          <a:xfrm flipV="1">
            <a:off x="6301076" y="4885698"/>
            <a:ext cx="361406" cy="1223686"/>
          </a:xfrm>
          <a:prstGeom prst="bentConnector2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73" name="Textfeld 372">
            <a:extLst>
              <a:ext uri="{FF2B5EF4-FFF2-40B4-BE49-F238E27FC236}">
                <a16:creationId xmlns:a16="http://schemas.microsoft.com/office/drawing/2014/main" id="{240B0B85-614C-7045-558F-D84B4C3C46FE}"/>
              </a:ext>
            </a:extLst>
          </p:cNvPr>
          <p:cNvSpPr txBox="1"/>
          <p:nvPr/>
        </p:nvSpPr>
        <p:spPr>
          <a:xfrm>
            <a:off x="5465315" y="6438949"/>
            <a:ext cx="513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OC</a:t>
            </a:r>
          </a:p>
        </p:txBody>
      </p:sp>
      <p:sp>
        <p:nvSpPr>
          <p:cNvPr id="374" name="Sprechblase: rechteckig mit abgerundeten Ecken 373">
            <a:extLst>
              <a:ext uri="{FF2B5EF4-FFF2-40B4-BE49-F238E27FC236}">
                <a16:creationId xmlns:a16="http://schemas.microsoft.com/office/drawing/2014/main" id="{AF596307-4053-2CA4-BF05-5BD681DFDA1B}"/>
              </a:ext>
            </a:extLst>
          </p:cNvPr>
          <p:cNvSpPr/>
          <p:nvPr/>
        </p:nvSpPr>
        <p:spPr>
          <a:xfrm>
            <a:off x="7344868" y="2175452"/>
            <a:ext cx="2138867" cy="535006"/>
          </a:xfrm>
          <a:prstGeom prst="wedgeRoundRectCallout">
            <a:avLst>
              <a:gd name="adj1" fmla="val -36509"/>
              <a:gd name="adj2" fmla="val 81490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ELSTAB </a:t>
            </a:r>
            <a:r>
              <a:rPr lang="de-DE" dirty="0" err="1"/>
              <a:t>first</a:t>
            </a:r>
            <a:r>
              <a:rPr lang="de-DE" dirty="0"/>
              <a:t> so </a:t>
            </a:r>
            <a:r>
              <a:rPr lang="de-DE" dirty="0" err="1"/>
              <a:t>fibre</a:t>
            </a:r>
            <a:r>
              <a:rPr lang="de-DE" dirty="0"/>
              <a:t> </a:t>
            </a:r>
            <a:r>
              <a:rPr lang="de-DE" dirty="0" err="1"/>
              <a:t>length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fixed</a:t>
            </a:r>
            <a:endParaRPr lang="de-DE" dirty="0"/>
          </a:p>
        </p:txBody>
      </p:sp>
      <p:sp>
        <p:nvSpPr>
          <p:cNvPr id="375" name="Sprechblase: rechteckig mit abgerundeten Ecken 374">
            <a:extLst>
              <a:ext uri="{FF2B5EF4-FFF2-40B4-BE49-F238E27FC236}">
                <a16:creationId xmlns:a16="http://schemas.microsoft.com/office/drawing/2014/main" id="{FE84EFA3-0AE5-B079-126E-2FACE813F37F}"/>
              </a:ext>
            </a:extLst>
          </p:cNvPr>
          <p:cNvSpPr/>
          <p:nvPr/>
        </p:nvSpPr>
        <p:spPr>
          <a:xfrm>
            <a:off x="7820207" y="4312493"/>
            <a:ext cx="2596445" cy="535006"/>
          </a:xfrm>
          <a:prstGeom prst="wedgeRoundRectCallout">
            <a:avLst>
              <a:gd name="adj1" fmla="val -71726"/>
              <a:gd name="adj2" fmla="val -47645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WR auto-</a:t>
            </a:r>
            <a:r>
              <a:rPr lang="de-DE" dirty="0" err="1"/>
              <a:t>calibrates</a:t>
            </a:r>
            <a:r>
              <a:rPr lang="de-DE" dirty="0"/>
              <a:t> </a:t>
            </a:r>
            <a:r>
              <a:rPr lang="de-DE" dirty="0" err="1"/>
              <a:t>short</a:t>
            </a:r>
            <a:r>
              <a:rPr lang="de-DE" dirty="0"/>
              <a:t> </a:t>
            </a:r>
            <a:r>
              <a:rPr lang="de-DE" dirty="0" err="1"/>
              <a:t>single</a:t>
            </a:r>
            <a:r>
              <a:rPr lang="de-DE" dirty="0"/>
              <a:t> </a:t>
            </a:r>
            <a:r>
              <a:rPr lang="de-DE" dirty="0" err="1"/>
              <a:t>bidi</a:t>
            </a:r>
            <a:r>
              <a:rPr lang="de-DE" dirty="0"/>
              <a:t> </a:t>
            </a:r>
            <a:r>
              <a:rPr lang="de-DE" dirty="0" err="1"/>
              <a:t>fibre</a:t>
            </a:r>
            <a:endParaRPr lang="de-DE" dirty="0"/>
          </a:p>
        </p:txBody>
      </p:sp>
      <p:sp>
        <p:nvSpPr>
          <p:cNvPr id="376" name="Sprechblase: rechteckig mit abgerundeten Ecken 375">
            <a:extLst>
              <a:ext uri="{FF2B5EF4-FFF2-40B4-BE49-F238E27FC236}">
                <a16:creationId xmlns:a16="http://schemas.microsoft.com/office/drawing/2014/main" id="{2714FAC4-CFCD-46F5-F3E1-5FD45195E99B}"/>
              </a:ext>
            </a:extLst>
          </p:cNvPr>
          <p:cNvSpPr/>
          <p:nvPr/>
        </p:nvSpPr>
        <p:spPr>
          <a:xfrm>
            <a:off x="7459317" y="5181102"/>
            <a:ext cx="1847526" cy="535006"/>
          </a:xfrm>
          <a:prstGeom prst="wedgeRoundRectCallout">
            <a:avLst>
              <a:gd name="adj1" fmla="val -77225"/>
              <a:gd name="adj2" fmla="val -43847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WR MUX in-lab </a:t>
            </a:r>
            <a:r>
              <a:rPr lang="de-DE" dirty="0" err="1"/>
              <a:t>pre-calibrated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77770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57DCAB-5952-F900-4AEC-A2435B5B70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Planning</a:t>
            </a:r>
            <a:r>
              <a:rPr lang="de-DE" dirty="0"/>
              <a:t> </a:t>
            </a:r>
            <a:r>
              <a:rPr lang="de-DE" dirty="0" err="1"/>
              <a:t>spectrum</a:t>
            </a:r>
            <a:r>
              <a:rPr lang="de-DE" dirty="0"/>
              <a:t> </a:t>
            </a:r>
            <a:r>
              <a:rPr lang="de-DE" dirty="0" err="1"/>
              <a:t>utilization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future</a:t>
            </a:r>
            <a:r>
              <a:rPr lang="de-DE" dirty="0"/>
              <a:t> </a:t>
            </a:r>
            <a:r>
              <a:rPr lang="de-DE" dirty="0" err="1"/>
              <a:t>extensions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44413DC-591E-E933-230F-06CBD036128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Use </a:t>
            </a:r>
            <a:r>
              <a:rPr lang="de-DE" dirty="0" err="1"/>
              <a:t>cases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12299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28A2FF-B4F5-E14C-144A-C0407333A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OEO </a:t>
            </a:r>
            <a:r>
              <a:rPr lang="de-DE" dirty="0" err="1"/>
              <a:t>regeneration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ELSTAB </a:t>
            </a:r>
            <a:r>
              <a:rPr lang="de-DE" dirty="0" err="1"/>
              <a:t>or</a:t>
            </a:r>
            <a:r>
              <a:rPr lang="de-DE" dirty="0"/>
              <a:t> WR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86AA4F8-BA06-79E1-8433-E95CEAE72A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Original design: </a:t>
            </a:r>
            <a:r>
              <a:rPr lang="en-GB" dirty="0"/>
              <a:t>OC (C44), ELSTAB (C45,C46) and WR (C47,C48) sharing multiple bidirectional EDFAs.</a:t>
            </a:r>
          </a:p>
          <a:p>
            <a:pPr marL="0" indent="0">
              <a:buNone/>
            </a:pPr>
            <a:r>
              <a:rPr lang="en-GB" b="1" dirty="0"/>
              <a:t>Need for change: </a:t>
            </a:r>
            <a:r>
              <a:rPr lang="en-GB" dirty="0"/>
              <a:t>Observed insufficient SNR for ELSTAB or WR.</a:t>
            </a:r>
          </a:p>
          <a:p>
            <a:pPr marL="0" indent="0">
              <a:buNone/>
            </a:pPr>
            <a:r>
              <a:rPr lang="en-GB" b="1" dirty="0"/>
              <a:t>Revised design: </a:t>
            </a:r>
            <a:r>
              <a:rPr lang="en-GB" dirty="0"/>
              <a:t>At midpoint, OEO regeneration instead of EDFA for ELSTAB or WR only.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53307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0C05F5-C21D-985D-1919-AB3A6E0CC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OEO </a:t>
            </a:r>
            <a:r>
              <a:rPr lang="de-DE" dirty="0" err="1"/>
              <a:t>regeneration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ELSTAB </a:t>
            </a:r>
            <a:r>
              <a:rPr lang="de-DE" dirty="0" err="1"/>
              <a:t>or</a:t>
            </a:r>
            <a:r>
              <a:rPr lang="de-DE" dirty="0"/>
              <a:t> WR (original)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E8E0D01D-C28D-E4A0-73C6-87BF1362DAF3}"/>
              </a:ext>
            </a:extLst>
          </p:cNvPr>
          <p:cNvGrpSpPr/>
          <p:nvPr/>
        </p:nvGrpSpPr>
        <p:grpSpPr>
          <a:xfrm flipH="1">
            <a:off x="3061857" y="2253286"/>
            <a:ext cx="360946" cy="3728720"/>
            <a:chOff x="9650729" y="2577601"/>
            <a:chExt cx="360946" cy="2150043"/>
          </a:xfrm>
        </p:grpSpPr>
        <p:sp>
          <p:nvSpPr>
            <p:cNvPr id="7" name="Trapezoid 6">
              <a:extLst>
                <a:ext uri="{FF2B5EF4-FFF2-40B4-BE49-F238E27FC236}">
                  <a16:creationId xmlns:a16="http://schemas.microsoft.com/office/drawing/2014/main" id="{D3ECF2D2-5FAC-47BA-109F-2C322C0C4366}"/>
                </a:ext>
              </a:extLst>
            </p:cNvPr>
            <p:cNvSpPr/>
            <p:nvPr/>
          </p:nvSpPr>
          <p:spPr>
            <a:xfrm rot="5400000" flipH="1">
              <a:off x="8786582" y="3502550"/>
              <a:ext cx="2150042" cy="300145"/>
            </a:xfrm>
            <a:prstGeom prst="trapezoid">
              <a:avLst>
                <a:gd name="adj" fmla="val 41925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DC9F6C73-3604-ED65-3A9A-F0CADBC2E62D}"/>
                </a:ext>
              </a:extLst>
            </p:cNvPr>
            <p:cNvGrpSpPr/>
            <p:nvPr/>
          </p:nvGrpSpPr>
          <p:grpSpPr>
            <a:xfrm>
              <a:off x="9650729" y="2577601"/>
              <a:ext cx="58965" cy="2150042"/>
              <a:chOff x="9652265" y="2577601"/>
              <a:chExt cx="57429" cy="2091924"/>
            </a:xfrm>
          </p:grpSpPr>
          <p:sp>
            <p:nvSpPr>
              <p:cNvPr id="9" name="Rechteck 8">
                <a:extLst>
                  <a:ext uri="{FF2B5EF4-FFF2-40B4-BE49-F238E27FC236}">
                    <a16:creationId xmlns:a16="http://schemas.microsoft.com/office/drawing/2014/main" id="{35EFD7E9-71AA-DA79-F329-D8E66FE11CA8}"/>
                  </a:ext>
                </a:extLst>
              </p:cNvPr>
              <p:cNvSpPr/>
              <p:nvPr/>
            </p:nvSpPr>
            <p:spPr>
              <a:xfrm flipH="1">
                <a:off x="9652265" y="2577601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" name="Rechteck 9">
                <a:extLst>
                  <a:ext uri="{FF2B5EF4-FFF2-40B4-BE49-F238E27FC236}">
                    <a16:creationId xmlns:a16="http://schemas.microsoft.com/office/drawing/2014/main" id="{8F59C0B6-B10A-AEBE-5BAF-BC62A0572F41}"/>
                  </a:ext>
                </a:extLst>
              </p:cNvPr>
              <p:cNvSpPr/>
              <p:nvPr/>
            </p:nvSpPr>
            <p:spPr>
              <a:xfrm flipH="1">
                <a:off x="9652265" y="3099955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" name="Rechteck 10">
                <a:extLst>
                  <a:ext uri="{FF2B5EF4-FFF2-40B4-BE49-F238E27FC236}">
                    <a16:creationId xmlns:a16="http://schemas.microsoft.com/office/drawing/2014/main" id="{59F089F8-D9EC-F030-6CF2-A8F12F33E40B}"/>
                  </a:ext>
                </a:extLst>
              </p:cNvPr>
              <p:cNvSpPr/>
              <p:nvPr/>
            </p:nvSpPr>
            <p:spPr>
              <a:xfrm flipH="1">
                <a:off x="9652265" y="3622310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" name="Rechteck 11">
                <a:extLst>
                  <a:ext uri="{FF2B5EF4-FFF2-40B4-BE49-F238E27FC236}">
                    <a16:creationId xmlns:a16="http://schemas.microsoft.com/office/drawing/2014/main" id="{09A51188-6002-48FF-81C5-01D1A145CD88}"/>
                  </a:ext>
                </a:extLst>
              </p:cNvPr>
              <p:cNvSpPr/>
              <p:nvPr/>
            </p:nvSpPr>
            <p:spPr>
              <a:xfrm flipH="1">
                <a:off x="9652265" y="4144664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14" name="Rechteck 13">
            <a:extLst>
              <a:ext uri="{FF2B5EF4-FFF2-40B4-BE49-F238E27FC236}">
                <a16:creationId xmlns:a16="http://schemas.microsoft.com/office/drawing/2014/main" id="{9D54F7CF-BE6A-8704-5621-D02070E69FB6}"/>
              </a:ext>
            </a:extLst>
          </p:cNvPr>
          <p:cNvSpPr/>
          <p:nvPr/>
        </p:nvSpPr>
        <p:spPr>
          <a:xfrm>
            <a:off x="5711064" y="3107537"/>
            <a:ext cx="1158240" cy="6781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OBA-3 </a:t>
            </a:r>
            <a:r>
              <a:rPr lang="de-DE" dirty="0" err="1"/>
              <a:t>amplifier</a:t>
            </a:r>
            <a:endParaRPr lang="de-DE" dirty="0"/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28B68699-6FD0-B4BD-A7E7-DF41663322D4}"/>
              </a:ext>
            </a:extLst>
          </p:cNvPr>
          <p:cNvGrpSpPr/>
          <p:nvPr/>
        </p:nvGrpSpPr>
        <p:grpSpPr>
          <a:xfrm>
            <a:off x="9389338" y="2253286"/>
            <a:ext cx="360946" cy="3728720"/>
            <a:chOff x="9650729" y="2577601"/>
            <a:chExt cx="360946" cy="2150043"/>
          </a:xfrm>
        </p:grpSpPr>
        <p:sp>
          <p:nvSpPr>
            <p:cNvPr id="16" name="Trapezoid 15">
              <a:extLst>
                <a:ext uri="{FF2B5EF4-FFF2-40B4-BE49-F238E27FC236}">
                  <a16:creationId xmlns:a16="http://schemas.microsoft.com/office/drawing/2014/main" id="{CFE44F30-BA7A-996E-0D8F-A0F9784E9F13}"/>
                </a:ext>
              </a:extLst>
            </p:cNvPr>
            <p:cNvSpPr/>
            <p:nvPr/>
          </p:nvSpPr>
          <p:spPr>
            <a:xfrm rot="5400000" flipH="1">
              <a:off x="8786582" y="3502550"/>
              <a:ext cx="2150042" cy="300145"/>
            </a:xfrm>
            <a:prstGeom prst="trapezoid">
              <a:avLst>
                <a:gd name="adj" fmla="val 41925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17" name="Gruppieren 16">
              <a:extLst>
                <a:ext uri="{FF2B5EF4-FFF2-40B4-BE49-F238E27FC236}">
                  <a16:creationId xmlns:a16="http://schemas.microsoft.com/office/drawing/2014/main" id="{FE74400F-B7E7-6A92-DF05-BCBE82BEF16D}"/>
                </a:ext>
              </a:extLst>
            </p:cNvPr>
            <p:cNvGrpSpPr/>
            <p:nvPr/>
          </p:nvGrpSpPr>
          <p:grpSpPr>
            <a:xfrm>
              <a:off x="9650729" y="2577601"/>
              <a:ext cx="58965" cy="2150042"/>
              <a:chOff x="9652265" y="2577601"/>
              <a:chExt cx="57429" cy="2091924"/>
            </a:xfrm>
          </p:grpSpPr>
          <p:sp>
            <p:nvSpPr>
              <p:cNvPr id="18" name="Rechteck 17">
                <a:extLst>
                  <a:ext uri="{FF2B5EF4-FFF2-40B4-BE49-F238E27FC236}">
                    <a16:creationId xmlns:a16="http://schemas.microsoft.com/office/drawing/2014/main" id="{3FEAF0B3-31C2-2798-0ABC-1EE3534E526F}"/>
                  </a:ext>
                </a:extLst>
              </p:cNvPr>
              <p:cNvSpPr/>
              <p:nvPr/>
            </p:nvSpPr>
            <p:spPr>
              <a:xfrm flipH="1">
                <a:off x="9652265" y="2577601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Rechteck 18">
                <a:extLst>
                  <a:ext uri="{FF2B5EF4-FFF2-40B4-BE49-F238E27FC236}">
                    <a16:creationId xmlns:a16="http://schemas.microsoft.com/office/drawing/2014/main" id="{7D52F1C6-D8BC-96E7-B688-F00BBB8E0679}"/>
                  </a:ext>
                </a:extLst>
              </p:cNvPr>
              <p:cNvSpPr/>
              <p:nvPr/>
            </p:nvSpPr>
            <p:spPr>
              <a:xfrm flipH="1">
                <a:off x="9652265" y="3099955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Rechteck 19">
                <a:extLst>
                  <a:ext uri="{FF2B5EF4-FFF2-40B4-BE49-F238E27FC236}">
                    <a16:creationId xmlns:a16="http://schemas.microsoft.com/office/drawing/2014/main" id="{78B33EB6-56B6-F3C9-B31C-698FD28AF2DA}"/>
                  </a:ext>
                </a:extLst>
              </p:cNvPr>
              <p:cNvSpPr/>
              <p:nvPr/>
            </p:nvSpPr>
            <p:spPr>
              <a:xfrm flipH="1">
                <a:off x="9652265" y="3622310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>
                <a:extLst>
                  <a:ext uri="{FF2B5EF4-FFF2-40B4-BE49-F238E27FC236}">
                    <a16:creationId xmlns:a16="http://schemas.microsoft.com/office/drawing/2014/main" id="{303CF3A5-3213-304F-E55A-F1A81C1F4FB8}"/>
                  </a:ext>
                </a:extLst>
              </p:cNvPr>
              <p:cNvSpPr/>
              <p:nvPr/>
            </p:nvSpPr>
            <p:spPr>
              <a:xfrm flipH="1">
                <a:off x="9652265" y="4144664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cxnSp>
        <p:nvCxnSpPr>
          <p:cNvPr id="29" name="Verbinder: gewinkelt 28">
            <a:extLst>
              <a:ext uri="{FF2B5EF4-FFF2-40B4-BE49-F238E27FC236}">
                <a16:creationId xmlns:a16="http://schemas.microsoft.com/office/drawing/2014/main" id="{773F2C21-3299-D9D2-C289-7BC887FD59CC}"/>
              </a:ext>
            </a:extLst>
          </p:cNvPr>
          <p:cNvCxnSpPr>
            <a:cxnSpLocks/>
            <a:stCxn id="10" idx="3"/>
            <a:endCxn id="14" idx="1"/>
          </p:cNvCxnSpPr>
          <p:nvPr/>
        </p:nvCxnSpPr>
        <p:spPr>
          <a:xfrm flipV="1">
            <a:off x="3422803" y="3446627"/>
            <a:ext cx="2288261" cy="205486"/>
          </a:xfrm>
          <a:prstGeom prst="bentConnector3">
            <a:avLst>
              <a:gd name="adj1" fmla="val 80508"/>
            </a:avLst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0" name="Verbinder: gewinkelt 29">
            <a:extLst>
              <a:ext uri="{FF2B5EF4-FFF2-40B4-BE49-F238E27FC236}">
                <a16:creationId xmlns:a16="http://schemas.microsoft.com/office/drawing/2014/main" id="{D44B18AF-F2DD-BF5E-A667-B75877F20DEB}"/>
              </a:ext>
            </a:extLst>
          </p:cNvPr>
          <p:cNvCxnSpPr>
            <a:cxnSpLocks/>
            <a:stCxn id="14" idx="3"/>
            <a:endCxn id="19" idx="3"/>
          </p:cNvCxnSpPr>
          <p:nvPr/>
        </p:nvCxnSpPr>
        <p:spPr>
          <a:xfrm>
            <a:off x="6869304" y="3446627"/>
            <a:ext cx="2520034" cy="205486"/>
          </a:xfrm>
          <a:prstGeom prst="bentConnector3">
            <a:avLst>
              <a:gd name="adj1" fmla="val 20348"/>
            </a:avLst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1" name="Rechteck 120">
            <a:extLst>
              <a:ext uri="{FF2B5EF4-FFF2-40B4-BE49-F238E27FC236}">
                <a16:creationId xmlns:a16="http://schemas.microsoft.com/office/drawing/2014/main" id="{CDD16B30-DBFF-711D-42FA-7060E5ED7269}"/>
              </a:ext>
            </a:extLst>
          </p:cNvPr>
          <p:cNvSpPr/>
          <p:nvPr/>
        </p:nvSpPr>
        <p:spPr>
          <a:xfrm>
            <a:off x="7648363" y="3480917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C41…C48</a:t>
            </a:r>
          </a:p>
        </p:txBody>
      </p:sp>
      <p:sp>
        <p:nvSpPr>
          <p:cNvPr id="122" name="Rechteck 121">
            <a:extLst>
              <a:ext uri="{FF2B5EF4-FFF2-40B4-BE49-F238E27FC236}">
                <a16:creationId xmlns:a16="http://schemas.microsoft.com/office/drawing/2014/main" id="{3F6E4433-E2BE-745E-CDC7-ECAC498CDAC9}"/>
              </a:ext>
            </a:extLst>
          </p:cNvPr>
          <p:cNvSpPr/>
          <p:nvPr/>
        </p:nvSpPr>
        <p:spPr>
          <a:xfrm>
            <a:off x="3607103" y="3497479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C41…C48</a:t>
            </a:r>
          </a:p>
        </p:txBody>
      </p:sp>
      <p:sp>
        <p:nvSpPr>
          <p:cNvPr id="123" name="Rechteck 122">
            <a:extLst>
              <a:ext uri="{FF2B5EF4-FFF2-40B4-BE49-F238E27FC236}">
                <a16:creationId xmlns:a16="http://schemas.microsoft.com/office/drawing/2014/main" id="{FCC16603-EB05-D540-3E09-2168BE6A0D0C}"/>
              </a:ext>
            </a:extLst>
          </p:cNvPr>
          <p:cNvSpPr/>
          <p:nvPr/>
        </p:nvSpPr>
        <p:spPr>
          <a:xfrm>
            <a:off x="3607103" y="2572507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C50…C57</a:t>
            </a:r>
          </a:p>
        </p:txBody>
      </p:sp>
      <p:sp>
        <p:nvSpPr>
          <p:cNvPr id="124" name="Rechteck 123">
            <a:extLst>
              <a:ext uri="{FF2B5EF4-FFF2-40B4-BE49-F238E27FC236}">
                <a16:creationId xmlns:a16="http://schemas.microsoft.com/office/drawing/2014/main" id="{0B3C044E-18A7-C0A0-FE87-ECF7653A696C}"/>
              </a:ext>
            </a:extLst>
          </p:cNvPr>
          <p:cNvSpPr/>
          <p:nvPr/>
        </p:nvSpPr>
        <p:spPr>
          <a:xfrm>
            <a:off x="3607103" y="4433372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C33…C40</a:t>
            </a:r>
          </a:p>
        </p:txBody>
      </p:sp>
      <p:sp>
        <p:nvSpPr>
          <p:cNvPr id="125" name="Rechteck 124">
            <a:extLst>
              <a:ext uri="{FF2B5EF4-FFF2-40B4-BE49-F238E27FC236}">
                <a16:creationId xmlns:a16="http://schemas.microsoft.com/office/drawing/2014/main" id="{DDC754C2-6159-3EDB-C3B5-C59B2C16FB62}"/>
              </a:ext>
            </a:extLst>
          </p:cNvPr>
          <p:cNvSpPr/>
          <p:nvPr/>
        </p:nvSpPr>
        <p:spPr>
          <a:xfrm>
            <a:off x="7655982" y="2568651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C50…C57</a:t>
            </a:r>
          </a:p>
        </p:txBody>
      </p:sp>
      <p:sp>
        <p:nvSpPr>
          <p:cNvPr id="126" name="Rechteck 125">
            <a:extLst>
              <a:ext uri="{FF2B5EF4-FFF2-40B4-BE49-F238E27FC236}">
                <a16:creationId xmlns:a16="http://schemas.microsoft.com/office/drawing/2014/main" id="{3FBADC6B-84A6-87A2-A6C2-68B318DD7C92}"/>
              </a:ext>
            </a:extLst>
          </p:cNvPr>
          <p:cNvSpPr/>
          <p:nvPr/>
        </p:nvSpPr>
        <p:spPr>
          <a:xfrm>
            <a:off x="7651143" y="4430777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C33…C40</a:t>
            </a:r>
          </a:p>
        </p:txBody>
      </p:sp>
      <p:cxnSp>
        <p:nvCxnSpPr>
          <p:cNvPr id="135" name="Gerader Verbinder 134">
            <a:extLst>
              <a:ext uri="{FF2B5EF4-FFF2-40B4-BE49-F238E27FC236}">
                <a16:creationId xmlns:a16="http://schemas.microsoft.com/office/drawing/2014/main" id="{C9A99C02-24FA-87CF-73DC-FA739038F0FC}"/>
              </a:ext>
            </a:extLst>
          </p:cNvPr>
          <p:cNvCxnSpPr>
            <a:cxnSpLocks/>
            <a:stCxn id="9" idx="3"/>
            <a:endCxn id="123" idx="1"/>
          </p:cNvCxnSpPr>
          <p:nvPr/>
        </p:nvCxnSpPr>
        <p:spPr>
          <a:xfrm>
            <a:off x="3422803" y="2721051"/>
            <a:ext cx="184300" cy="3856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9" name="Gerader Verbinder 138">
            <a:extLst>
              <a:ext uri="{FF2B5EF4-FFF2-40B4-BE49-F238E27FC236}">
                <a16:creationId xmlns:a16="http://schemas.microsoft.com/office/drawing/2014/main" id="{ABB4FDD8-2D0C-8C04-7EA4-64A3A8A2C3C5}"/>
              </a:ext>
            </a:extLst>
          </p:cNvPr>
          <p:cNvCxnSpPr>
            <a:cxnSpLocks/>
            <a:stCxn id="126" idx="3"/>
            <a:endCxn id="20" idx="3"/>
          </p:cNvCxnSpPr>
          <p:nvPr/>
        </p:nvCxnSpPr>
        <p:spPr>
          <a:xfrm>
            <a:off x="8976046" y="4583177"/>
            <a:ext cx="413292" cy="0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0" name="Gerader Verbinder 139">
            <a:extLst>
              <a:ext uri="{FF2B5EF4-FFF2-40B4-BE49-F238E27FC236}">
                <a16:creationId xmlns:a16="http://schemas.microsoft.com/office/drawing/2014/main" id="{FF2138B0-8CB8-47F0-B95C-21E08492B204}"/>
              </a:ext>
            </a:extLst>
          </p:cNvPr>
          <p:cNvCxnSpPr>
            <a:cxnSpLocks/>
            <a:stCxn id="125" idx="3"/>
            <a:endCxn id="18" idx="3"/>
          </p:cNvCxnSpPr>
          <p:nvPr/>
        </p:nvCxnSpPr>
        <p:spPr>
          <a:xfrm>
            <a:off x="8980885" y="2721051"/>
            <a:ext cx="408453" cy="0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6" name="Gerader Verbinder 145">
            <a:extLst>
              <a:ext uri="{FF2B5EF4-FFF2-40B4-BE49-F238E27FC236}">
                <a16:creationId xmlns:a16="http://schemas.microsoft.com/office/drawing/2014/main" id="{04B8B80F-96C1-015E-B128-8F45E62139AA}"/>
              </a:ext>
            </a:extLst>
          </p:cNvPr>
          <p:cNvCxnSpPr>
            <a:cxnSpLocks/>
            <a:endCxn id="21" idx="3"/>
          </p:cNvCxnSpPr>
          <p:nvPr/>
        </p:nvCxnSpPr>
        <p:spPr>
          <a:xfrm>
            <a:off x="9181301" y="5509774"/>
            <a:ext cx="208037" cy="4465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9" name="Gerader Verbinder 148">
            <a:extLst>
              <a:ext uri="{FF2B5EF4-FFF2-40B4-BE49-F238E27FC236}">
                <a16:creationId xmlns:a16="http://schemas.microsoft.com/office/drawing/2014/main" id="{5B6BDA8E-475C-6574-B7DE-07457741C4A6}"/>
              </a:ext>
            </a:extLst>
          </p:cNvPr>
          <p:cNvCxnSpPr>
            <a:cxnSpLocks/>
            <a:stCxn id="11" idx="3"/>
            <a:endCxn id="124" idx="1"/>
          </p:cNvCxnSpPr>
          <p:nvPr/>
        </p:nvCxnSpPr>
        <p:spPr>
          <a:xfrm>
            <a:off x="3422803" y="4583177"/>
            <a:ext cx="184300" cy="2595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4" name="Gerader Verbinder 153">
            <a:extLst>
              <a:ext uri="{FF2B5EF4-FFF2-40B4-BE49-F238E27FC236}">
                <a16:creationId xmlns:a16="http://schemas.microsoft.com/office/drawing/2014/main" id="{84F1B1AC-074A-0452-1707-C5B3DA634A57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3422803" y="5514239"/>
            <a:ext cx="208037" cy="0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4" name="Rechteck 163">
            <a:extLst>
              <a:ext uri="{FF2B5EF4-FFF2-40B4-BE49-F238E27FC236}">
                <a16:creationId xmlns:a16="http://schemas.microsoft.com/office/drawing/2014/main" id="{6EC03EDC-5BF6-0D6A-209C-D9C7E2FDB890}"/>
              </a:ext>
            </a:extLst>
          </p:cNvPr>
          <p:cNvSpPr/>
          <p:nvPr/>
        </p:nvSpPr>
        <p:spPr>
          <a:xfrm>
            <a:off x="2605548" y="1917289"/>
            <a:ext cx="7600336" cy="4424517"/>
          </a:xfrm>
          <a:prstGeom prst="rect">
            <a:avLst/>
          </a:prstGeom>
          <a:noFill/>
          <a:ln w="19050" cap="flat" cmpd="sng" algn="ctr">
            <a:solidFill>
              <a:schemeClr val="dk1"/>
            </a:solidFill>
            <a:prstDash val="lgDash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65" name="Gerader Verbinder 164">
            <a:extLst>
              <a:ext uri="{FF2B5EF4-FFF2-40B4-BE49-F238E27FC236}">
                <a16:creationId xmlns:a16="http://schemas.microsoft.com/office/drawing/2014/main" id="{908854BB-2A12-C7AF-A1E2-A2EB23575EF6}"/>
              </a:ext>
            </a:extLst>
          </p:cNvPr>
          <p:cNvCxnSpPr>
            <a:cxnSpLocks/>
            <a:endCxn id="7" idx="0"/>
          </p:cNvCxnSpPr>
          <p:nvPr/>
        </p:nvCxnSpPr>
        <p:spPr>
          <a:xfrm>
            <a:off x="2330245" y="4115412"/>
            <a:ext cx="731612" cy="2234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8" name="Gerader Verbinder 167">
            <a:extLst>
              <a:ext uri="{FF2B5EF4-FFF2-40B4-BE49-F238E27FC236}">
                <a16:creationId xmlns:a16="http://schemas.microsoft.com/office/drawing/2014/main" id="{9A0D71D4-D36E-8B43-3556-B99B898905FD}"/>
              </a:ext>
            </a:extLst>
          </p:cNvPr>
          <p:cNvCxnSpPr>
            <a:cxnSpLocks/>
            <a:stCxn id="16" idx="0"/>
          </p:cNvCxnSpPr>
          <p:nvPr/>
        </p:nvCxnSpPr>
        <p:spPr>
          <a:xfrm>
            <a:off x="9750285" y="4117646"/>
            <a:ext cx="642412" cy="0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1" name="Textfeld 170">
            <a:extLst>
              <a:ext uri="{FF2B5EF4-FFF2-40B4-BE49-F238E27FC236}">
                <a16:creationId xmlns:a16="http://schemas.microsoft.com/office/drawing/2014/main" id="{A5E6F896-9EA7-B5B9-E1E5-DF2979A735EC}"/>
              </a:ext>
            </a:extLst>
          </p:cNvPr>
          <p:cNvSpPr txBox="1"/>
          <p:nvPr/>
        </p:nvSpPr>
        <p:spPr>
          <a:xfrm>
            <a:off x="2605548" y="1542731"/>
            <a:ext cx="285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Midpoint</a:t>
            </a:r>
            <a:r>
              <a:rPr lang="de-DE" dirty="0"/>
              <a:t> </a:t>
            </a:r>
            <a:r>
              <a:rPr lang="de-DE" dirty="0" err="1"/>
              <a:t>amplifier</a:t>
            </a:r>
            <a:r>
              <a:rPr lang="de-DE" dirty="0"/>
              <a:t> </a:t>
            </a:r>
            <a:r>
              <a:rPr lang="de-DE" dirty="0" err="1"/>
              <a:t>location</a:t>
            </a:r>
            <a:endParaRPr lang="de-DE" dirty="0"/>
          </a:p>
        </p:txBody>
      </p:sp>
      <p:sp>
        <p:nvSpPr>
          <p:cNvPr id="172" name="Textfeld 171">
            <a:extLst>
              <a:ext uri="{FF2B5EF4-FFF2-40B4-BE49-F238E27FC236}">
                <a16:creationId xmlns:a16="http://schemas.microsoft.com/office/drawing/2014/main" id="{EDD7ECD6-B37C-70E5-69FC-8B5ACB504A0C}"/>
              </a:ext>
            </a:extLst>
          </p:cNvPr>
          <p:cNvSpPr txBox="1"/>
          <p:nvPr/>
        </p:nvSpPr>
        <p:spPr>
          <a:xfrm>
            <a:off x="10392697" y="3784446"/>
            <a:ext cx="19290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More </a:t>
            </a:r>
            <a:r>
              <a:rPr lang="de-DE" dirty="0" err="1"/>
              <a:t>amplifiers</a:t>
            </a:r>
            <a:r>
              <a:rPr lang="de-DE" dirty="0"/>
              <a:t> </a:t>
            </a:r>
            <a:r>
              <a:rPr lang="de-DE" dirty="0" err="1"/>
              <a:t>towards</a:t>
            </a:r>
            <a:r>
              <a:rPr lang="de-DE" dirty="0"/>
              <a:t> B end</a:t>
            </a:r>
          </a:p>
        </p:txBody>
      </p:sp>
      <p:sp>
        <p:nvSpPr>
          <p:cNvPr id="173" name="Textfeld 172">
            <a:extLst>
              <a:ext uri="{FF2B5EF4-FFF2-40B4-BE49-F238E27FC236}">
                <a16:creationId xmlns:a16="http://schemas.microsoft.com/office/drawing/2014/main" id="{09E12FBE-C38F-CC7C-EAE6-ECFCD1DF3705}"/>
              </a:ext>
            </a:extLst>
          </p:cNvPr>
          <p:cNvSpPr txBox="1"/>
          <p:nvPr/>
        </p:nvSpPr>
        <p:spPr>
          <a:xfrm>
            <a:off x="448381" y="3806381"/>
            <a:ext cx="19290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More </a:t>
            </a:r>
            <a:r>
              <a:rPr lang="de-DE" dirty="0" err="1"/>
              <a:t>amplifiers</a:t>
            </a:r>
            <a:r>
              <a:rPr lang="de-DE" dirty="0"/>
              <a:t> </a:t>
            </a:r>
            <a:r>
              <a:rPr lang="de-DE" dirty="0" err="1"/>
              <a:t>towards</a:t>
            </a:r>
            <a:r>
              <a:rPr lang="de-DE" dirty="0"/>
              <a:t> A end</a:t>
            </a:r>
          </a:p>
        </p:txBody>
      </p:sp>
      <p:grpSp>
        <p:nvGrpSpPr>
          <p:cNvPr id="182" name="Gruppieren 181">
            <a:extLst>
              <a:ext uri="{FF2B5EF4-FFF2-40B4-BE49-F238E27FC236}">
                <a16:creationId xmlns:a16="http://schemas.microsoft.com/office/drawing/2014/main" id="{0E95B188-A1A7-7527-D340-D096B46E1FD7}"/>
              </a:ext>
            </a:extLst>
          </p:cNvPr>
          <p:cNvGrpSpPr/>
          <p:nvPr/>
        </p:nvGrpSpPr>
        <p:grpSpPr>
          <a:xfrm>
            <a:off x="5402702" y="3909924"/>
            <a:ext cx="2121923" cy="313641"/>
            <a:chOff x="5342407" y="4421926"/>
            <a:chExt cx="2121923" cy="313641"/>
          </a:xfrm>
        </p:grpSpPr>
        <p:cxnSp>
          <p:nvCxnSpPr>
            <p:cNvPr id="175" name="Gerade Verbindung mit Pfeil 174">
              <a:extLst>
                <a:ext uri="{FF2B5EF4-FFF2-40B4-BE49-F238E27FC236}">
                  <a16:creationId xmlns:a16="http://schemas.microsoft.com/office/drawing/2014/main" id="{FEEA26D2-5DE0-85C7-69F8-448DFBA1E752}"/>
                </a:ext>
              </a:extLst>
            </p:cNvPr>
            <p:cNvCxnSpPr>
              <a:cxnSpLocks/>
            </p:cNvCxnSpPr>
            <p:nvPr/>
          </p:nvCxnSpPr>
          <p:spPr>
            <a:xfrm>
              <a:off x="5953376" y="4575814"/>
              <a:ext cx="639097" cy="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8" name="Textfeld 177">
              <a:extLst>
                <a:ext uri="{FF2B5EF4-FFF2-40B4-BE49-F238E27FC236}">
                  <a16:creationId xmlns:a16="http://schemas.microsoft.com/office/drawing/2014/main" id="{97257653-8534-6ABB-4D7B-668418ED7030}"/>
                </a:ext>
              </a:extLst>
            </p:cNvPr>
            <p:cNvSpPr txBox="1"/>
            <p:nvPr/>
          </p:nvSpPr>
          <p:spPr>
            <a:xfrm>
              <a:off x="6586618" y="4421926"/>
              <a:ext cx="877712" cy="313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/>
                <a:t>OC</a:t>
              </a:r>
            </a:p>
          </p:txBody>
        </p:sp>
        <p:sp>
          <p:nvSpPr>
            <p:cNvPr id="179" name="Textfeld 178">
              <a:extLst>
                <a:ext uri="{FF2B5EF4-FFF2-40B4-BE49-F238E27FC236}">
                  <a16:creationId xmlns:a16="http://schemas.microsoft.com/office/drawing/2014/main" id="{0CA32475-FD15-B4BA-503F-5BA9F158E473}"/>
                </a:ext>
              </a:extLst>
            </p:cNvPr>
            <p:cNvSpPr txBox="1"/>
            <p:nvPr/>
          </p:nvSpPr>
          <p:spPr>
            <a:xfrm>
              <a:off x="5342407" y="4421926"/>
              <a:ext cx="6064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dirty="0"/>
                <a:t>C44</a:t>
              </a:r>
            </a:p>
          </p:txBody>
        </p:sp>
      </p:grpSp>
      <p:grpSp>
        <p:nvGrpSpPr>
          <p:cNvPr id="183" name="Gruppieren 182">
            <a:extLst>
              <a:ext uri="{FF2B5EF4-FFF2-40B4-BE49-F238E27FC236}">
                <a16:creationId xmlns:a16="http://schemas.microsoft.com/office/drawing/2014/main" id="{9C5FA3A5-6906-C651-E314-9D0AD36526B3}"/>
              </a:ext>
            </a:extLst>
          </p:cNvPr>
          <p:cNvGrpSpPr/>
          <p:nvPr/>
        </p:nvGrpSpPr>
        <p:grpSpPr>
          <a:xfrm>
            <a:off x="5402702" y="4187486"/>
            <a:ext cx="2121923" cy="313641"/>
            <a:chOff x="5342407" y="4421926"/>
            <a:chExt cx="2121923" cy="313641"/>
          </a:xfrm>
        </p:grpSpPr>
        <p:cxnSp>
          <p:nvCxnSpPr>
            <p:cNvPr id="184" name="Gerade Verbindung mit Pfeil 183">
              <a:extLst>
                <a:ext uri="{FF2B5EF4-FFF2-40B4-BE49-F238E27FC236}">
                  <a16:creationId xmlns:a16="http://schemas.microsoft.com/office/drawing/2014/main" id="{D75F2F58-A5D8-E6EE-B83E-E86B163F096C}"/>
                </a:ext>
              </a:extLst>
            </p:cNvPr>
            <p:cNvCxnSpPr>
              <a:cxnSpLocks/>
            </p:cNvCxnSpPr>
            <p:nvPr/>
          </p:nvCxnSpPr>
          <p:spPr>
            <a:xfrm>
              <a:off x="5953376" y="4575814"/>
              <a:ext cx="639097" cy="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5" name="Textfeld 184">
              <a:extLst>
                <a:ext uri="{FF2B5EF4-FFF2-40B4-BE49-F238E27FC236}">
                  <a16:creationId xmlns:a16="http://schemas.microsoft.com/office/drawing/2014/main" id="{AE89043B-F63B-FCFD-D112-65A6A0234150}"/>
                </a:ext>
              </a:extLst>
            </p:cNvPr>
            <p:cNvSpPr txBox="1"/>
            <p:nvPr/>
          </p:nvSpPr>
          <p:spPr>
            <a:xfrm>
              <a:off x="6586618" y="4421926"/>
              <a:ext cx="877712" cy="313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/>
                <a:t>ELSTAB</a:t>
              </a:r>
            </a:p>
          </p:txBody>
        </p:sp>
        <p:sp>
          <p:nvSpPr>
            <p:cNvPr id="186" name="Textfeld 185">
              <a:extLst>
                <a:ext uri="{FF2B5EF4-FFF2-40B4-BE49-F238E27FC236}">
                  <a16:creationId xmlns:a16="http://schemas.microsoft.com/office/drawing/2014/main" id="{F3DECC35-D713-E918-F346-1BD1981361C0}"/>
                </a:ext>
              </a:extLst>
            </p:cNvPr>
            <p:cNvSpPr txBox="1"/>
            <p:nvPr/>
          </p:nvSpPr>
          <p:spPr>
            <a:xfrm>
              <a:off x="5342407" y="4421926"/>
              <a:ext cx="6064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dirty="0"/>
                <a:t>C45</a:t>
              </a:r>
            </a:p>
          </p:txBody>
        </p:sp>
      </p:grpSp>
      <p:grpSp>
        <p:nvGrpSpPr>
          <p:cNvPr id="187" name="Gruppieren 186">
            <a:extLst>
              <a:ext uri="{FF2B5EF4-FFF2-40B4-BE49-F238E27FC236}">
                <a16:creationId xmlns:a16="http://schemas.microsoft.com/office/drawing/2014/main" id="{8E8D115A-104B-DB4A-D3C9-1177E6FE3E31}"/>
              </a:ext>
            </a:extLst>
          </p:cNvPr>
          <p:cNvGrpSpPr/>
          <p:nvPr/>
        </p:nvGrpSpPr>
        <p:grpSpPr>
          <a:xfrm>
            <a:off x="5402702" y="4465048"/>
            <a:ext cx="2121923" cy="313641"/>
            <a:chOff x="5342407" y="4421926"/>
            <a:chExt cx="2121923" cy="313641"/>
          </a:xfrm>
        </p:grpSpPr>
        <p:cxnSp>
          <p:nvCxnSpPr>
            <p:cNvPr id="188" name="Gerade Verbindung mit Pfeil 187">
              <a:extLst>
                <a:ext uri="{FF2B5EF4-FFF2-40B4-BE49-F238E27FC236}">
                  <a16:creationId xmlns:a16="http://schemas.microsoft.com/office/drawing/2014/main" id="{C147D9C3-DB13-A464-BA96-EABE2E4D4E10}"/>
                </a:ext>
              </a:extLst>
            </p:cNvPr>
            <p:cNvCxnSpPr>
              <a:cxnSpLocks/>
            </p:cNvCxnSpPr>
            <p:nvPr/>
          </p:nvCxnSpPr>
          <p:spPr>
            <a:xfrm>
              <a:off x="5953376" y="4575814"/>
              <a:ext cx="639097" cy="0"/>
            </a:xfrm>
            <a:prstGeom prst="straightConnector1">
              <a:avLst/>
            </a:prstGeom>
            <a:ln>
              <a:headEnd type="triangl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9" name="Textfeld 188">
              <a:extLst>
                <a:ext uri="{FF2B5EF4-FFF2-40B4-BE49-F238E27FC236}">
                  <a16:creationId xmlns:a16="http://schemas.microsoft.com/office/drawing/2014/main" id="{D5E85FFB-F601-ABEF-8C54-9ABE429905B1}"/>
                </a:ext>
              </a:extLst>
            </p:cNvPr>
            <p:cNvSpPr txBox="1"/>
            <p:nvPr/>
          </p:nvSpPr>
          <p:spPr>
            <a:xfrm>
              <a:off x="6586618" y="4421926"/>
              <a:ext cx="877712" cy="313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/>
                <a:t>ELSTAB</a:t>
              </a:r>
            </a:p>
          </p:txBody>
        </p:sp>
        <p:sp>
          <p:nvSpPr>
            <p:cNvPr id="190" name="Textfeld 189">
              <a:extLst>
                <a:ext uri="{FF2B5EF4-FFF2-40B4-BE49-F238E27FC236}">
                  <a16:creationId xmlns:a16="http://schemas.microsoft.com/office/drawing/2014/main" id="{FAC470BB-9255-1674-66B6-1D9443ABDA13}"/>
                </a:ext>
              </a:extLst>
            </p:cNvPr>
            <p:cNvSpPr txBox="1"/>
            <p:nvPr/>
          </p:nvSpPr>
          <p:spPr>
            <a:xfrm>
              <a:off x="5342407" y="4421926"/>
              <a:ext cx="6064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dirty="0"/>
                <a:t>C46</a:t>
              </a:r>
            </a:p>
          </p:txBody>
        </p:sp>
      </p:grpSp>
      <p:grpSp>
        <p:nvGrpSpPr>
          <p:cNvPr id="191" name="Gruppieren 190">
            <a:extLst>
              <a:ext uri="{FF2B5EF4-FFF2-40B4-BE49-F238E27FC236}">
                <a16:creationId xmlns:a16="http://schemas.microsoft.com/office/drawing/2014/main" id="{0EA8F675-4A1B-4ED5-2180-0D896632C5E6}"/>
              </a:ext>
            </a:extLst>
          </p:cNvPr>
          <p:cNvGrpSpPr/>
          <p:nvPr/>
        </p:nvGrpSpPr>
        <p:grpSpPr>
          <a:xfrm>
            <a:off x="5402702" y="5020172"/>
            <a:ext cx="2121923" cy="313641"/>
            <a:chOff x="5342407" y="4421926"/>
            <a:chExt cx="2121923" cy="313641"/>
          </a:xfrm>
        </p:grpSpPr>
        <p:cxnSp>
          <p:nvCxnSpPr>
            <p:cNvPr id="192" name="Gerade Verbindung mit Pfeil 191">
              <a:extLst>
                <a:ext uri="{FF2B5EF4-FFF2-40B4-BE49-F238E27FC236}">
                  <a16:creationId xmlns:a16="http://schemas.microsoft.com/office/drawing/2014/main" id="{FE130FCC-6BA3-8003-C2F0-C198377E6EA0}"/>
                </a:ext>
              </a:extLst>
            </p:cNvPr>
            <p:cNvCxnSpPr>
              <a:cxnSpLocks/>
            </p:cNvCxnSpPr>
            <p:nvPr/>
          </p:nvCxnSpPr>
          <p:spPr>
            <a:xfrm>
              <a:off x="5953376" y="4575814"/>
              <a:ext cx="639097" cy="0"/>
            </a:xfrm>
            <a:prstGeom prst="straightConnector1">
              <a:avLst/>
            </a:prstGeom>
            <a:ln>
              <a:headEnd type="triangl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3" name="Textfeld 192">
              <a:extLst>
                <a:ext uri="{FF2B5EF4-FFF2-40B4-BE49-F238E27FC236}">
                  <a16:creationId xmlns:a16="http://schemas.microsoft.com/office/drawing/2014/main" id="{2545BC37-5274-9655-2763-D7ED0D25570E}"/>
                </a:ext>
              </a:extLst>
            </p:cNvPr>
            <p:cNvSpPr txBox="1"/>
            <p:nvPr/>
          </p:nvSpPr>
          <p:spPr>
            <a:xfrm>
              <a:off x="6586618" y="4421926"/>
              <a:ext cx="877712" cy="313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/>
                <a:t>WR</a:t>
              </a:r>
            </a:p>
          </p:txBody>
        </p:sp>
        <p:sp>
          <p:nvSpPr>
            <p:cNvPr id="194" name="Textfeld 193">
              <a:extLst>
                <a:ext uri="{FF2B5EF4-FFF2-40B4-BE49-F238E27FC236}">
                  <a16:creationId xmlns:a16="http://schemas.microsoft.com/office/drawing/2014/main" id="{A2026C0D-5B1C-F138-9247-54351B73C707}"/>
                </a:ext>
              </a:extLst>
            </p:cNvPr>
            <p:cNvSpPr txBox="1"/>
            <p:nvPr/>
          </p:nvSpPr>
          <p:spPr>
            <a:xfrm>
              <a:off x="5342407" y="4421926"/>
              <a:ext cx="6064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dirty="0"/>
                <a:t>C48</a:t>
              </a:r>
            </a:p>
          </p:txBody>
        </p:sp>
      </p:grpSp>
      <p:grpSp>
        <p:nvGrpSpPr>
          <p:cNvPr id="195" name="Gruppieren 194">
            <a:extLst>
              <a:ext uri="{FF2B5EF4-FFF2-40B4-BE49-F238E27FC236}">
                <a16:creationId xmlns:a16="http://schemas.microsoft.com/office/drawing/2014/main" id="{EA8C133B-C131-C098-8D69-79E6C1F47CE8}"/>
              </a:ext>
            </a:extLst>
          </p:cNvPr>
          <p:cNvGrpSpPr/>
          <p:nvPr/>
        </p:nvGrpSpPr>
        <p:grpSpPr>
          <a:xfrm>
            <a:off x="5402702" y="4742610"/>
            <a:ext cx="2121923" cy="313641"/>
            <a:chOff x="5342407" y="4421926"/>
            <a:chExt cx="2121923" cy="313641"/>
          </a:xfrm>
        </p:grpSpPr>
        <p:cxnSp>
          <p:nvCxnSpPr>
            <p:cNvPr id="196" name="Gerade Verbindung mit Pfeil 195">
              <a:extLst>
                <a:ext uri="{FF2B5EF4-FFF2-40B4-BE49-F238E27FC236}">
                  <a16:creationId xmlns:a16="http://schemas.microsoft.com/office/drawing/2014/main" id="{D00C3FDF-FBF8-ED14-F76F-C957680FE364}"/>
                </a:ext>
              </a:extLst>
            </p:cNvPr>
            <p:cNvCxnSpPr>
              <a:cxnSpLocks/>
            </p:cNvCxnSpPr>
            <p:nvPr/>
          </p:nvCxnSpPr>
          <p:spPr>
            <a:xfrm>
              <a:off x="5953376" y="4575814"/>
              <a:ext cx="639097" cy="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Textfeld 196">
              <a:extLst>
                <a:ext uri="{FF2B5EF4-FFF2-40B4-BE49-F238E27FC236}">
                  <a16:creationId xmlns:a16="http://schemas.microsoft.com/office/drawing/2014/main" id="{C370DBA5-29FF-5F60-5AE7-EEDDB9C0E7DD}"/>
                </a:ext>
              </a:extLst>
            </p:cNvPr>
            <p:cNvSpPr txBox="1"/>
            <p:nvPr/>
          </p:nvSpPr>
          <p:spPr>
            <a:xfrm>
              <a:off x="6586618" y="4421926"/>
              <a:ext cx="877712" cy="313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/>
                <a:t>WR</a:t>
              </a:r>
            </a:p>
          </p:txBody>
        </p:sp>
        <p:sp>
          <p:nvSpPr>
            <p:cNvPr id="198" name="Textfeld 197">
              <a:extLst>
                <a:ext uri="{FF2B5EF4-FFF2-40B4-BE49-F238E27FC236}">
                  <a16:creationId xmlns:a16="http://schemas.microsoft.com/office/drawing/2014/main" id="{3C59B4E5-FD38-7D8D-5BFC-97CC8E6FC7EC}"/>
                </a:ext>
              </a:extLst>
            </p:cNvPr>
            <p:cNvSpPr txBox="1"/>
            <p:nvPr/>
          </p:nvSpPr>
          <p:spPr>
            <a:xfrm>
              <a:off x="5342407" y="4421926"/>
              <a:ext cx="6064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dirty="0"/>
                <a:t>C47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11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B0B771-B18B-762A-B369-CF8462D485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97E9D7-416D-D97D-C2D4-C6CB87D3D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OEO </a:t>
            </a:r>
            <a:r>
              <a:rPr lang="de-DE" dirty="0" err="1"/>
              <a:t>regeneration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ELSTAB </a:t>
            </a:r>
            <a:r>
              <a:rPr lang="de-DE" dirty="0" err="1"/>
              <a:t>or</a:t>
            </a:r>
            <a:r>
              <a:rPr lang="de-DE" dirty="0"/>
              <a:t> WR (</a:t>
            </a:r>
            <a:r>
              <a:rPr lang="de-DE" dirty="0" err="1"/>
              <a:t>revised</a:t>
            </a:r>
            <a:r>
              <a:rPr lang="de-DE" dirty="0"/>
              <a:t>)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95A0B09F-7542-C4BC-FAAD-D9B82771AC74}"/>
              </a:ext>
            </a:extLst>
          </p:cNvPr>
          <p:cNvGrpSpPr/>
          <p:nvPr/>
        </p:nvGrpSpPr>
        <p:grpSpPr>
          <a:xfrm flipH="1">
            <a:off x="1694786" y="2255520"/>
            <a:ext cx="360946" cy="3728720"/>
            <a:chOff x="9650729" y="2577601"/>
            <a:chExt cx="360946" cy="2150043"/>
          </a:xfrm>
        </p:grpSpPr>
        <p:sp>
          <p:nvSpPr>
            <p:cNvPr id="7" name="Trapezoid 6">
              <a:extLst>
                <a:ext uri="{FF2B5EF4-FFF2-40B4-BE49-F238E27FC236}">
                  <a16:creationId xmlns:a16="http://schemas.microsoft.com/office/drawing/2014/main" id="{A927B004-2AD2-3513-99C0-3B11A1429933}"/>
                </a:ext>
              </a:extLst>
            </p:cNvPr>
            <p:cNvSpPr/>
            <p:nvPr/>
          </p:nvSpPr>
          <p:spPr>
            <a:xfrm rot="5400000" flipH="1">
              <a:off x="8786582" y="3502550"/>
              <a:ext cx="2150042" cy="300145"/>
            </a:xfrm>
            <a:prstGeom prst="trapezoid">
              <a:avLst>
                <a:gd name="adj" fmla="val 41925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ED37A110-C62B-2070-31C8-6E153612B7B1}"/>
                </a:ext>
              </a:extLst>
            </p:cNvPr>
            <p:cNvGrpSpPr/>
            <p:nvPr/>
          </p:nvGrpSpPr>
          <p:grpSpPr>
            <a:xfrm>
              <a:off x="9650729" y="2577601"/>
              <a:ext cx="58965" cy="2150042"/>
              <a:chOff x="9652265" y="2577601"/>
              <a:chExt cx="57429" cy="2091924"/>
            </a:xfrm>
          </p:grpSpPr>
          <p:sp>
            <p:nvSpPr>
              <p:cNvPr id="9" name="Rechteck 8">
                <a:extLst>
                  <a:ext uri="{FF2B5EF4-FFF2-40B4-BE49-F238E27FC236}">
                    <a16:creationId xmlns:a16="http://schemas.microsoft.com/office/drawing/2014/main" id="{18EE8EBB-FAD6-E8B1-4377-2A7808B92A02}"/>
                  </a:ext>
                </a:extLst>
              </p:cNvPr>
              <p:cNvSpPr/>
              <p:nvPr/>
            </p:nvSpPr>
            <p:spPr>
              <a:xfrm flipH="1">
                <a:off x="9652265" y="2577601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" name="Rechteck 9">
                <a:extLst>
                  <a:ext uri="{FF2B5EF4-FFF2-40B4-BE49-F238E27FC236}">
                    <a16:creationId xmlns:a16="http://schemas.microsoft.com/office/drawing/2014/main" id="{0FB8CC36-D5EA-34BD-7B17-F54A5C4CB7D9}"/>
                  </a:ext>
                </a:extLst>
              </p:cNvPr>
              <p:cNvSpPr/>
              <p:nvPr/>
            </p:nvSpPr>
            <p:spPr>
              <a:xfrm flipH="1">
                <a:off x="9652265" y="3099955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" name="Rechteck 10">
                <a:extLst>
                  <a:ext uri="{FF2B5EF4-FFF2-40B4-BE49-F238E27FC236}">
                    <a16:creationId xmlns:a16="http://schemas.microsoft.com/office/drawing/2014/main" id="{FCA8996C-28F2-6DD0-CE5D-B9AC3DC7FE51}"/>
                  </a:ext>
                </a:extLst>
              </p:cNvPr>
              <p:cNvSpPr/>
              <p:nvPr/>
            </p:nvSpPr>
            <p:spPr>
              <a:xfrm flipH="1">
                <a:off x="9652265" y="3622310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" name="Rechteck 11">
                <a:extLst>
                  <a:ext uri="{FF2B5EF4-FFF2-40B4-BE49-F238E27FC236}">
                    <a16:creationId xmlns:a16="http://schemas.microsoft.com/office/drawing/2014/main" id="{0EBA662D-E5BA-3DB8-CFA8-2728C413F6F9}"/>
                  </a:ext>
                </a:extLst>
              </p:cNvPr>
              <p:cNvSpPr/>
              <p:nvPr/>
            </p:nvSpPr>
            <p:spPr>
              <a:xfrm flipH="1">
                <a:off x="9652265" y="4144664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14" name="Rechteck 13">
            <a:extLst>
              <a:ext uri="{FF2B5EF4-FFF2-40B4-BE49-F238E27FC236}">
                <a16:creationId xmlns:a16="http://schemas.microsoft.com/office/drawing/2014/main" id="{C794459B-DF83-0858-EAD5-8F09D0042881}"/>
              </a:ext>
            </a:extLst>
          </p:cNvPr>
          <p:cNvSpPr/>
          <p:nvPr/>
        </p:nvSpPr>
        <p:spPr>
          <a:xfrm>
            <a:off x="5053537" y="4814622"/>
            <a:ext cx="1158240" cy="6781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OBA-3 </a:t>
            </a:r>
            <a:r>
              <a:rPr lang="de-DE" dirty="0" err="1"/>
              <a:t>amplifier</a:t>
            </a:r>
            <a:endParaRPr lang="de-DE" dirty="0"/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57F569A2-9754-A99C-4539-8C0F508A55E9}"/>
              </a:ext>
            </a:extLst>
          </p:cNvPr>
          <p:cNvGrpSpPr/>
          <p:nvPr/>
        </p:nvGrpSpPr>
        <p:grpSpPr>
          <a:xfrm>
            <a:off x="9757971" y="2253286"/>
            <a:ext cx="360946" cy="3728720"/>
            <a:chOff x="9650729" y="2577601"/>
            <a:chExt cx="360946" cy="2150043"/>
          </a:xfrm>
        </p:grpSpPr>
        <p:sp>
          <p:nvSpPr>
            <p:cNvPr id="16" name="Trapezoid 15">
              <a:extLst>
                <a:ext uri="{FF2B5EF4-FFF2-40B4-BE49-F238E27FC236}">
                  <a16:creationId xmlns:a16="http://schemas.microsoft.com/office/drawing/2014/main" id="{1F23E2FE-30DC-B94F-7B5A-E2B4D0C238D9}"/>
                </a:ext>
              </a:extLst>
            </p:cNvPr>
            <p:cNvSpPr/>
            <p:nvPr/>
          </p:nvSpPr>
          <p:spPr>
            <a:xfrm rot="5400000" flipH="1">
              <a:off x="8786582" y="3502550"/>
              <a:ext cx="2150042" cy="300145"/>
            </a:xfrm>
            <a:prstGeom prst="trapezoid">
              <a:avLst>
                <a:gd name="adj" fmla="val 41925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17" name="Gruppieren 16">
              <a:extLst>
                <a:ext uri="{FF2B5EF4-FFF2-40B4-BE49-F238E27FC236}">
                  <a16:creationId xmlns:a16="http://schemas.microsoft.com/office/drawing/2014/main" id="{590F9EFA-3E80-3605-CC13-39D097C21F40}"/>
                </a:ext>
              </a:extLst>
            </p:cNvPr>
            <p:cNvGrpSpPr/>
            <p:nvPr/>
          </p:nvGrpSpPr>
          <p:grpSpPr>
            <a:xfrm>
              <a:off x="9650729" y="2577601"/>
              <a:ext cx="58965" cy="2150042"/>
              <a:chOff x="9652265" y="2577601"/>
              <a:chExt cx="57429" cy="2091924"/>
            </a:xfrm>
          </p:grpSpPr>
          <p:sp>
            <p:nvSpPr>
              <p:cNvPr id="18" name="Rechteck 17">
                <a:extLst>
                  <a:ext uri="{FF2B5EF4-FFF2-40B4-BE49-F238E27FC236}">
                    <a16:creationId xmlns:a16="http://schemas.microsoft.com/office/drawing/2014/main" id="{45DA347A-6162-2F7B-FD5A-A9EC9959628A}"/>
                  </a:ext>
                </a:extLst>
              </p:cNvPr>
              <p:cNvSpPr/>
              <p:nvPr/>
            </p:nvSpPr>
            <p:spPr>
              <a:xfrm flipH="1">
                <a:off x="9652265" y="2577601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Rechteck 18">
                <a:extLst>
                  <a:ext uri="{FF2B5EF4-FFF2-40B4-BE49-F238E27FC236}">
                    <a16:creationId xmlns:a16="http://schemas.microsoft.com/office/drawing/2014/main" id="{0013CEF3-D381-60FD-F020-F7F15ED9D0EF}"/>
                  </a:ext>
                </a:extLst>
              </p:cNvPr>
              <p:cNvSpPr/>
              <p:nvPr/>
            </p:nvSpPr>
            <p:spPr>
              <a:xfrm flipH="1">
                <a:off x="9652265" y="3099955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Rechteck 19">
                <a:extLst>
                  <a:ext uri="{FF2B5EF4-FFF2-40B4-BE49-F238E27FC236}">
                    <a16:creationId xmlns:a16="http://schemas.microsoft.com/office/drawing/2014/main" id="{38C89860-9473-D214-61B7-7F9EAFACFCED}"/>
                  </a:ext>
                </a:extLst>
              </p:cNvPr>
              <p:cNvSpPr/>
              <p:nvPr/>
            </p:nvSpPr>
            <p:spPr>
              <a:xfrm flipH="1">
                <a:off x="9652265" y="3622310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>
                <a:extLst>
                  <a:ext uri="{FF2B5EF4-FFF2-40B4-BE49-F238E27FC236}">
                    <a16:creationId xmlns:a16="http://schemas.microsoft.com/office/drawing/2014/main" id="{BEBD7273-3356-7AEF-DAC7-E5F0800FD794}"/>
                  </a:ext>
                </a:extLst>
              </p:cNvPr>
              <p:cNvSpPr/>
              <p:nvPr/>
            </p:nvSpPr>
            <p:spPr>
              <a:xfrm flipH="1">
                <a:off x="9652265" y="4144664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cxnSp>
        <p:nvCxnSpPr>
          <p:cNvPr id="29" name="Verbinder: gewinkelt 28">
            <a:extLst>
              <a:ext uri="{FF2B5EF4-FFF2-40B4-BE49-F238E27FC236}">
                <a16:creationId xmlns:a16="http://schemas.microsoft.com/office/drawing/2014/main" id="{1D0C9255-FAD7-C8A9-88C1-92C289FFE1DD}"/>
              </a:ext>
            </a:extLst>
          </p:cNvPr>
          <p:cNvCxnSpPr>
            <a:cxnSpLocks/>
            <a:stCxn id="10" idx="3"/>
            <a:endCxn id="34" idx="1"/>
          </p:cNvCxnSpPr>
          <p:nvPr/>
        </p:nvCxnSpPr>
        <p:spPr>
          <a:xfrm flipV="1">
            <a:off x="2055732" y="3509055"/>
            <a:ext cx="1897328" cy="145292"/>
          </a:xfrm>
          <a:prstGeom prst="bentConnector3">
            <a:avLst>
              <a:gd name="adj1" fmla="val 90697"/>
            </a:avLst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0" name="Verbinder: gewinkelt 29">
            <a:extLst>
              <a:ext uri="{FF2B5EF4-FFF2-40B4-BE49-F238E27FC236}">
                <a16:creationId xmlns:a16="http://schemas.microsoft.com/office/drawing/2014/main" id="{4AAF8AAC-DFFE-F1F9-4A82-7DB406E1DD6F}"/>
              </a:ext>
            </a:extLst>
          </p:cNvPr>
          <p:cNvCxnSpPr>
            <a:cxnSpLocks/>
            <a:stCxn id="34" idx="3"/>
            <a:endCxn id="19" idx="3"/>
          </p:cNvCxnSpPr>
          <p:nvPr/>
        </p:nvCxnSpPr>
        <p:spPr>
          <a:xfrm>
            <a:off x="7418071" y="3509055"/>
            <a:ext cx="2339900" cy="143058"/>
          </a:xfrm>
          <a:prstGeom prst="bentConnector3">
            <a:avLst>
              <a:gd name="adj1" fmla="val 12224"/>
            </a:avLst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04088869-DE79-3077-675B-52B137B31AA3}"/>
              </a:ext>
            </a:extLst>
          </p:cNvPr>
          <p:cNvGrpSpPr/>
          <p:nvPr/>
        </p:nvGrpSpPr>
        <p:grpSpPr>
          <a:xfrm>
            <a:off x="3953060" y="3024790"/>
            <a:ext cx="3465011" cy="1013972"/>
            <a:chOff x="2269007" y="2802473"/>
            <a:chExt cx="3465011" cy="1013972"/>
          </a:xfrm>
        </p:grpSpPr>
        <p:sp>
          <p:nvSpPr>
            <p:cNvPr id="34" name="Rechteck 33">
              <a:extLst>
                <a:ext uri="{FF2B5EF4-FFF2-40B4-BE49-F238E27FC236}">
                  <a16:creationId xmlns:a16="http://schemas.microsoft.com/office/drawing/2014/main" id="{DB2040EF-3766-F1B2-A92A-E4C87EA63BB0}"/>
                </a:ext>
              </a:extLst>
            </p:cNvPr>
            <p:cNvSpPr/>
            <p:nvPr/>
          </p:nvSpPr>
          <p:spPr>
            <a:xfrm>
              <a:off x="2269007" y="2802473"/>
              <a:ext cx="3465011" cy="968529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35" name="Gruppieren 34">
              <a:extLst>
                <a:ext uri="{FF2B5EF4-FFF2-40B4-BE49-F238E27FC236}">
                  <a16:creationId xmlns:a16="http://schemas.microsoft.com/office/drawing/2014/main" id="{C5CFB41D-EDE7-6192-0F25-C90645636B64}"/>
                </a:ext>
              </a:extLst>
            </p:cNvPr>
            <p:cNvGrpSpPr/>
            <p:nvPr/>
          </p:nvGrpSpPr>
          <p:grpSpPr>
            <a:xfrm>
              <a:off x="2451348" y="3207523"/>
              <a:ext cx="231014" cy="164292"/>
              <a:chOff x="3666664" y="1893111"/>
              <a:chExt cx="231014" cy="285862"/>
            </a:xfrm>
          </p:grpSpPr>
          <p:sp>
            <p:nvSpPr>
              <p:cNvPr id="57" name="Trapezoid 56">
                <a:extLst>
                  <a:ext uri="{FF2B5EF4-FFF2-40B4-BE49-F238E27FC236}">
                    <a16:creationId xmlns:a16="http://schemas.microsoft.com/office/drawing/2014/main" id="{6E9F1278-413A-5321-6EA9-1ABEA2DAF547}"/>
                  </a:ext>
                </a:extLst>
              </p:cNvPr>
              <p:cNvSpPr/>
              <p:nvPr/>
            </p:nvSpPr>
            <p:spPr>
              <a:xfrm rot="16200000">
                <a:off x="3609926" y="1949851"/>
                <a:ext cx="285178" cy="171701"/>
              </a:xfrm>
              <a:prstGeom prst="trapezoid">
                <a:avLst>
                  <a:gd name="adj" fmla="val 27978"/>
                </a:avLst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58" name="Gruppieren 57">
                <a:extLst>
                  <a:ext uri="{FF2B5EF4-FFF2-40B4-BE49-F238E27FC236}">
                    <a16:creationId xmlns:a16="http://schemas.microsoft.com/office/drawing/2014/main" id="{EB90451A-9065-9F5A-99EA-6DC340FA040E}"/>
                  </a:ext>
                </a:extLst>
              </p:cNvPr>
              <p:cNvGrpSpPr/>
              <p:nvPr/>
            </p:nvGrpSpPr>
            <p:grpSpPr>
              <a:xfrm>
                <a:off x="3840250" y="1893111"/>
                <a:ext cx="57428" cy="285862"/>
                <a:chOff x="3028981" y="1893113"/>
                <a:chExt cx="125588" cy="190957"/>
              </a:xfrm>
            </p:grpSpPr>
            <p:sp>
              <p:nvSpPr>
                <p:cNvPr id="59" name="Rechteck 58">
                  <a:extLst>
                    <a:ext uri="{FF2B5EF4-FFF2-40B4-BE49-F238E27FC236}">
                      <a16:creationId xmlns:a16="http://schemas.microsoft.com/office/drawing/2014/main" id="{7B094BCF-216D-30B7-0712-07BD3268FD59}"/>
                    </a:ext>
                  </a:extLst>
                </p:cNvPr>
                <p:cNvSpPr/>
                <p:nvPr/>
              </p:nvSpPr>
              <p:spPr>
                <a:xfrm>
                  <a:off x="3028981" y="1893113"/>
                  <a:ext cx="125588" cy="9570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0" name="Rechteck 59">
                  <a:extLst>
                    <a:ext uri="{FF2B5EF4-FFF2-40B4-BE49-F238E27FC236}">
                      <a16:creationId xmlns:a16="http://schemas.microsoft.com/office/drawing/2014/main" id="{438C381D-2D9D-005C-5313-3C06B7C6E59D}"/>
                    </a:ext>
                  </a:extLst>
                </p:cNvPr>
                <p:cNvSpPr/>
                <p:nvPr/>
              </p:nvSpPr>
              <p:spPr>
                <a:xfrm>
                  <a:off x="3028981" y="1988363"/>
                  <a:ext cx="125588" cy="9570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grpSp>
          <p:nvGrpSpPr>
            <p:cNvPr id="36" name="Gruppieren 35">
              <a:extLst>
                <a:ext uri="{FF2B5EF4-FFF2-40B4-BE49-F238E27FC236}">
                  <a16:creationId xmlns:a16="http://schemas.microsoft.com/office/drawing/2014/main" id="{178F499A-85EC-8AF1-EE87-61FCBBE93C4E}"/>
                </a:ext>
              </a:extLst>
            </p:cNvPr>
            <p:cNvGrpSpPr/>
            <p:nvPr/>
          </p:nvGrpSpPr>
          <p:grpSpPr>
            <a:xfrm flipH="1">
              <a:off x="5295340" y="3208477"/>
              <a:ext cx="230987" cy="164292"/>
              <a:chOff x="3605703" y="1893111"/>
              <a:chExt cx="230987" cy="285862"/>
            </a:xfrm>
          </p:grpSpPr>
          <p:sp>
            <p:nvSpPr>
              <p:cNvPr id="51" name="Trapezoid 50">
                <a:extLst>
                  <a:ext uri="{FF2B5EF4-FFF2-40B4-BE49-F238E27FC236}">
                    <a16:creationId xmlns:a16="http://schemas.microsoft.com/office/drawing/2014/main" id="{6CB714C9-4685-D4EE-51B6-F4B2094B3F5B}"/>
                  </a:ext>
                </a:extLst>
              </p:cNvPr>
              <p:cNvSpPr/>
              <p:nvPr/>
            </p:nvSpPr>
            <p:spPr>
              <a:xfrm rot="16200000">
                <a:off x="3549794" y="1949021"/>
                <a:ext cx="283520" cy="171701"/>
              </a:xfrm>
              <a:prstGeom prst="trapezoid">
                <a:avLst>
                  <a:gd name="adj" fmla="val 27895"/>
                </a:avLst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52" name="Gruppieren 51">
                <a:extLst>
                  <a:ext uri="{FF2B5EF4-FFF2-40B4-BE49-F238E27FC236}">
                    <a16:creationId xmlns:a16="http://schemas.microsoft.com/office/drawing/2014/main" id="{1D2ADA02-3770-5685-C106-5287E1BFE5F5}"/>
                  </a:ext>
                </a:extLst>
              </p:cNvPr>
              <p:cNvGrpSpPr/>
              <p:nvPr/>
            </p:nvGrpSpPr>
            <p:grpSpPr>
              <a:xfrm>
                <a:off x="3779255" y="1893111"/>
                <a:ext cx="57435" cy="285862"/>
                <a:chOff x="2895532" y="1893113"/>
                <a:chExt cx="125601" cy="190957"/>
              </a:xfrm>
            </p:grpSpPr>
            <p:sp>
              <p:nvSpPr>
                <p:cNvPr id="53" name="Rechteck 52">
                  <a:extLst>
                    <a:ext uri="{FF2B5EF4-FFF2-40B4-BE49-F238E27FC236}">
                      <a16:creationId xmlns:a16="http://schemas.microsoft.com/office/drawing/2014/main" id="{58C916D1-706C-99AD-39DB-37B2F9C61A58}"/>
                    </a:ext>
                  </a:extLst>
                </p:cNvPr>
                <p:cNvSpPr/>
                <p:nvPr/>
              </p:nvSpPr>
              <p:spPr>
                <a:xfrm>
                  <a:off x="2895539" y="1893113"/>
                  <a:ext cx="125594" cy="9570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54" name="Rechteck 53">
                  <a:extLst>
                    <a:ext uri="{FF2B5EF4-FFF2-40B4-BE49-F238E27FC236}">
                      <a16:creationId xmlns:a16="http://schemas.microsoft.com/office/drawing/2014/main" id="{D49500CB-3A7C-C2E4-238D-E1D102E76B54}"/>
                    </a:ext>
                  </a:extLst>
                </p:cNvPr>
                <p:cNvSpPr/>
                <p:nvPr/>
              </p:nvSpPr>
              <p:spPr>
                <a:xfrm>
                  <a:off x="2895532" y="1988363"/>
                  <a:ext cx="125590" cy="9570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grpSp>
          <p:nvGrpSpPr>
            <p:cNvPr id="38" name="Gruppieren 37">
              <a:extLst>
                <a:ext uri="{FF2B5EF4-FFF2-40B4-BE49-F238E27FC236}">
                  <a16:creationId xmlns:a16="http://schemas.microsoft.com/office/drawing/2014/main" id="{2383B909-092A-FB3E-7694-A75F375907AF}"/>
                </a:ext>
              </a:extLst>
            </p:cNvPr>
            <p:cNvGrpSpPr/>
            <p:nvPr/>
          </p:nvGrpSpPr>
          <p:grpSpPr>
            <a:xfrm>
              <a:off x="3436694" y="2865303"/>
              <a:ext cx="1027491" cy="257937"/>
              <a:chOff x="3887425" y="404992"/>
              <a:chExt cx="1104089" cy="257937"/>
            </a:xfrm>
          </p:grpSpPr>
          <p:sp>
            <p:nvSpPr>
              <p:cNvPr id="46" name="Rechteck 45">
                <a:extLst>
                  <a:ext uri="{FF2B5EF4-FFF2-40B4-BE49-F238E27FC236}">
                    <a16:creationId xmlns:a16="http://schemas.microsoft.com/office/drawing/2014/main" id="{61426DD2-6373-841B-5759-417E94E083BD}"/>
                  </a:ext>
                </a:extLst>
              </p:cNvPr>
              <p:cNvSpPr/>
              <p:nvPr/>
            </p:nvSpPr>
            <p:spPr>
              <a:xfrm>
                <a:off x="3887425" y="404992"/>
                <a:ext cx="1104089" cy="184664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47" name="Rechteck 46">
                <a:extLst>
                  <a:ext uri="{FF2B5EF4-FFF2-40B4-BE49-F238E27FC236}">
                    <a16:creationId xmlns:a16="http://schemas.microsoft.com/office/drawing/2014/main" id="{E01FE3C7-B74C-578F-DBAB-4FBBC35ADE56}"/>
                  </a:ext>
                </a:extLst>
              </p:cNvPr>
              <p:cNvSpPr/>
              <p:nvPr/>
            </p:nvSpPr>
            <p:spPr>
              <a:xfrm>
                <a:off x="3887425" y="589657"/>
                <a:ext cx="275036" cy="7327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900" dirty="0"/>
              </a:p>
            </p:txBody>
          </p:sp>
          <p:sp>
            <p:nvSpPr>
              <p:cNvPr id="48" name="Rechteck 47">
                <a:extLst>
                  <a:ext uri="{FF2B5EF4-FFF2-40B4-BE49-F238E27FC236}">
                    <a16:creationId xmlns:a16="http://schemas.microsoft.com/office/drawing/2014/main" id="{FB7F06E1-0437-9FC2-F6C0-36845914CE39}"/>
                  </a:ext>
                </a:extLst>
              </p:cNvPr>
              <p:cNvSpPr/>
              <p:nvPr/>
            </p:nvSpPr>
            <p:spPr>
              <a:xfrm>
                <a:off x="4162461" y="589657"/>
                <a:ext cx="275036" cy="7327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900" dirty="0"/>
              </a:p>
            </p:txBody>
          </p:sp>
          <p:sp>
            <p:nvSpPr>
              <p:cNvPr id="49" name="Rechteck 48">
                <a:extLst>
                  <a:ext uri="{FF2B5EF4-FFF2-40B4-BE49-F238E27FC236}">
                    <a16:creationId xmlns:a16="http://schemas.microsoft.com/office/drawing/2014/main" id="{5E327FBB-CB25-0664-9305-015EF39470E8}"/>
                  </a:ext>
                </a:extLst>
              </p:cNvPr>
              <p:cNvSpPr/>
              <p:nvPr/>
            </p:nvSpPr>
            <p:spPr>
              <a:xfrm>
                <a:off x="4441443" y="589657"/>
                <a:ext cx="275036" cy="7327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900" dirty="0"/>
              </a:p>
            </p:txBody>
          </p:sp>
          <p:sp>
            <p:nvSpPr>
              <p:cNvPr id="50" name="Rechteck 49">
                <a:extLst>
                  <a:ext uri="{FF2B5EF4-FFF2-40B4-BE49-F238E27FC236}">
                    <a16:creationId xmlns:a16="http://schemas.microsoft.com/office/drawing/2014/main" id="{211C1794-4C28-0445-8B06-AB99E1A170B8}"/>
                  </a:ext>
                </a:extLst>
              </p:cNvPr>
              <p:cNvSpPr/>
              <p:nvPr/>
            </p:nvSpPr>
            <p:spPr>
              <a:xfrm>
                <a:off x="4716478" y="589657"/>
                <a:ext cx="275036" cy="7327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900" dirty="0"/>
              </a:p>
            </p:txBody>
          </p:sp>
        </p:grpSp>
        <p:cxnSp>
          <p:nvCxnSpPr>
            <p:cNvPr id="39" name="Verbinder: gewinkelt 38">
              <a:extLst>
                <a:ext uri="{FF2B5EF4-FFF2-40B4-BE49-F238E27FC236}">
                  <a16:creationId xmlns:a16="http://schemas.microsoft.com/office/drawing/2014/main" id="{43E73767-14E4-5C00-47DB-28697994FC98}"/>
                </a:ext>
              </a:extLst>
            </p:cNvPr>
            <p:cNvCxnSpPr>
              <a:stCxn id="59" idx="3"/>
              <a:endCxn id="47" idx="2"/>
            </p:cNvCxnSpPr>
            <p:nvPr/>
          </p:nvCxnSpPr>
          <p:spPr>
            <a:xfrm flipV="1">
              <a:off x="2682364" y="3123240"/>
              <a:ext cx="882308" cy="125457"/>
            </a:xfrm>
            <a:prstGeom prst="bentConnector2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Verbinder: gewinkelt 39">
              <a:extLst>
                <a:ext uri="{FF2B5EF4-FFF2-40B4-BE49-F238E27FC236}">
                  <a16:creationId xmlns:a16="http://schemas.microsoft.com/office/drawing/2014/main" id="{28B7D890-7B85-5C29-ABC2-E619C574A563}"/>
                </a:ext>
              </a:extLst>
            </p:cNvPr>
            <p:cNvCxnSpPr>
              <a:cxnSpLocks/>
              <a:stCxn id="60" idx="3"/>
              <a:endCxn id="48" idx="2"/>
            </p:cNvCxnSpPr>
            <p:nvPr/>
          </p:nvCxnSpPr>
          <p:spPr>
            <a:xfrm flipV="1">
              <a:off x="2682364" y="3123240"/>
              <a:ext cx="1138263" cy="207406"/>
            </a:xfrm>
            <a:prstGeom prst="bentConnector2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Verbinder: gewinkelt 40">
              <a:extLst>
                <a:ext uri="{FF2B5EF4-FFF2-40B4-BE49-F238E27FC236}">
                  <a16:creationId xmlns:a16="http://schemas.microsoft.com/office/drawing/2014/main" id="{1123AC77-CBAB-3A3F-99C0-6C6C1320BDB2}"/>
                </a:ext>
              </a:extLst>
            </p:cNvPr>
            <p:cNvCxnSpPr>
              <a:cxnSpLocks/>
              <a:stCxn id="54" idx="3"/>
              <a:endCxn id="49" idx="2"/>
            </p:cNvCxnSpPr>
            <p:nvPr/>
          </p:nvCxnSpPr>
          <p:spPr>
            <a:xfrm rot="10800000">
              <a:off x="4080254" y="3123240"/>
              <a:ext cx="1215090" cy="208360"/>
            </a:xfrm>
            <a:prstGeom prst="bentConnector2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Verbinder: gewinkelt 41">
              <a:extLst>
                <a:ext uri="{FF2B5EF4-FFF2-40B4-BE49-F238E27FC236}">
                  <a16:creationId xmlns:a16="http://schemas.microsoft.com/office/drawing/2014/main" id="{CB6FCFE3-194A-24E7-1091-75F4F7BA1265}"/>
                </a:ext>
              </a:extLst>
            </p:cNvPr>
            <p:cNvCxnSpPr>
              <a:cxnSpLocks/>
              <a:stCxn id="53" idx="3"/>
              <a:endCxn id="50" idx="2"/>
            </p:cNvCxnSpPr>
            <p:nvPr/>
          </p:nvCxnSpPr>
          <p:spPr>
            <a:xfrm rot="10800000">
              <a:off x="4336208" y="3123241"/>
              <a:ext cx="959142" cy="126411"/>
            </a:xfrm>
            <a:prstGeom prst="bentConnector2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feld 42">
              <a:extLst>
                <a:ext uri="{FF2B5EF4-FFF2-40B4-BE49-F238E27FC236}">
                  <a16:creationId xmlns:a16="http://schemas.microsoft.com/office/drawing/2014/main" id="{B65F4A7C-A2A4-776E-2ADC-BA03FC0B0992}"/>
                </a:ext>
              </a:extLst>
            </p:cNvPr>
            <p:cNvSpPr txBox="1"/>
            <p:nvPr/>
          </p:nvSpPr>
          <p:spPr>
            <a:xfrm>
              <a:off x="2578998" y="3447113"/>
              <a:ext cx="28450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ELSTAB </a:t>
              </a:r>
              <a:r>
                <a:rPr lang="de-DE" dirty="0" err="1"/>
                <a:t>or</a:t>
              </a:r>
              <a:r>
                <a:rPr lang="de-DE" dirty="0"/>
                <a:t> WR OEO</a:t>
              </a:r>
            </a:p>
          </p:txBody>
        </p:sp>
        <p:cxnSp>
          <p:nvCxnSpPr>
            <p:cNvPr id="44" name="Gerader Verbinder 43">
              <a:extLst>
                <a:ext uri="{FF2B5EF4-FFF2-40B4-BE49-F238E27FC236}">
                  <a16:creationId xmlns:a16="http://schemas.microsoft.com/office/drawing/2014/main" id="{8A59F551-9F58-023C-8489-6B7137DB809B}"/>
                </a:ext>
              </a:extLst>
            </p:cNvPr>
            <p:cNvCxnSpPr>
              <a:cxnSpLocks/>
              <a:stCxn id="34" idx="1"/>
              <a:endCxn id="57" idx="0"/>
            </p:cNvCxnSpPr>
            <p:nvPr/>
          </p:nvCxnSpPr>
          <p:spPr>
            <a:xfrm>
              <a:off x="2269007" y="3286738"/>
              <a:ext cx="182342" cy="273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Gerader Verbinder 44">
              <a:extLst>
                <a:ext uri="{FF2B5EF4-FFF2-40B4-BE49-F238E27FC236}">
                  <a16:creationId xmlns:a16="http://schemas.microsoft.com/office/drawing/2014/main" id="{02758C3C-D110-A375-F9F0-F27857AEA41A}"/>
                </a:ext>
              </a:extLst>
            </p:cNvPr>
            <p:cNvCxnSpPr>
              <a:cxnSpLocks/>
              <a:stCxn id="34" idx="3"/>
              <a:endCxn id="51" idx="0"/>
            </p:cNvCxnSpPr>
            <p:nvPr/>
          </p:nvCxnSpPr>
          <p:spPr>
            <a:xfrm flipH="1">
              <a:off x="5526327" y="3286738"/>
              <a:ext cx="207691" cy="321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1" name="Rechteck 120">
            <a:extLst>
              <a:ext uri="{FF2B5EF4-FFF2-40B4-BE49-F238E27FC236}">
                <a16:creationId xmlns:a16="http://schemas.microsoft.com/office/drawing/2014/main" id="{8A47F6FE-6FCD-78B4-C61F-1807EE9DE680}"/>
              </a:ext>
            </a:extLst>
          </p:cNvPr>
          <p:cNvSpPr/>
          <p:nvPr/>
        </p:nvSpPr>
        <p:spPr>
          <a:xfrm>
            <a:off x="8016996" y="3480917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C41…C48</a:t>
            </a:r>
          </a:p>
        </p:txBody>
      </p:sp>
      <p:sp>
        <p:nvSpPr>
          <p:cNvPr id="122" name="Rechteck 121">
            <a:extLst>
              <a:ext uri="{FF2B5EF4-FFF2-40B4-BE49-F238E27FC236}">
                <a16:creationId xmlns:a16="http://schemas.microsoft.com/office/drawing/2014/main" id="{46489472-6243-6E39-BB1B-A7132783CBF1}"/>
              </a:ext>
            </a:extLst>
          </p:cNvPr>
          <p:cNvSpPr/>
          <p:nvPr/>
        </p:nvSpPr>
        <p:spPr>
          <a:xfrm>
            <a:off x="2240032" y="3499713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C41…C48</a:t>
            </a:r>
          </a:p>
        </p:txBody>
      </p:sp>
      <p:sp>
        <p:nvSpPr>
          <p:cNvPr id="123" name="Rechteck 122">
            <a:extLst>
              <a:ext uri="{FF2B5EF4-FFF2-40B4-BE49-F238E27FC236}">
                <a16:creationId xmlns:a16="http://schemas.microsoft.com/office/drawing/2014/main" id="{1711CDF9-0623-E9AC-F39D-7B17905D14B3}"/>
              </a:ext>
            </a:extLst>
          </p:cNvPr>
          <p:cNvSpPr/>
          <p:nvPr/>
        </p:nvSpPr>
        <p:spPr>
          <a:xfrm>
            <a:off x="2240032" y="2574741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C50…C57</a:t>
            </a:r>
          </a:p>
        </p:txBody>
      </p:sp>
      <p:sp>
        <p:nvSpPr>
          <p:cNvPr id="124" name="Rechteck 123">
            <a:extLst>
              <a:ext uri="{FF2B5EF4-FFF2-40B4-BE49-F238E27FC236}">
                <a16:creationId xmlns:a16="http://schemas.microsoft.com/office/drawing/2014/main" id="{919D8A1E-D51C-4B3E-5F51-1DDF942B36F3}"/>
              </a:ext>
            </a:extLst>
          </p:cNvPr>
          <p:cNvSpPr/>
          <p:nvPr/>
        </p:nvSpPr>
        <p:spPr>
          <a:xfrm>
            <a:off x="2240032" y="4435606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C33…C40</a:t>
            </a:r>
          </a:p>
        </p:txBody>
      </p:sp>
      <p:sp>
        <p:nvSpPr>
          <p:cNvPr id="125" name="Rechteck 124">
            <a:extLst>
              <a:ext uri="{FF2B5EF4-FFF2-40B4-BE49-F238E27FC236}">
                <a16:creationId xmlns:a16="http://schemas.microsoft.com/office/drawing/2014/main" id="{C7CA4376-884B-08FC-EBBC-5BA5EEC6EBA9}"/>
              </a:ext>
            </a:extLst>
          </p:cNvPr>
          <p:cNvSpPr/>
          <p:nvPr/>
        </p:nvSpPr>
        <p:spPr>
          <a:xfrm>
            <a:off x="8024615" y="2568651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C50…C57</a:t>
            </a:r>
          </a:p>
        </p:txBody>
      </p:sp>
      <p:sp>
        <p:nvSpPr>
          <p:cNvPr id="126" name="Rechteck 125">
            <a:extLst>
              <a:ext uri="{FF2B5EF4-FFF2-40B4-BE49-F238E27FC236}">
                <a16:creationId xmlns:a16="http://schemas.microsoft.com/office/drawing/2014/main" id="{9EB054F1-7FBC-A0C9-48CD-2545DFDEEF31}"/>
              </a:ext>
            </a:extLst>
          </p:cNvPr>
          <p:cNvSpPr/>
          <p:nvPr/>
        </p:nvSpPr>
        <p:spPr>
          <a:xfrm>
            <a:off x="8019776" y="4430777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C33…C40</a:t>
            </a:r>
          </a:p>
        </p:txBody>
      </p:sp>
      <p:cxnSp>
        <p:nvCxnSpPr>
          <p:cNvPr id="135" name="Gerader Verbinder 134">
            <a:extLst>
              <a:ext uri="{FF2B5EF4-FFF2-40B4-BE49-F238E27FC236}">
                <a16:creationId xmlns:a16="http://schemas.microsoft.com/office/drawing/2014/main" id="{3E3DA2E8-6008-2C60-70DA-47F1F6D4D91F}"/>
              </a:ext>
            </a:extLst>
          </p:cNvPr>
          <p:cNvCxnSpPr>
            <a:cxnSpLocks/>
            <a:stCxn id="9" idx="3"/>
            <a:endCxn id="123" idx="1"/>
          </p:cNvCxnSpPr>
          <p:nvPr/>
        </p:nvCxnSpPr>
        <p:spPr>
          <a:xfrm>
            <a:off x="2055732" y="2723285"/>
            <a:ext cx="184300" cy="3856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9" name="Gerader Verbinder 138">
            <a:extLst>
              <a:ext uri="{FF2B5EF4-FFF2-40B4-BE49-F238E27FC236}">
                <a16:creationId xmlns:a16="http://schemas.microsoft.com/office/drawing/2014/main" id="{447FD19E-B1D8-B1EE-CB59-D62D6AFB3F33}"/>
              </a:ext>
            </a:extLst>
          </p:cNvPr>
          <p:cNvCxnSpPr>
            <a:cxnSpLocks/>
            <a:stCxn id="126" idx="3"/>
            <a:endCxn id="20" idx="3"/>
          </p:cNvCxnSpPr>
          <p:nvPr/>
        </p:nvCxnSpPr>
        <p:spPr>
          <a:xfrm>
            <a:off x="9344679" y="4583177"/>
            <a:ext cx="413292" cy="0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0" name="Gerader Verbinder 139">
            <a:extLst>
              <a:ext uri="{FF2B5EF4-FFF2-40B4-BE49-F238E27FC236}">
                <a16:creationId xmlns:a16="http://schemas.microsoft.com/office/drawing/2014/main" id="{E4B5EE9D-93AA-921E-FE17-13CE04F89A95}"/>
              </a:ext>
            </a:extLst>
          </p:cNvPr>
          <p:cNvCxnSpPr>
            <a:cxnSpLocks/>
            <a:stCxn id="125" idx="3"/>
            <a:endCxn id="18" idx="3"/>
          </p:cNvCxnSpPr>
          <p:nvPr/>
        </p:nvCxnSpPr>
        <p:spPr>
          <a:xfrm>
            <a:off x="9349518" y="2721051"/>
            <a:ext cx="408453" cy="0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6" name="Gerader Verbinder 145">
            <a:extLst>
              <a:ext uri="{FF2B5EF4-FFF2-40B4-BE49-F238E27FC236}">
                <a16:creationId xmlns:a16="http://schemas.microsoft.com/office/drawing/2014/main" id="{9BB178FF-E5AB-D28D-E3A3-7B8BC98F22A6}"/>
              </a:ext>
            </a:extLst>
          </p:cNvPr>
          <p:cNvCxnSpPr>
            <a:cxnSpLocks/>
            <a:endCxn id="21" idx="3"/>
          </p:cNvCxnSpPr>
          <p:nvPr/>
        </p:nvCxnSpPr>
        <p:spPr>
          <a:xfrm>
            <a:off x="9549934" y="5509774"/>
            <a:ext cx="208037" cy="4465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9" name="Gerader Verbinder 148">
            <a:extLst>
              <a:ext uri="{FF2B5EF4-FFF2-40B4-BE49-F238E27FC236}">
                <a16:creationId xmlns:a16="http://schemas.microsoft.com/office/drawing/2014/main" id="{8ADC02BA-16FC-30E8-E839-A8658F86FDA3}"/>
              </a:ext>
            </a:extLst>
          </p:cNvPr>
          <p:cNvCxnSpPr>
            <a:cxnSpLocks/>
            <a:stCxn id="11" idx="3"/>
            <a:endCxn id="124" idx="1"/>
          </p:cNvCxnSpPr>
          <p:nvPr/>
        </p:nvCxnSpPr>
        <p:spPr>
          <a:xfrm>
            <a:off x="2055732" y="4585411"/>
            <a:ext cx="184300" cy="2595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4" name="Gerader Verbinder 153">
            <a:extLst>
              <a:ext uri="{FF2B5EF4-FFF2-40B4-BE49-F238E27FC236}">
                <a16:creationId xmlns:a16="http://schemas.microsoft.com/office/drawing/2014/main" id="{0CE7ED74-7E91-EEF0-F016-DFE95DE3AB14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2055732" y="5516473"/>
            <a:ext cx="208037" cy="0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6" name="Verbinder: gewinkelt 175">
            <a:extLst>
              <a:ext uri="{FF2B5EF4-FFF2-40B4-BE49-F238E27FC236}">
                <a16:creationId xmlns:a16="http://schemas.microsoft.com/office/drawing/2014/main" id="{9CE9ADAC-EB30-26DA-0F61-175A64E5B0F8}"/>
              </a:ext>
            </a:extLst>
          </p:cNvPr>
          <p:cNvCxnSpPr>
            <a:cxnSpLocks/>
            <a:stCxn id="57" idx="1"/>
            <a:endCxn id="14" idx="1"/>
          </p:cNvCxnSpPr>
          <p:nvPr/>
        </p:nvCxnSpPr>
        <p:spPr>
          <a:xfrm rot="16200000" flipH="1">
            <a:off x="3845945" y="3946120"/>
            <a:ext cx="1582900" cy="832284"/>
          </a:xfrm>
          <a:prstGeom prst="bentConnector2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Verbinder: gewinkelt 178">
            <a:extLst>
              <a:ext uri="{FF2B5EF4-FFF2-40B4-BE49-F238E27FC236}">
                <a16:creationId xmlns:a16="http://schemas.microsoft.com/office/drawing/2014/main" id="{8A7AB585-387F-6E16-395E-E7557BEF6BA3}"/>
              </a:ext>
            </a:extLst>
          </p:cNvPr>
          <p:cNvCxnSpPr>
            <a:cxnSpLocks/>
            <a:stCxn id="51" idx="1"/>
            <a:endCxn id="14" idx="3"/>
          </p:cNvCxnSpPr>
          <p:nvPr/>
        </p:nvCxnSpPr>
        <p:spPr>
          <a:xfrm rot="5400000">
            <a:off x="5876804" y="3905987"/>
            <a:ext cx="1582698" cy="912752"/>
          </a:xfrm>
          <a:prstGeom prst="bentConnector2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8" name="Textfeld 187">
            <a:extLst>
              <a:ext uri="{FF2B5EF4-FFF2-40B4-BE49-F238E27FC236}">
                <a16:creationId xmlns:a16="http://schemas.microsoft.com/office/drawing/2014/main" id="{DFF755AC-7D3C-49DD-6350-9D9467A30B7C}"/>
              </a:ext>
            </a:extLst>
          </p:cNvPr>
          <p:cNvSpPr txBox="1"/>
          <p:nvPr/>
        </p:nvSpPr>
        <p:spPr>
          <a:xfrm>
            <a:off x="4139357" y="3718337"/>
            <a:ext cx="4427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EXP</a:t>
            </a:r>
          </a:p>
        </p:txBody>
      </p:sp>
      <p:sp>
        <p:nvSpPr>
          <p:cNvPr id="189" name="Textfeld 188">
            <a:extLst>
              <a:ext uri="{FF2B5EF4-FFF2-40B4-BE49-F238E27FC236}">
                <a16:creationId xmlns:a16="http://schemas.microsoft.com/office/drawing/2014/main" id="{6B652F14-4FE9-874B-C97F-151C97C0815F}"/>
              </a:ext>
            </a:extLst>
          </p:cNvPr>
          <p:cNvSpPr txBox="1"/>
          <p:nvPr/>
        </p:nvSpPr>
        <p:spPr>
          <a:xfrm>
            <a:off x="6722548" y="3757272"/>
            <a:ext cx="4427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EXP</a:t>
            </a:r>
          </a:p>
        </p:txBody>
      </p:sp>
      <p:sp>
        <p:nvSpPr>
          <p:cNvPr id="193" name="Textfeld 192">
            <a:extLst>
              <a:ext uri="{FF2B5EF4-FFF2-40B4-BE49-F238E27FC236}">
                <a16:creationId xmlns:a16="http://schemas.microsoft.com/office/drawing/2014/main" id="{F679D7FE-2738-9ECC-B3BD-DBB038F502AF}"/>
              </a:ext>
            </a:extLst>
          </p:cNvPr>
          <p:cNvSpPr txBox="1"/>
          <p:nvPr/>
        </p:nvSpPr>
        <p:spPr>
          <a:xfrm>
            <a:off x="2657544" y="1555545"/>
            <a:ext cx="6003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highlight>
                  <a:srgbClr val="FFFF00"/>
                </a:highlight>
              </a:rPr>
              <a:t>ELSTAB and WR OEO </a:t>
            </a:r>
            <a:r>
              <a:rPr lang="de-DE" dirty="0" err="1">
                <a:highlight>
                  <a:srgbClr val="FFFF00"/>
                </a:highlight>
              </a:rPr>
              <a:t>equipment</a:t>
            </a:r>
            <a:r>
              <a:rPr lang="de-DE" dirty="0">
                <a:highlight>
                  <a:srgbClr val="FFFF00"/>
                </a:highlight>
              </a:rPr>
              <a:t> </a:t>
            </a:r>
            <a:r>
              <a:rPr lang="de-DE" dirty="0" err="1">
                <a:highlight>
                  <a:srgbClr val="FFFF00"/>
                </a:highlight>
              </a:rPr>
              <a:t>with</a:t>
            </a:r>
            <a:r>
              <a:rPr lang="de-DE" dirty="0">
                <a:highlight>
                  <a:srgbClr val="FFFF00"/>
                </a:highlight>
              </a:rPr>
              <a:t> </a:t>
            </a:r>
            <a:r>
              <a:rPr lang="de-DE" dirty="0" err="1">
                <a:highlight>
                  <a:srgbClr val="FFFF00"/>
                </a:highlight>
              </a:rPr>
              <a:t>built</a:t>
            </a:r>
            <a:r>
              <a:rPr lang="de-DE" dirty="0">
                <a:highlight>
                  <a:srgbClr val="FFFF00"/>
                </a:highlight>
              </a:rPr>
              <a:t>-in express </a:t>
            </a:r>
            <a:r>
              <a:rPr lang="de-DE" dirty="0" err="1">
                <a:highlight>
                  <a:srgbClr val="FFFF00"/>
                </a:highlight>
              </a:rPr>
              <a:t>ports</a:t>
            </a:r>
            <a:endParaRPr lang="de-DE" dirty="0">
              <a:highlight>
                <a:srgbClr val="FFFF00"/>
              </a:highlight>
            </a:endParaRPr>
          </a:p>
        </p:txBody>
      </p:sp>
      <p:sp>
        <p:nvSpPr>
          <p:cNvPr id="195" name="Sprechblase: rechteckig mit abgerundeten Ecken 194">
            <a:extLst>
              <a:ext uri="{FF2B5EF4-FFF2-40B4-BE49-F238E27FC236}">
                <a16:creationId xmlns:a16="http://schemas.microsoft.com/office/drawing/2014/main" id="{950CFD2F-C952-AE74-32A3-31CF34D57615}"/>
              </a:ext>
            </a:extLst>
          </p:cNvPr>
          <p:cNvSpPr/>
          <p:nvPr/>
        </p:nvSpPr>
        <p:spPr>
          <a:xfrm>
            <a:off x="5120747" y="2174224"/>
            <a:ext cx="2646995" cy="595359"/>
          </a:xfrm>
          <a:prstGeom prst="wedgeRoundRectCallout">
            <a:avLst>
              <a:gd name="adj1" fmla="val -33124"/>
              <a:gd name="adj2" fmla="val 73173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WR switch, LEN </a:t>
            </a:r>
            <a:r>
              <a:rPr lang="de-DE" dirty="0" err="1"/>
              <a:t>device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„</a:t>
            </a:r>
            <a:r>
              <a:rPr lang="de-DE" dirty="0" err="1"/>
              <a:t>dumb</a:t>
            </a:r>
            <a:r>
              <a:rPr lang="de-DE" dirty="0"/>
              <a:t>“ SFP </a:t>
            </a:r>
            <a:r>
              <a:rPr lang="de-DE" dirty="0" err="1"/>
              <a:t>repeater</a:t>
            </a:r>
            <a:endParaRPr lang="de-DE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500970D2-0755-14C7-08E2-C6348DEAAB4B}"/>
              </a:ext>
            </a:extLst>
          </p:cNvPr>
          <p:cNvSpPr/>
          <p:nvPr/>
        </p:nvSpPr>
        <p:spPr>
          <a:xfrm>
            <a:off x="1307691" y="1917289"/>
            <a:ext cx="9189524" cy="4424517"/>
          </a:xfrm>
          <a:prstGeom prst="rect">
            <a:avLst/>
          </a:prstGeom>
          <a:noFill/>
          <a:ln w="19050" cap="flat" cmpd="sng" algn="ctr">
            <a:solidFill>
              <a:schemeClr val="dk1"/>
            </a:solidFill>
            <a:prstDash val="lgDash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5A657123-A477-507D-5153-7FBCF0C5182B}"/>
              </a:ext>
            </a:extLst>
          </p:cNvPr>
          <p:cNvCxnSpPr>
            <a:cxnSpLocks/>
            <a:endCxn id="7" idx="0"/>
          </p:cNvCxnSpPr>
          <p:nvPr/>
        </p:nvCxnSpPr>
        <p:spPr>
          <a:xfrm>
            <a:off x="1062286" y="4107238"/>
            <a:ext cx="632500" cy="12642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56DA7812-C203-5E42-9E00-21F5C4BFF7BE}"/>
              </a:ext>
            </a:extLst>
          </p:cNvPr>
          <p:cNvCxnSpPr>
            <a:cxnSpLocks/>
            <a:stCxn id="16" idx="0"/>
          </p:cNvCxnSpPr>
          <p:nvPr/>
        </p:nvCxnSpPr>
        <p:spPr>
          <a:xfrm>
            <a:off x="10118918" y="4117646"/>
            <a:ext cx="765392" cy="11046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7" name="Sprechblase: rechteckig mit abgerundeten Ecken 36">
            <a:extLst>
              <a:ext uri="{FF2B5EF4-FFF2-40B4-BE49-F238E27FC236}">
                <a16:creationId xmlns:a16="http://schemas.microsoft.com/office/drawing/2014/main" id="{5BD2B3E3-ABCB-E413-706F-806226665978}"/>
              </a:ext>
            </a:extLst>
          </p:cNvPr>
          <p:cNvSpPr/>
          <p:nvPr/>
        </p:nvSpPr>
        <p:spPr>
          <a:xfrm>
            <a:off x="5274434" y="5635693"/>
            <a:ext cx="2039791" cy="571422"/>
          </a:xfrm>
          <a:prstGeom prst="wedgeRoundRectCallout">
            <a:avLst>
              <a:gd name="adj1" fmla="val 2416"/>
              <a:gd name="adj2" fmla="val -77625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Internal 8skip1 </a:t>
            </a:r>
            <a:r>
              <a:rPr lang="de-DE" dirty="0" err="1"/>
              <a:t>cannot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used</a:t>
            </a:r>
            <a:endParaRPr lang="de-DE" dirty="0"/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6A72C692-6C27-FCD8-ECFB-D1C9AAC81D90}"/>
              </a:ext>
            </a:extLst>
          </p:cNvPr>
          <p:cNvSpPr txBox="1"/>
          <p:nvPr/>
        </p:nvSpPr>
        <p:spPr>
          <a:xfrm>
            <a:off x="4221188" y="4018193"/>
            <a:ext cx="32543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highlight>
                  <a:srgbClr val="FFFF00"/>
                </a:highlight>
              </a:rPr>
              <a:t>Both will </a:t>
            </a:r>
            <a:r>
              <a:rPr lang="de-DE" dirty="0" err="1">
                <a:highlight>
                  <a:srgbClr val="FFFF00"/>
                </a:highlight>
              </a:rPr>
              <a:t>require</a:t>
            </a:r>
            <a:r>
              <a:rPr lang="de-DE" dirty="0">
                <a:highlight>
                  <a:srgbClr val="FFFF00"/>
                </a:highlight>
              </a:rPr>
              <a:t> </a:t>
            </a:r>
            <a:r>
              <a:rPr lang="de-DE" dirty="0" err="1">
                <a:highlight>
                  <a:srgbClr val="FFFF00"/>
                </a:highlight>
              </a:rPr>
              <a:t>recalibration</a:t>
            </a:r>
            <a:r>
              <a:rPr lang="de-DE" dirty="0">
                <a:highlight>
                  <a:srgbClr val="FFFF00"/>
                </a:highlight>
              </a:rPr>
              <a:t> </a:t>
            </a:r>
            <a:r>
              <a:rPr lang="de-DE" dirty="0" err="1">
                <a:highlight>
                  <a:srgbClr val="FFFF00"/>
                </a:highlight>
              </a:rPr>
              <a:t>of</a:t>
            </a:r>
            <a:r>
              <a:rPr lang="de-DE" dirty="0">
                <a:highlight>
                  <a:srgbClr val="FFFF00"/>
                </a:highlight>
              </a:rPr>
              <a:t> ELSTAB, cf „</a:t>
            </a:r>
            <a:r>
              <a:rPr lang="de-DE" dirty="0" err="1">
                <a:highlight>
                  <a:srgbClr val="FFFF00"/>
                </a:highlight>
              </a:rPr>
              <a:t>retrofit</a:t>
            </a:r>
            <a:r>
              <a:rPr lang="de-DE" dirty="0">
                <a:highlight>
                  <a:srgbClr val="FFFF00"/>
                </a:highlight>
              </a:rPr>
              <a:t> WR“</a:t>
            </a:r>
          </a:p>
        </p:txBody>
      </p:sp>
    </p:spTree>
    <p:extLst>
      <p:ext uri="{BB962C8B-B14F-4D97-AF65-F5344CB8AC3E}">
        <p14:creationId xmlns:p14="http://schemas.microsoft.com/office/powerpoint/2010/main" val="36796534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8D074B-FCFF-DFB8-5869-E8029F96FB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ED8CDA-1311-94AB-F7DA-72B9AD889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WR </a:t>
            </a:r>
            <a:r>
              <a:rPr lang="de-DE" dirty="0" err="1"/>
              <a:t>branch</a:t>
            </a:r>
            <a:r>
              <a:rPr lang="de-DE" dirty="0"/>
              <a:t>-off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9C76FE2-46B6-4B58-E7F5-26A6D49A39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Original design: </a:t>
            </a:r>
            <a:r>
              <a:rPr lang="en-GB" dirty="0"/>
              <a:t>OC (C44), ELSTAB (C45,C46) and WR (C47,C48) sharing multiple bidirectional EDFAs.</a:t>
            </a:r>
          </a:p>
          <a:p>
            <a:pPr marL="0" indent="0">
              <a:buNone/>
            </a:pPr>
            <a:r>
              <a:rPr lang="en-GB" b="1" dirty="0"/>
              <a:t>Need for change: </a:t>
            </a:r>
            <a:r>
              <a:rPr lang="en-GB" dirty="0"/>
              <a:t>New WR link branching off amplifier site.</a:t>
            </a:r>
          </a:p>
          <a:p>
            <a:pPr marL="0" indent="0">
              <a:buNone/>
            </a:pPr>
            <a:r>
              <a:rPr lang="en-GB" b="1" dirty="0"/>
              <a:t>Revised design: </a:t>
            </a:r>
            <a:r>
              <a:rPr lang="en-GB" dirty="0"/>
              <a:t>At branching site, install new WR switch instead of EDFA.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81216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0C05F5-C21D-985D-1919-AB3A6E0CC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WR </a:t>
            </a:r>
            <a:r>
              <a:rPr lang="de-DE" dirty="0" err="1"/>
              <a:t>branch</a:t>
            </a:r>
            <a:r>
              <a:rPr lang="de-DE" dirty="0"/>
              <a:t>-off (original)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E8E0D01D-C28D-E4A0-73C6-87BF1362DAF3}"/>
              </a:ext>
            </a:extLst>
          </p:cNvPr>
          <p:cNvGrpSpPr/>
          <p:nvPr/>
        </p:nvGrpSpPr>
        <p:grpSpPr>
          <a:xfrm flipH="1">
            <a:off x="2932147" y="2159768"/>
            <a:ext cx="360946" cy="3728720"/>
            <a:chOff x="9650729" y="2577601"/>
            <a:chExt cx="360946" cy="2150043"/>
          </a:xfrm>
        </p:grpSpPr>
        <p:sp>
          <p:nvSpPr>
            <p:cNvPr id="7" name="Trapezoid 6">
              <a:extLst>
                <a:ext uri="{FF2B5EF4-FFF2-40B4-BE49-F238E27FC236}">
                  <a16:creationId xmlns:a16="http://schemas.microsoft.com/office/drawing/2014/main" id="{D3ECF2D2-5FAC-47BA-109F-2C322C0C4366}"/>
                </a:ext>
              </a:extLst>
            </p:cNvPr>
            <p:cNvSpPr/>
            <p:nvPr/>
          </p:nvSpPr>
          <p:spPr>
            <a:xfrm rot="5400000" flipH="1">
              <a:off x="8786582" y="3502550"/>
              <a:ext cx="2150042" cy="300145"/>
            </a:xfrm>
            <a:prstGeom prst="trapezoid">
              <a:avLst>
                <a:gd name="adj" fmla="val 41925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DC9F6C73-3604-ED65-3A9A-F0CADBC2E62D}"/>
                </a:ext>
              </a:extLst>
            </p:cNvPr>
            <p:cNvGrpSpPr/>
            <p:nvPr/>
          </p:nvGrpSpPr>
          <p:grpSpPr>
            <a:xfrm>
              <a:off x="9650729" y="2577601"/>
              <a:ext cx="58965" cy="2150042"/>
              <a:chOff x="9652265" y="2577601"/>
              <a:chExt cx="57429" cy="2091924"/>
            </a:xfrm>
          </p:grpSpPr>
          <p:sp>
            <p:nvSpPr>
              <p:cNvPr id="9" name="Rechteck 8">
                <a:extLst>
                  <a:ext uri="{FF2B5EF4-FFF2-40B4-BE49-F238E27FC236}">
                    <a16:creationId xmlns:a16="http://schemas.microsoft.com/office/drawing/2014/main" id="{35EFD7E9-71AA-DA79-F329-D8E66FE11CA8}"/>
                  </a:ext>
                </a:extLst>
              </p:cNvPr>
              <p:cNvSpPr/>
              <p:nvPr/>
            </p:nvSpPr>
            <p:spPr>
              <a:xfrm flipH="1">
                <a:off x="9652265" y="2577601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" name="Rechteck 9">
                <a:extLst>
                  <a:ext uri="{FF2B5EF4-FFF2-40B4-BE49-F238E27FC236}">
                    <a16:creationId xmlns:a16="http://schemas.microsoft.com/office/drawing/2014/main" id="{8F59C0B6-B10A-AEBE-5BAF-BC62A0572F41}"/>
                  </a:ext>
                </a:extLst>
              </p:cNvPr>
              <p:cNvSpPr/>
              <p:nvPr/>
            </p:nvSpPr>
            <p:spPr>
              <a:xfrm flipH="1">
                <a:off x="9652265" y="3099955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" name="Rechteck 10">
                <a:extLst>
                  <a:ext uri="{FF2B5EF4-FFF2-40B4-BE49-F238E27FC236}">
                    <a16:creationId xmlns:a16="http://schemas.microsoft.com/office/drawing/2014/main" id="{59F089F8-D9EC-F030-6CF2-A8F12F33E40B}"/>
                  </a:ext>
                </a:extLst>
              </p:cNvPr>
              <p:cNvSpPr/>
              <p:nvPr/>
            </p:nvSpPr>
            <p:spPr>
              <a:xfrm flipH="1">
                <a:off x="9652265" y="3622310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" name="Rechteck 11">
                <a:extLst>
                  <a:ext uri="{FF2B5EF4-FFF2-40B4-BE49-F238E27FC236}">
                    <a16:creationId xmlns:a16="http://schemas.microsoft.com/office/drawing/2014/main" id="{09A51188-6002-48FF-81C5-01D1A145CD88}"/>
                  </a:ext>
                </a:extLst>
              </p:cNvPr>
              <p:cNvSpPr/>
              <p:nvPr/>
            </p:nvSpPr>
            <p:spPr>
              <a:xfrm flipH="1">
                <a:off x="9652265" y="4144664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14" name="Rechteck 13">
            <a:extLst>
              <a:ext uri="{FF2B5EF4-FFF2-40B4-BE49-F238E27FC236}">
                <a16:creationId xmlns:a16="http://schemas.microsoft.com/office/drawing/2014/main" id="{9D54F7CF-BE6A-8704-5621-D02070E69FB6}"/>
              </a:ext>
            </a:extLst>
          </p:cNvPr>
          <p:cNvSpPr/>
          <p:nvPr/>
        </p:nvSpPr>
        <p:spPr>
          <a:xfrm>
            <a:off x="5581354" y="3014019"/>
            <a:ext cx="1158240" cy="6781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OBA-3 </a:t>
            </a:r>
            <a:r>
              <a:rPr lang="de-DE" dirty="0" err="1"/>
              <a:t>amplifier</a:t>
            </a:r>
            <a:endParaRPr lang="de-DE" dirty="0"/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28B68699-6FD0-B4BD-A7E7-DF41663322D4}"/>
              </a:ext>
            </a:extLst>
          </p:cNvPr>
          <p:cNvGrpSpPr/>
          <p:nvPr/>
        </p:nvGrpSpPr>
        <p:grpSpPr>
          <a:xfrm>
            <a:off x="9259628" y="2159768"/>
            <a:ext cx="360946" cy="3728720"/>
            <a:chOff x="9650729" y="2577601"/>
            <a:chExt cx="360946" cy="2150043"/>
          </a:xfrm>
        </p:grpSpPr>
        <p:sp>
          <p:nvSpPr>
            <p:cNvPr id="16" name="Trapezoid 15">
              <a:extLst>
                <a:ext uri="{FF2B5EF4-FFF2-40B4-BE49-F238E27FC236}">
                  <a16:creationId xmlns:a16="http://schemas.microsoft.com/office/drawing/2014/main" id="{CFE44F30-BA7A-996E-0D8F-A0F9784E9F13}"/>
                </a:ext>
              </a:extLst>
            </p:cNvPr>
            <p:cNvSpPr/>
            <p:nvPr/>
          </p:nvSpPr>
          <p:spPr>
            <a:xfrm rot="5400000" flipH="1">
              <a:off x="8786582" y="3502550"/>
              <a:ext cx="2150042" cy="300145"/>
            </a:xfrm>
            <a:prstGeom prst="trapezoid">
              <a:avLst>
                <a:gd name="adj" fmla="val 41925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17" name="Gruppieren 16">
              <a:extLst>
                <a:ext uri="{FF2B5EF4-FFF2-40B4-BE49-F238E27FC236}">
                  <a16:creationId xmlns:a16="http://schemas.microsoft.com/office/drawing/2014/main" id="{FE74400F-B7E7-6A92-DF05-BCBE82BEF16D}"/>
                </a:ext>
              </a:extLst>
            </p:cNvPr>
            <p:cNvGrpSpPr/>
            <p:nvPr/>
          </p:nvGrpSpPr>
          <p:grpSpPr>
            <a:xfrm>
              <a:off x="9650729" y="2577601"/>
              <a:ext cx="58965" cy="2150042"/>
              <a:chOff x="9652265" y="2577601"/>
              <a:chExt cx="57429" cy="2091924"/>
            </a:xfrm>
          </p:grpSpPr>
          <p:sp>
            <p:nvSpPr>
              <p:cNvPr id="18" name="Rechteck 17">
                <a:extLst>
                  <a:ext uri="{FF2B5EF4-FFF2-40B4-BE49-F238E27FC236}">
                    <a16:creationId xmlns:a16="http://schemas.microsoft.com/office/drawing/2014/main" id="{3FEAF0B3-31C2-2798-0ABC-1EE3534E526F}"/>
                  </a:ext>
                </a:extLst>
              </p:cNvPr>
              <p:cNvSpPr/>
              <p:nvPr/>
            </p:nvSpPr>
            <p:spPr>
              <a:xfrm flipH="1">
                <a:off x="9652265" y="2577601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Rechteck 18">
                <a:extLst>
                  <a:ext uri="{FF2B5EF4-FFF2-40B4-BE49-F238E27FC236}">
                    <a16:creationId xmlns:a16="http://schemas.microsoft.com/office/drawing/2014/main" id="{7D52F1C6-D8BC-96E7-B688-F00BBB8E0679}"/>
                  </a:ext>
                </a:extLst>
              </p:cNvPr>
              <p:cNvSpPr/>
              <p:nvPr/>
            </p:nvSpPr>
            <p:spPr>
              <a:xfrm flipH="1">
                <a:off x="9652265" y="3099955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Rechteck 19">
                <a:extLst>
                  <a:ext uri="{FF2B5EF4-FFF2-40B4-BE49-F238E27FC236}">
                    <a16:creationId xmlns:a16="http://schemas.microsoft.com/office/drawing/2014/main" id="{78B33EB6-56B6-F3C9-B31C-698FD28AF2DA}"/>
                  </a:ext>
                </a:extLst>
              </p:cNvPr>
              <p:cNvSpPr/>
              <p:nvPr/>
            </p:nvSpPr>
            <p:spPr>
              <a:xfrm flipH="1">
                <a:off x="9652265" y="3622310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>
                <a:extLst>
                  <a:ext uri="{FF2B5EF4-FFF2-40B4-BE49-F238E27FC236}">
                    <a16:creationId xmlns:a16="http://schemas.microsoft.com/office/drawing/2014/main" id="{303CF3A5-3213-304F-E55A-F1A81C1F4FB8}"/>
                  </a:ext>
                </a:extLst>
              </p:cNvPr>
              <p:cNvSpPr/>
              <p:nvPr/>
            </p:nvSpPr>
            <p:spPr>
              <a:xfrm flipH="1">
                <a:off x="9652265" y="4144664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cxnSp>
        <p:nvCxnSpPr>
          <p:cNvPr id="29" name="Verbinder: gewinkelt 28">
            <a:extLst>
              <a:ext uri="{FF2B5EF4-FFF2-40B4-BE49-F238E27FC236}">
                <a16:creationId xmlns:a16="http://schemas.microsoft.com/office/drawing/2014/main" id="{773F2C21-3299-D9D2-C289-7BC887FD59CC}"/>
              </a:ext>
            </a:extLst>
          </p:cNvPr>
          <p:cNvCxnSpPr>
            <a:cxnSpLocks/>
            <a:stCxn id="10" idx="3"/>
            <a:endCxn id="14" idx="1"/>
          </p:cNvCxnSpPr>
          <p:nvPr/>
        </p:nvCxnSpPr>
        <p:spPr>
          <a:xfrm flipV="1">
            <a:off x="3293093" y="3353109"/>
            <a:ext cx="2288261" cy="205486"/>
          </a:xfrm>
          <a:prstGeom prst="bentConnector3">
            <a:avLst>
              <a:gd name="adj1" fmla="val 80508"/>
            </a:avLst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0" name="Verbinder: gewinkelt 29">
            <a:extLst>
              <a:ext uri="{FF2B5EF4-FFF2-40B4-BE49-F238E27FC236}">
                <a16:creationId xmlns:a16="http://schemas.microsoft.com/office/drawing/2014/main" id="{D44B18AF-F2DD-BF5E-A667-B75877F20DEB}"/>
              </a:ext>
            </a:extLst>
          </p:cNvPr>
          <p:cNvCxnSpPr>
            <a:cxnSpLocks/>
            <a:stCxn id="14" idx="3"/>
            <a:endCxn id="19" idx="3"/>
          </p:cNvCxnSpPr>
          <p:nvPr/>
        </p:nvCxnSpPr>
        <p:spPr>
          <a:xfrm>
            <a:off x="6739594" y="3353109"/>
            <a:ext cx="2520034" cy="205486"/>
          </a:xfrm>
          <a:prstGeom prst="bentConnector3">
            <a:avLst>
              <a:gd name="adj1" fmla="val 20348"/>
            </a:avLst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1" name="Rechteck 120">
            <a:extLst>
              <a:ext uri="{FF2B5EF4-FFF2-40B4-BE49-F238E27FC236}">
                <a16:creationId xmlns:a16="http://schemas.microsoft.com/office/drawing/2014/main" id="{CDD16B30-DBFF-711D-42FA-7060E5ED7269}"/>
              </a:ext>
            </a:extLst>
          </p:cNvPr>
          <p:cNvSpPr/>
          <p:nvPr/>
        </p:nvSpPr>
        <p:spPr>
          <a:xfrm>
            <a:off x="7518653" y="3387399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C41…C48</a:t>
            </a:r>
          </a:p>
        </p:txBody>
      </p:sp>
      <p:sp>
        <p:nvSpPr>
          <p:cNvPr id="122" name="Rechteck 121">
            <a:extLst>
              <a:ext uri="{FF2B5EF4-FFF2-40B4-BE49-F238E27FC236}">
                <a16:creationId xmlns:a16="http://schemas.microsoft.com/office/drawing/2014/main" id="{3F6E4433-E2BE-745E-CDC7-ECAC498CDAC9}"/>
              </a:ext>
            </a:extLst>
          </p:cNvPr>
          <p:cNvSpPr/>
          <p:nvPr/>
        </p:nvSpPr>
        <p:spPr>
          <a:xfrm>
            <a:off x="3477393" y="3403961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C41…C48</a:t>
            </a:r>
          </a:p>
        </p:txBody>
      </p:sp>
      <p:sp>
        <p:nvSpPr>
          <p:cNvPr id="123" name="Rechteck 122">
            <a:extLst>
              <a:ext uri="{FF2B5EF4-FFF2-40B4-BE49-F238E27FC236}">
                <a16:creationId xmlns:a16="http://schemas.microsoft.com/office/drawing/2014/main" id="{FCC16603-EB05-D540-3E09-2168BE6A0D0C}"/>
              </a:ext>
            </a:extLst>
          </p:cNvPr>
          <p:cNvSpPr/>
          <p:nvPr/>
        </p:nvSpPr>
        <p:spPr>
          <a:xfrm>
            <a:off x="3477393" y="2478989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C50…C57</a:t>
            </a:r>
          </a:p>
        </p:txBody>
      </p:sp>
      <p:sp>
        <p:nvSpPr>
          <p:cNvPr id="124" name="Rechteck 123">
            <a:extLst>
              <a:ext uri="{FF2B5EF4-FFF2-40B4-BE49-F238E27FC236}">
                <a16:creationId xmlns:a16="http://schemas.microsoft.com/office/drawing/2014/main" id="{0B3C044E-18A7-C0A0-FE87-ECF7653A696C}"/>
              </a:ext>
            </a:extLst>
          </p:cNvPr>
          <p:cNvSpPr/>
          <p:nvPr/>
        </p:nvSpPr>
        <p:spPr>
          <a:xfrm>
            <a:off x="3477393" y="4339854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C33…C40</a:t>
            </a:r>
          </a:p>
        </p:txBody>
      </p:sp>
      <p:sp>
        <p:nvSpPr>
          <p:cNvPr id="125" name="Rechteck 124">
            <a:extLst>
              <a:ext uri="{FF2B5EF4-FFF2-40B4-BE49-F238E27FC236}">
                <a16:creationId xmlns:a16="http://schemas.microsoft.com/office/drawing/2014/main" id="{DDC754C2-6159-3EDB-C3B5-C59B2C16FB62}"/>
              </a:ext>
            </a:extLst>
          </p:cNvPr>
          <p:cNvSpPr/>
          <p:nvPr/>
        </p:nvSpPr>
        <p:spPr>
          <a:xfrm>
            <a:off x="7526272" y="2475133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C50…C57</a:t>
            </a:r>
          </a:p>
        </p:txBody>
      </p:sp>
      <p:sp>
        <p:nvSpPr>
          <p:cNvPr id="126" name="Rechteck 125">
            <a:extLst>
              <a:ext uri="{FF2B5EF4-FFF2-40B4-BE49-F238E27FC236}">
                <a16:creationId xmlns:a16="http://schemas.microsoft.com/office/drawing/2014/main" id="{3FBADC6B-84A6-87A2-A6C2-68B318DD7C92}"/>
              </a:ext>
            </a:extLst>
          </p:cNvPr>
          <p:cNvSpPr/>
          <p:nvPr/>
        </p:nvSpPr>
        <p:spPr>
          <a:xfrm>
            <a:off x="7521433" y="4337259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C33…C40</a:t>
            </a:r>
          </a:p>
        </p:txBody>
      </p:sp>
      <p:cxnSp>
        <p:nvCxnSpPr>
          <p:cNvPr id="135" name="Gerader Verbinder 134">
            <a:extLst>
              <a:ext uri="{FF2B5EF4-FFF2-40B4-BE49-F238E27FC236}">
                <a16:creationId xmlns:a16="http://schemas.microsoft.com/office/drawing/2014/main" id="{C9A99C02-24FA-87CF-73DC-FA739038F0FC}"/>
              </a:ext>
            </a:extLst>
          </p:cNvPr>
          <p:cNvCxnSpPr>
            <a:cxnSpLocks/>
            <a:stCxn id="9" idx="3"/>
            <a:endCxn id="123" idx="1"/>
          </p:cNvCxnSpPr>
          <p:nvPr/>
        </p:nvCxnSpPr>
        <p:spPr>
          <a:xfrm>
            <a:off x="3293093" y="2627533"/>
            <a:ext cx="184300" cy="3856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9" name="Gerader Verbinder 138">
            <a:extLst>
              <a:ext uri="{FF2B5EF4-FFF2-40B4-BE49-F238E27FC236}">
                <a16:creationId xmlns:a16="http://schemas.microsoft.com/office/drawing/2014/main" id="{ABB4FDD8-2D0C-8C04-7EA4-64A3A8A2C3C5}"/>
              </a:ext>
            </a:extLst>
          </p:cNvPr>
          <p:cNvCxnSpPr>
            <a:cxnSpLocks/>
            <a:stCxn id="126" idx="3"/>
            <a:endCxn id="20" idx="3"/>
          </p:cNvCxnSpPr>
          <p:nvPr/>
        </p:nvCxnSpPr>
        <p:spPr>
          <a:xfrm>
            <a:off x="8846336" y="4489659"/>
            <a:ext cx="413292" cy="0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0" name="Gerader Verbinder 139">
            <a:extLst>
              <a:ext uri="{FF2B5EF4-FFF2-40B4-BE49-F238E27FC236}">
                <a16:creationId xmlns:a16="http://schemas.microsoft.com/office/drawing/2014/main" id="{FF2138B0-8CB8-47F0-B95C-21E08492B204}"/>
              </a:ext>
            </a:extLst>
          </p:cNvPr>
          <p:cNvCxnSpPr>
            <a:cxnSpLocks/>
            <a:stCxn id="125" idx="3"/>
            <a:endCxn id="18" idx="3"/>
          </p:cNvCxnSpPr>
          <p:nvPr/>
        </p:nvCxnSpPr>
        <p:spPr>
          <a:xfrm>
            <a:off x="8851175" y="2627533"/>
            <a:ext cx="408453" cy="0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6" name="Gerader Verbinder 145">
            <a:extLst>
              <a:ext uri="{FF2B5EF4-FFF2-40B4-BE49-F238E27FC236}">
                <a16:creationId xmlns:a16="http://schemas.microsoft.com/office/drawing/2014/main" id="{04B8B80F-96C1-015E-B128-8F45E62139AA}"/>
              </a:ext>
            </a:extLst>
          </p:cNvPr>
          <p:cNvCxnSpPr>
            <a:cxnSpLocks/>
            <a:endCxn id="21" idx="3"/>
          </p:cNvCxnSpPr>
          <p:nvPr/>
        </p:nvCxnSpPr>
        <p:spPr>
          <a:xfrm>
            <a:off x="9051591" y="5416256"/>
            <a:ext cx="208037" cy="4465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9" name="Gerader Verbinder 148">
            <a:extLst>
              <a:ext uri="{FF2B5EF4-FFF2-40B4-BE49-F238E27FC236}">
                <a16:creationId xmlns:a16="http://schemas.microsoft.com/office/drawing/2014/main" id="{5B6BDA8E-475C-6574-B7DE-07457741C4A6}"/>
              </a:ext>
            </a:extLst>
          </p:cNvPr>
          <p:cNvCxnSpPr>
            <a:cxnSpLocks/>
            <a:stCxn id="11" idx="3"/>
            <a:endCxn id="124" idx="1"/>
          </p:cNvCxnSpPr>
          <p:nvPr/>
        </p:nvCxnSpPr>
        <p:spPr>
          <a:xfrm>
            <a:off x="3293093" y="4489659"/>
            <a:ext cx="184300" cy="2595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4" name="Gerader Verbinder 153">
            <a:extLst>
              <a:ext uri="{FF2B5EF4-FFF2-40B4-BE49-F238E27FC236}">
                <a16:creationId xmlns:a16="http://schemas.microsoft.com/office/drawing/2014/main" id="{84F1B1AC-074A-0452-1707-C5B3DA634A57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3293093" y="5420721"/>
            <a:ext cx="208037" cy="0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4" name="Rechteck 163">
            <a:extLst>
              <a:ext uri="{FF2B5EF4-FFF2-40B4-BE49-F238E27FC236}">
                <a16:creationId xmlns:a16="http://schemas.microsoft.com/office/drawing/2014/main" id="{6EC03EDC-5BF6-0D6A-209C-D9C7E2FDB890}"/>
              </a:ext>
            </a:extLst>
          </p:cNvPr>
          <p:cNvSpPr/>
          <p:nvPr/>
        </p:nvSpPr>
        <p:spPr>
          <a:xfrm>
            <a:off x="2475838" y="1823771"/>
            <a:ext cx="7600336" cy="4424517"/>
          </a:xfrm>
          <a:prstGeom prst="rect">
            <a:avLst/>
          </a:prstGeom>
          <a:noFill/>
          <a:ln w="19050" cap="flat" cmpd="sng" algn="ctr">
            <a:solidFill>
              <a:schemeClr val="dk1"/>
            </a:solidFill>
            <a:prstDash val="lgDash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65" name="Gerader Verbinder 164">
            <a:extLst>
              <a:ext uri="{FF2B5EF4-FFF2-40B4-BE49-F238E27FC236}">
                <a16:creationId xmlns:a16="http://schemas.microsoft.com/office/drawing/2014/main" id="{908854BB-2A12-C7AF-A1E2-A2EB23575EF6}"/>
              </a:ext>
            </a:extLst>
          </p:cNvPr>
          <p:cNvCxnSpPr>
            <a:cxnSpLocks/>
            <a:endCxn id="7" idx="0"/>
          </p:cNvCxnSpPr>
          <p:nvPr/>
        </p:nvCxnSpPr>
        <p:spPr>
          <a:xfrm>
            <a:off x="2200535" y="4021894"/>
            <a:ext cx="731612" cy="2234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8" name="Gerader Verbinder 167">
            <a:extLst>
              <a:ext uri="{FF2B5EF4-FFF2-40B4-BE49-F238E27FC236}">
                <a16:creationId xmlns:a16="http://schemas.microsoft.com/office/drawing/2014/main" id="{9A0D71D4-D36E-8B43-3556-B99B898905FD}"/>
              </a:ext>
            </a:extLst>
          </p:cNvPr>
          <p:cNvCxnSpPr>
            <a:cxnSpLocks/>
            <a:stCxn id="16" idx="0"/>
          </p:cNvCxnSpPr>
          <p:nvPr/>
        </p:nvCxnSpPr>
        <p:spPr>
          <a:xfrm>
            <a:off x="9620575" y="4024128"/>
            <a:ext cx="642412" cy="0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1" name="Textfeld 170">
            <a:extLst>
              <a:ext uri="{FF2B5EF4-FFF2-40B4-BE49-F238E27FC236}">
                <a16:creationId xmlns:a16="http://schemas.microsoft.com/office/drawing/2014/main" id="{A5E6F896-9EA7-B5B9-E1E5-DF2979A735EC}"/>
              </a:ext>
            </a:extLst>
          </p:cNvPr>
          <p:cNvSpPr txBox="1"/>
          <p:nvPr/>
        </p:nvSpPr>
        <p:spPr>
          <a:xfrm>
            <a:off x="2475838" y="1449213"/>
            <a:ext cx="2114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Branching</a:t>
            </a:r>
            <a:r>
              <a:rPr lang="de-DE" dirty="0"/>
              <a:t> </a:t>
            </a:r>
            <a:r>
              <a:rPr lang="de-DE" dirty="0" err="1"/>
              <a:t>location</a:t>
            </a:r>
            <a:endParaRPr lang="de-DE" dirty="0"/>
          </a:p>
        </p:txBody>
      </p:sp>
      <p:sp>
        <p:nvSpPr>
          <p:cNvPr id="172" name="Textfeld 171">
            <a:extLst>
              <a:ext uri="{FF2B5EF4-FFF2-40B4-BE49-F238E27FC236}">
                <a16:creationId xmlns:a16="http://schemas.microsoft.com/office/drawing/2014/main" id="{EDD7ECD6-B37C-70E5-69FC-8B5ACB504A0C}"/>
              </a:ext>
            </a:extLst>
          </p:cNvPr>
          <p:cNvSpPr txBox="1"/>
          <p:nvPr/>
        </p:nvSpPr>
        <p:spPr>
          <a:xfrm>
            <a:off x="10262987" y="3690928"/>
            <a:ext cx="19290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More </a:t>
            </a:r>
            <a:r>
              <a:rPr lang="de-DE" dirty="0" err="1"/>
              <a:t>amplifiers</a:t>
            </a:r>
            <a:r>
              <a:rPr lang="de-DE" dirty="0"/>
              <a:t> </a:t>
            </a:r>
            <a:r>
              <a:rPr lang="de-DE" dirty="0" err="1"/>
              <a:t>towards</a:t>
            </a:r>
            <a:r>
              <a:rPr lang="de-DE" dirty="0"/>
              <a:t> B end</a:t>
            </a:r>
          </a:p>
        </p:txBody>
      </p:sp>
      <p:sp>
        <p:nvSpPr>
          <p:cNvPr id="173" name="Textfeld 172">
            <a:extLst>
              <a:ext uri="{FF2B5EF4-FFF2-40B4-BE49-F238E27FC236}">
                <a16:creationId xmlns:a16="http://schemas.microsoft.com/office/drawing/2014/main" id="{09E12FBE-C38F-CC7C-EAE6-ECFCD1DF3705}"/>
              </a:ext>
            </a:extLst>
          </p:cNvPr>
          <p:cNvSpPr txBox="1"/>
          <p:nvPr/>
        </p:nvSpPr>
        <p:spPr>
          <a:xfrm>
            <a:off x="318671" y="3712863"/>
            <a:ext cx="19290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More </a:t>
            </a:r>
            <a:r>
              <a:rPr lang="de-DE" dirty="0" err="1"/>
              <a:t>amplifiers</a:t>
            </a:r>
            <a:r>
              <a:rPr lang="de-DE" dirty="0"/>
              <a:t> </a:t>
            </a:r>
            <a:r>
              <a:rPr lang="de-DE" dirty="0" err="1"/>
              <a:t>towards</a:t>
            </a:r>
            <a:r>
              <a:rPr lang="de-DE" dirty="0"/>
              <a:t> A end</a:t>
            </a:r>
          </a:p>
        </p:txBody>
      </p:sp>
      <p:grpSp>
        <p:nvGrpSpPr>
          <p:cNvPr id="182" name="Gruppieren 181">
            <a:extLst>
              <a:ext uri="{FF2B5EF4-FFF2-40B4-BE49-F238E27FC236}">
                <a16:creationId xmlns:a16="http://schemas.microsoft.com/office/drawing/2014/main" id="{0E95B188-A1A7-7527-D340-D096B46E1FD7}"/>
              </a:ext>
            </a:extLst>
          </p:cNvPr>
          <p:cNvGrpSpPr/>
          <p:nvPr/>
        </p:nvGrpSpPr>
        <p:grpSpPr>
          <a:xfrm>
            <a:off x="5272992" y="3816406"/>
            <a:ext cx="2121923" cy="313641"/>
            <a:chOff x="5342407" y="4421926"/>
            <a:chExt cx="2121923" cy="313641"/>
          </a:xfrm>
        </p:grpSpPr>
        <p:cxnSp>
          <p:nvCxnSpPr>
            <p:cNvPr id="175" name="Gerade Verbindung mit Pfeil 174">
              <a:extLst>
                <a:ext uri="{FF2B5EF4-FFF2-40B4-BE49-F238E27FC236}">
                  <a16:creationId xmlns:a16="http://schemas.microsoft.com/office/drawing/2014/main" id="{FEEA26D2-5DE0-85C7-69F8-448DFBA1E752}"/>
                </a:ext>
              </a:extLst>
            </p:cNvPr>
            <p:cNvCxnSpPr>
              <a:cxnSpLocks/>
            </p:cNvCxnSpPr>
            <p:nvPr/>
          </p:nvCxnSpPr>
          <p:spPr>
            <a:xfrm>
              <a:off x="5953376" y="4575814"/>
              <a:ext cx="639097" cy="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8" name="Textfeld 177">
              <a:extLst>
                <a:ext uri="{FF2B5EF4-FFF2-40B4-BE49-F238E27FC236}">
                  <a16:creationId xmlns:a16="http://schemas.microsoft.com/office/drawing/2014/main" id="{97257653-8534-6ABB-4D7B-668418ED7030}"/>
                </a:ext>
              </a:extLst>
            </p:cNvPr>
            <p:cNvSpPr txBox="1"/>
            <p:nvPr/>
          </p:nvSpPr>
          <p:spPr>
            <a:xfrm>
              <a:off x="6586618" y="4421926"/>
              <a:ext cx="877712" cy="313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/>
                <a:t>OC</a:t>
              </a:r>
            </a:p>
          </p:txBody>
        </p:sp>
        <p:sp>
          <p:nvSpPr>
            <p:cNvPr id="179" name="Textfeld 178">
              <a:extLst>
                <a:ext uri="{FF2B5EF4-FFF2-40B4-BE49-F238E27FC236}">
                  <a16:creationId xmlns:a16="http://schemas.microsoft.com/office/drawing/2014/main" id="{0CA32475-FD15-B4BA-503F-5BA9F158E473}"/>
                </a:ext>
              </a:extLst>
            </p:cNvPr>
            <p:cNvSpPr txBox="1"/>
            <p:nvPr/>
          </p:nvSpPr>
          <p:spPr>
            <a:xfrm>
              <a:off x="5342407" y="4421926"/>
              <a:ext cx="6064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dirty="0"/>
                <a:t>C44</a:t>
              </a:r>
            </a:p>
          </p:txBody>
        </p:sp>
      </p:grpSp>
      <p:grpSp>
        <p:nvGrpSpPr>
          <p:cNvPr id="183" name="Gruppieren 182">
            <a:extLst>
              <a:ext uri="{FF2B5EF4-FFF2-40B4-BE49-F238E27FC236}">
                <a16:creationId xmlns:a16="http://schemas.microsoft.com/office/drawing/2014/main" id="{9C5FA3A5-6906-C651-E314-9D0AD36526B3}"/>
              </a:ext>
            </a:extLst>
          </p:cNvPr>
          <p:cNvGrpSpPr/>
          <p:nvPr/>
        </p:nvGrpSpPr>
        <p:grpSpPr>
          <a:xfrm>
            <a:off x="5272992" y="4093968"/>
            <a:ext cx="2121923" cy="313641"/>
            <a:chOff x="5342407" y="4421926"/>
            <a:chExt cx="2121923" cy="313641"/>
          </a:xfrm>
        </p:grpSpPr>
        <p:cxnSp>
          <p:nvCxnSpPr>
            <p:cNvPr id="184" name="Gerade Verbindung mit Pfeil 183">
              <a:extLst>
                <a:ext uri="{FF2B5EF4-FFF2-40B4-BE49-F238E27FC236}">
                  <a16:creationId xmlns:a16="http://schemas.microsoft.com/office/drawing/2014/main" id="{D75F2F58-A5D8-E6EE-B83E-E86B163F096C}"/>
                </a:ext>
              </a:extLst>
            </p:cNvPr>
            <p:cNvCxnSpPr>
              <a:cxnSpLocks/>
            </p:cNvCxnSpPr>
            <p:nvPr/>
          </p:nvCxnSpPr>
          <p:spPr>
            <a:xfrm>
              <a:off x="5953376" y="4575814"/>
              <a:ext cx="639097" cy="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5" name="Textfeld 184">
              <a:extLst>
                <a:ext uri="{FF2B5EF4-FFF2-40B4-BE49-F238E27FC236}">
                  <a16:creationId xmlns:a16="http://schemas.microsoft.com/office/drawing/2014/main" id="{AE89043B-F63B-FCFD-D112-65A6A0234150}"/>
                </a:ext>
              </a:extLst>
            </p:cNvPr>
            <p:cNvSpPr txBox="1"/>
            <p:nvPr/>
          </p:nvSpPr>
          <p:spPr>
            <a:xfrm>
              <a:off x="6586618" y="4421926"/>
              <a:ext cx="877712" cy="313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/>
                <a:t>ELSTAB</a:t>
              </a:r>
            </a:p>
          </p:txBody>
        </p:sp>
        <p:sp>
          <p:nvSpPr>
            <p:cNvPr id="186" name="Textfeld 185">
              <a:extLst>
                <a:ext uri="{FF2B5EF4-FFF2-40B4-BE49-F238E27FC236}">
                  <a16:creationId xmlns:a16="http://schemas.microsoft.com/office/drawing/2014/main" id="{F3DECC35-D713-E918-F346-1BD1981361C0}"/>
                </a:ext>
              </a:extLst>
            </p:cNvPr>
            <p:cNvSpPr txBox="1"/>
            <p:nvPr/>
          </p:nvSpPr>
          <p:spPr>
            <a:xfrm>
              <a:off x="5342407" y="4421926"/>
              <a:ext cx="6064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dirty="0"/>
                <a:t>C45</a:t>
              </a:r>
            </a:p>
          </p:txBody>
        </p:sp>
      </p:grpSp>
      <p:grpSp>
        <p:nvGrpSpPr>
          <p:cNvPr id="187" name="Gruppieren 186">
            <a:extLst>
              <a:ext uri="{FF2B5EF4-FFF2-40B4-BE49-F238E27FC236}">
                <a16:creationId xmlns:a16="http://schemas.microsoft.com/office/drawing/2014/main" id="{8E8D115A-104B-DB4A-D3C9-1177E6FE3E31}"/>
              </a:ext>
            </a:extLst>
          </p:cNvPr>
          <p:cNvGrpSpPr/>
          <p:nvPr/>
        </p:nvGrpSpPr>
        <p:grpSpPr>
          <a:xfrm>
            <a:off x="5272992" y="4371530"/>
            <a:ext cx="2121923" cy="313641"/>
            <a:chOff x="5342407" y="4421926"/>
            <a:chExt cx="2121923" cy="313641"/>
          </a:xfrm>
        </p:grpSpPr>
        <p:cxnSp>
          <p:nvCxnSpPr>
            <p:cNvPr id="188" name="Gerade Verbindung mit Pfeil 187">
              <a:extLst>
                <a:ext uri="{FF2B5EF4-FFF2-40B4-BE49-F238E27FC236}">
                  <a16:creationId xmlns:a16="http://schemas.microsoft.com/office/drawing/2014/main" id="{C147D9C3-DB13-A464-BA96-EABE2E4D4E10}"/>
                </a:ext>
              </a:extLst>
            </p:cNvPr>
            <p:cNvCxnSpPr>
              <a:cxnSpLocks/>
            </p:cNvCxnSpPr>
            <p:nvPr/>
          </p:nvCxnSpPr>
          <p:spPr>
            <a:xfrm>
              <a:off x="5953376" y="4575814"/>
              <a:ext cx="639097" cy="0"/>
            </a:xfrm>
            <a:prstGeom prst="straightConnector1">
              <a:avLst/>
            </a:prstGeom>
            <a:ln>
              <a:headEnd type="triangl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9" name="Textfeld 188">
              <a:extLst>
                <a:ext uri="{FF2B5EF4-FFF2-40B4-BE49-F238E27FC236}">
                  <a16:creationId xmlns:a16="http://schemas.microsoft.com/office/drawing/2014/main" id="{D5E85FFB-F601-ABEF-8C54-9ABE429905B1}"/>
                </a:ext>
              </a:extLst>
            </p:cNvPr>
            <p:cNvSpPr txBox="1"/>
            <p:nvPr/>
          </p:nvSpPr>
          <p:spPr>
            <a:xfrm>
              <a:off x="6586618" y="4421926"/>
              <a:ext cx="877712" cy="313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/>
                <a:t>ELSTAB</a:t>
              </a:r>
            </a:p>
          </p:txBody>
        </p:sp>
        <p:sp>
          <p:nvSpPr>
            <p:cNvPr id="190" name="Textfeld 189">
              <a:extLst>
                <a:ext uri="{FF2B5EF4-FFF2-40B4-BE49-F238E27FC236}">
                  <a16:creationId xmlns:a16="http://schemas.microsoft.com/office/drawing/2014/main" id="{FAC470BB-9255-1674-66B6-1D9443ABDA13}"/>
                </a:ext>
              </a:extLst>
            </p:cNvPr>
            <p:cNvSpPr txBox="1"/>
            <p:nvPr/>
          </p:nvSpPr>
          <p:spPr>
            <a:xfrm>
              <a:off x="5342407" y="4421926"/>
              <a:ext cx="6064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dirty="0"/>
                <a:t>C46</a:t>
              </a:r>
            </a:p>
          </p:txBody>
        </p:sp>
      </p:grpSp>
      <p:grpSp>
        <p:nvGrpSpPr>
          <p:cNvPr id="191" name="Gruppieren 190">
            <a:extLst>
              <a:ext uri="{FF2B5EF4-FFF2-40B4-BE49-F238E27FC236}">
                <a16:creationId xmlns:a16="http://schemas.microsoft.com/office/drawing/2014/main" id="{0EA8F675-4A1B-4ED5-2180-0D896632C5E6}"/>
              </a:ext>
            </a:extLst>
          </p:cNvPr>
          <p:cNvGrpSpPr/>
          <p:nvPr/>
        </p:nvGrpSpPr>
        <p:grpSpPr>
          <a:xfrm>
            <a:off x="5272992" y="4926654"/>
            <a:ext cx="2121923" cy="313641"/>
            <a:chOff x="5342407" y="4421926"/>
            <a:chExt cx="2121923" cy="313641"/>
          </a:xfrm>
        </p:grpSpPr>
        <p:cxnSp>
          <p:nvCxnSpPr>
            <p:cNvPr id="192" name="Gerade Verbindung mit Pfeil 191">
              <a:extLst>
                <a:ext uri="{FF2B5EF4-FFF2-40B4-BE49-F238E27FC236}">
                  <a16:creationId xmlns:a16="http://schemas.microsoft.com/office/drawing/2014/main" id="{FE130FCC-6BA3-8003-C2F0-C198377E6EA0}"/>
                </a:ext>
              </a:extLst>
            </p:cNvPr>
            <p:cNvCxnSpPr>
              <a:cxnSpLocks/>
            </p:cNvCxnSpPr>
            <p:nvPr/>
          </p:nvCxnSpPr>
          <p:spPr>
            <a:xfrm>
              <a:off x="5953376" y="4575814"/>
              <a:ext cx="639097" cy="0"/>
            </a:xfrm>
            <a:prstGeom prst="straightConnector1">
              <a:avLst/>
            </a:prstGeom>
            <a:ln>
              <a:headEnd type="triangl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3" name="Textfeld 192">
              <a:extLst>
                <a:ext uri="{FF2B5EF4-FFF2-40B4-BE49-F238E27FC236}">
                  <a16:creationId xmlns:a16="http://schemas.microsoft.com/office/drawing/2014/main" id="{2545BC37-5274-9655-2763-D7ED0D25570E}"/>
                </a:ext>
              </a:extLst>
            </p:cNvPr>
            <p:cNvSpPr txBox="1"/>
            <p:nvPr/>
          </p:nvSpPr>
          <p:spPr>
            <a:xfrm>
              <a:off x="6586618" y="4421926"/>
              <a:ext cx="877712" cy="313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/>
                <a:t>WR</a:t>
              </a:r>
            </a:p>
          </p:txBody>
        </p:sp>
        <p:sp>
          <p:nvSpPr>
            <p:cNvPr id="194" name="Textfeld 193">
              <a:extLst>
                <a:ext uri="{FF2B5EF4-FFF2-40B4-BE49-F238E27FC236}">
                  <a16:creationId xmlns:a16="http://schemas.microsoft.com/office/drawing/2014/main" id="{A2026C0D-5B1C-F138-9247-54351B73C707}"/>
                </a:ext>
              </a:extLst>
            </p:cNvPr>
            <p:cNvSpPr txBox="1"/>
            <p:nvPr/>
          </p:nvSpPr>
          <p:spPr>
            <a:xfrm>
              <a:off x="5342407" y="4421926"/>
              <a:ext cx="6064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dirty="0"/>
                <a:t>C48</a:t>
              </a:r>
            </a:p>
          </p:txBody>
        </p:sp>
      </p:grpSp>
      <p:grpSp>
        <p:nvGrpSpPr>
          <p:cNvPr id="195" name="Gruppieren 194">
            <a:extLst>
              <a:ext uri="{FF2B5EF4-FFF2-40B4-BE49-F238E27FC236}">
                <a16:creationId xmlns:a16="http://schemas.microsoft.com/office/drawing/2014/main" id="{EA8C133B-C131-C098-8D69-79E6C1F47CE8}"/>
              </a:ext>
            </a:extLst>
          </p:cNvPr>
          <p:cNvGrpSpPr/>
          <p:nvPr/>
        </p:nvGrpSpPr>
        <p:grpSpPr>
          <a:xfrm>
            <a:off x="5272992" y="4649092"/>
            <a:ext cx="2121923" cy="313641"/>
            <a:chOff x="5342407" y="4421926"/>
            <a:chExt cx="2121923" cy="313641"/>
          </a:xfrm>
        </p:grpSpPr>
        <p:cxnSp>
          <p:nvCxnSpPr>
            <p:cNvPr id="196" name="Gerade Verbindung mit Pfeil 195">
              <a:extLst>
                <a:ext uri="{FF2B5EF4-FFF2-40B4-BE49-F238E27FC236}">
                  <a16:creationId xmlns:a16="http://schemas.microsoft.com/office/drawing/2014/main" id="{D00C3FDF-FBF8-ED14-F76F-C957680FE364}"/>
                </a:ext>
              </a:extLst>
            </p:cNvPr>
            <p:cNvCxnSpPr>
              <a:cxnSpLocks/>
            </p:cNvCxnSpPr>
            <p:nvPr/>
          </p:nvCxnSpPr>
          <p:spPr>
            <a:xfrm>
              <a:off x="5953376" y="4575814"/>
              <a:ext cx="639097" cy="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Textfeld 196">
              <a:extLst>
                <a:ext uri="{FF2B5EF4-FFF2-40B4-BE49-F238E27FC236}">
                  <a16:creationId xmlns:a16="http://schemas.microsoft.com/office/drawing/2014/main" id="{C370DBA5-29FF-5F60-5AE7-EEDDB9C0E7DD}"/>
                </a:ext>
              </a:extLst>
            </p:cNvPr>
            <p:cNvSpPr txBox="1"/>
            <p:nvPr/>
          </p:nvSpPr>
          <p:spPr>
            <a:xfrm>
              <a:off x="6586618" y="4421926"/>
              <a:ext cx="877712" cy="313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/>
                <a:t>WR</a:t>
              </a:r>
            </a:p>
          </p:txBody>
        </p:sp>
        <p:sp>
          <p:nvSpPr>
            <p:cNvPr id="198" name="Textfeld 197">
              <a:extLst>
                <a:ext uri="{FF2B5EF4-FFF2-40B4-BE49-F238E27FC236}">
                  <a16:creationId xmlns:a16="http://schemas.microsoft.com/office/drawing/2014/main" id="{3C59B4E5-FD38-7D8D-5BFC-97CC8E6FC7EC}"/>
                </a:ext>
              </a:extLst>
            </p:cNvPr>
            <p:cNvSpPr txBox="1"/>
            <p:nvPr/>
          </p:nvSpPr>
          <p:spPr>
            <a:xfrm>
              <a:off x="5342407" y="4421926"/>
              <a:ext cx="6064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dirty="0"/>
                <a:t>C47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8539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B0B771-B18B-762A-B369-CF8462D485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97E9D7-416D-D97D-C2D4-C6CB87D3D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WR </a:t>
            </a:r>
            <a:r>
              <a:rPr lang="de-DE" dirty="0" err="1"/>
              <a:t>branch</a:t>
            </a:r>
            <a:r>
              <a:rPr lang="de-DE" dirty="0"/>
              <a:t>-off (</a:t>
            </a:r>
            <a:r>
              <a:rPr lang="de-DE" dirty="0" err="1"/>
              <a:t>revised</a:t>
            </a:r>
            <a:r>
              <a:rPr lang="de-DE" dirty="0"/>
              <a:t>)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95A0B09F-7542-C4BC-FAAD-D9B82771AC74}"/>
              </a:ext>
            </a:extLst>
          </p:cNvPr>
          <p:cNvGrpSpPr/>
          <p:nvPr/>
        </p:nvGrpSpPr>
        <p:grpSpPr>
          <a:xfrm flipH="1">
            <a:off x="1797534" y="2255520"/>
            <a:ext cx="360946" cy="3728720"/>
            <a:chOff x="9650729" y="2577601"/>
            <a:chExt cx="360946" cy="2150043"/>
          </a:xfrm>
        </p:grpSpPr>
        <p:sp>
          <p:nvSpPr>
            <p:cNvPr id="7" name="Trapezoid 6">
              <a:extLst>
                <a:ext uri="{FF2B5EF4-FFF2-40B4-BE49-F238E27FC236}">
                  <a16:creationId xmlns:a16="http://schemas.microsoft.com/office/drawing/2014/main" id="{A927B004-2AD2-3513-99C0-3B11A1429933}"/>
                </a:ext>
              </a:extLst>
            </p:cNvPr>
            <p:cNvSpPr/>
            <p:nvPr/>
          </p:nvSpPr>
          <p:spPr>
            <a:xfrm rot="5400000" flipH="1">
              <a:off x="8786582" y="3502550"/>
              <a:ext cx="2150042" cy="300145"/>
            </a:xfrm>
            <a:prstGeom prst="trapezoid">
              <a:avLst>
                <a:gd name="adj" fmla="val 41925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ED37A110-C62B-2070-31C8-6E153612B7B1}"/>
                </a:ext>
              </a:extLst>
            </p:cNvPr>
            <p:cNvGrpSpPr/>
            <p:nvPr/>
          </p:nvGrpSpPr>
          <p:grpSpPr>
            <a:xfrm>
              <a:off x="9650729" y="2577601"/>
              <a:ext cx="58965" cy="2150042"/>
              <a:chOff x="9652265" y="2577601"/>
              <a:chExt cx="57429" cy="2091924"/>
            </a:xfrm>
          </p:grpSpPr>
          <p:sp>
            <p:nvSpPr>
              <p:cNvPr id="9" name="Rechteck 8">
                <a:extLst>
                  <a:ext uri="{FF2B5EF4-FFF2-40B4-BE49-F238E27FC236}">
                    <a16:creationId xmlns:a16="http://schemas.microsoft.com/office/drawing/2014/main" id="{18EE8EBB-FAD6-E8B1-4377-2A7808B92A02}"/>
                  </a:ext>
                </a:extLst>
              </p:cNvPr>
              <p:cNvSpPr/>
              <p:nvPr/>
            </p:nvSpPr>
            <p:spPr>
              <a:xfrm flipH="1">
                <a:off x="9652265" y="2577601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" name="Rechteck 9">
                <a:extLst>
                  <a:ext uri="{FF2B5EF4-FFF2-40B4-BE49-F238E27FC236}">
                    <a16:creationId xmlns:a16="http://schemas.microsoft.com/office/drawing/2014/main" id="{0FB8CC36-D5EA-34BD-7B17-F54A5C4CB7D9}"/>
                  </a:ext>
                </a:extLst>
              </p:cNvPr>
              <p:cNvSpPr/>
              <p:nvPr/>
            </p:nvSpPr>
            <p:spPr>
              <a:xfrm flipH="1">
                <a:off x="9652265" y="3099955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" name="Rechteck 10">
                <a:extLst>
                  <a:ext uri="{FF2B5EF4-FFF2-40B4-BE49-F238E27FC236}">
                    <a16:creationId xmlns:a16="http://schemas.microsoft.com/office/drawing/2014/main" id="{FCA8996C-28F2-6DD0-CE5D-B9AC3DC7FE51}"/>
                  </a:ext>
                </a:extLst>
              </p:cNvPr>
              <p:cNvSpPr/>
              <p:nvPr/>
            </p:nvSpPr>
            <p:spPr>
              <a:xfrm flipH="1">
                <a:off x="9652265" y="3622310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" name="Rechteck 11">
                <a:extLst>
                  <a:ext uri="{FF2B5EF4-FFF2-40B4-BE49-F238E27FC236}">
                    <a16:creationId xmlns:a16="http://schemas.microsoft.com/office/drawing/2014/main" id="{0EBA662D-E5BA-3DB8-CFA8-2728C413F6F9}"/>
                  </a:ext>
                </a:extLst>
              </p:cNvPr>
              <p:cNvSpPr/>
              <p:nvPr/>
            </p:nvSpPr>
            <p:spPr>
              <a:xfrm flipH="1">
                <a:off x="9652265" y="4144664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14" name="Rechteck 13">
            <a:extLst>
              <a:ext uri="{FF2B5EF4-FFF2-40B4-BE49-F238E27FC236}">
                <a16:creationId xmlns:a16="http://schemas.microsoft.com/office/drawing/2014/main" id="{C794459B-DF83-0858-EAD5-8F09D0042881}"/>
              </a:ext>
            </a:extLst>
          </p:cNvPr>
          <p:cNvSpPr/>
          <p:nvPr/>
        </p:nvSpPr>
        <p:spPr>
          <a:xfrm>
            <a:off x="5259240" y="2998357"/>
            <a:ext cx="1158240" cy="6781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OBA-3 </a:t>
            </a:r>
            <a:r>
              <a:rPr lang="de-DE" dirty="0" err="1"/>
              <a:t>amplifier</a:t>
            </a:r>
            <a:endParaRPr lang="de-DE" dirty="0"/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57F569A2-9754-A99C-4539-8C0F508A55E9}"/>
              </a:ext>
            </a:extLst>
          </p:cNvPr>
          <p:cNvGrpSpPr/>
          <p:nvPr/>
        </p:nvGrpSpPr>
        <p:grpSpPr>
          <a:xfrm>
            <a:off x="10033275" y="2253286"/>
            <a:ext cx="360946" cy="3728720"/>
            <a:chOff x="9650729" y="2577601"/>
            <a:chExt cx="360946" cy="2150043"/>
          </a:xfrm>
        </p:grpSpPr>
        <p:sp>
          <p:nvSpPr>
            <p:cNvPr id="16" name="Trapezoid 15">
              <a:extLst>
                <a:ext uri="{FF2B5EF4-FFF2-40B4-BE49-F238E27FC236}">
                  <a16:creationId xmlns:a16="http://schemas.microsoft.com/office/drawing/2014/main" id="{1F23E2FE-30DC-B94F-7B5A-E2B4D0C238D9}"/>
                </a:ext>
              </a:extLst>
            </p:cNvPr>
            <p:cNvSpPr/>
            <p:nvPr/>
          </p:nvSpPr>
          <p:spPr>
            <a:xfrm rot="5400000" flipH="1">
              <a:off x="8786582" y="3502550"/>
              <a:ext cx="2150042" cy="300145"/>
            </a:xfrm>
            <a:prstGeom prst="trapezoid">
              <a:avLst>
                <a:gd name="adj" fmla="val 41925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17" name="Gruppieren 16">
              <a:extLst>
                <a:ext uri="{FF2B5EF4-FFF2-40B4-BE49-F238E27FC236}">
                  <a16:creationId xmlns:a16="http://schemas.microsoft.com/office/drawing/2014/main" id="{590F9EFA-3E80-3605-CC13-39D097C21F40}"/>
                </a:ext>
              </a:extLst>
            </p:cNvPr>
            <p:cNvGrpSpPr/>
            <p:nvPr/>
          </p:nvGrpSpPr>
          <p:grpSpPr>
            <a:xfrm>
              <a:off x="9650729" y="2577601"/>
              <a:ext cx="58965" cy="2150042"/>
              <a:chOff x="9652265" y="2577601"/>
              <a:chExt cx="57429" cy="2091924"/>
            </a:xfrm>
          </p:grpSpPr>
          <p:sp>
            <p:nvSpPr>
              <p:cNvPr id="18" name="Rechteck 17">
                <a:extLst>
                  <a:ext uri="{FF2B5EF4-FFF2-40B4-BE49-F238E27FC236}">
                    <a16:creationId xmlns:a16="http://schemas.microsoft.com/office/drawing/2014/main" id="{45DA347A-6162-2F7B-FD5A-A9EC9959628A}"/>
                  </a:ext>
                </a:extLst>
              </p:cNvPr>
              <p:cNvSpPr/>
              <p:nvPr/>
            </p:nvSpPr>
            <p:spPr>
              <a:xfrm flipH="1">
                <a:off x="9652265" y="2577601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Rechteck 18">
                <a:extLst>
                  <a:ext uri="{FF2B5EF4-FFF2-40B4-BE49-F238E27FC236}">
                    <a16:creationId xmlns:a16="http://schemas.microsoft.com/office/drawing/2014/main" id="{0013CEF3-D381-60FD-F020-F7F15ED9D0EF}"/>
                  </a:ext>
                </a:extLst>
              </p:cNvPr>
              <p:cNvSpPr/>
              <p:nvPr/>
            </p:nvSpPr>
            <p:spPr>
              <a:xfrm flipH="1">
                <a:off x="9652265" y="3099955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Rechteck 19">
                <a:extLst>
                  <a:ext uri="{FF2B5EF4-FFF2-40B4-BE49-F238E27FC236}">
                    <a16:creationId xmlns:a16="http://schemas.microsoft.com/office/drawing/2014/main" id="{38C89860-9473-D214-61B7-7F9EAFACFCED}"/>
                  </a:ext>
                </a:extLst>
              </p:cNvPr>
              <p:cNvSpPr/>
              <p:nvPr/>
            </p:nvSpPr>
            <p:spPr>
              <a:xfrm flipH="1">
                <a:off x="9652265" y="3622310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>
                <a:extLst>
                  <a:ext uri="{FF2B5EF4-FFF2-40B4-BE49-F238E27FC236}">
                    <a16:creationId xmlns:a16="http://schemas.microsoft.com/office/drawing/2014/main" id="{BEBD7273-3356-7AEF-DAC7-E5F0800FD794}"/>
                  </a:ext>
                </a:extLst>
              </p:cNvPr>
              <p:cNvSpPr/>
              <p:nvPr/>
            </p:nvSpPr>
            <p:spPr>
              <a:xfrm flipH="1">
                <a:off x="9652265" y="4144664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cxnSp>
        <p:nvCxnSpPr>
          <p:cNvPr id="29" name="Verbinder: gewinkelt 28">
            <a:extLst>
              <a:ext uri="{FF2B5EF4-FFF2-40B4-BE49-F238E27FC236}">
                <a16:creationId xmlns:a16="http://schemas.microsoft.com/office/drawing/2014/main" id="{1D0C9255-FAD7-C8A9-88C1-92C289FFE1DD}"/>
              </a:ext>
            </a:extLst>
          </p:cNvPr>
          <p:cNvCxnSpPr>
            <a:cxnSpLocks/>
            <a:stCxn id="10" idx="3"/>
            <a:endCxn id="64" idx="1"/>
          </p:cNvCxnSpPr>
          <p:nvPr/>
        </p:nvCxnSpPr>
        <p:spPr>
          <a:xfrm>
            <a:off x="2158480" y="3654347"/>
            <a:ext cx="2293017" cy="690862"/>
          </a:xfrm>
          <a:prstGeom prst="bentConnector3">
            <a:avLst>
              <a:gd name="adj1" fmla="val 78300"/>
            </a:avLst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0" name="Verbinder: gewinkelt 29">
            <a:extLst>
              <a:ext uri="{FF2B5EF4-FFF2-40B4-BE49-F238E27FC236}">
                <a16:creationId xmlns:a16="http://schemas.microsoft.com/office/drawing/2014/main" id="{4AAF8AAC-DFFE-F1F9-4A82-7DB406E1DD6F}"/>
              </a:ext>
            </a:extLst>
          </p:cNvPr>
          <p:cNvCxnSpPr>
            <a:cxnSpLocks/>
            <a:stCxn id="64" idx="3"/>
            <a:endCxn id="19" idx="3"/>
          </p:cNvCxnSpPr>
          <p:nvPr/>
        </p:nvCxnSpPr>
        <p:spPr>
          <a:xfrm flipV="1">
            <a:off x="7340824" y="3652113"/>
            <a:ext cx="2692451" cy="693096"/>
          </a:xfrm>
          <a:prstGeom prst="bentConnector3">
            <a:avLst>
              <a:gd name="adj1" fmla="val 15308"/>
            </a:avLst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1" name="Rechteck 120">
            <a:extLst>
              <a:ext uri="{FF2B5EF4-FFF2-40B4-BE49-F238E27FC236}">
                <a16:creationId xmlns:a16="http://schemas.microsoft.com/office/drawing/2014/main" id="{8A47F6FE-6FCD-78B4-C61F-1807EE9DE680}"/>
              </a:ext>
            </a:extLst>
          </p:cNvPr>
          <p:cNvSpPr/>
          <p:nvPr/>
        </p:nvSpPr>
        <p:spPr>
          <a:xfrm>
            <a:off x="8292300" y="3480917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C41…C48</a:t>
            </a:r>
          </a:p>
        </p:txBody>
      </p:sp>
      <p:sp>
        <p:nvSpPr>
          <p:cNvPr id="122" name="Rechteck 121">
            <a:extLst>
              <a:ext uri="{FF2B5EF4-FFF2-40B4-BE49-F238E27FC236}">
                <a16:creationId xmlns:a16="http://schemas.microsoft.com/office/drawing/2014/main" id="{46489472-6243-6E39-BB1B-A7132783CBF1}"/>
              </a:ext>
            </a:extLst>
          </p:cNvPr>
          <p:cNvSpPr/>
          <p:nvPr/>
        </p:nvSpPr>
        <p:spPr>
          <a:xfrm>
            <a:off x="2342780" y="3499713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C41…C48</a:t>
            </a:r>
          </a:p>
        </p:txBody>
      </p:sp>
      <p:sp>
        <p:nvSpPr>
          <p:cNvPr id="123" name="Rechteck 122">
            <a:extLst>
              <a:ext uri="{FF2B5EF4-FFF2-40B4-BE49-F238E27FC236}">
                <a16:creationId xmlns:a16="http://schemas.microsoft.com/office/drawing/2014/main" id="{1711CDF9-0623-E9AC-F39D-7B17905D14B3}"/>
              </a:ext>
            </a:extLst>
          </p:cNvPr>
          <p:cNvSpPr/>
          <p:nvPr/>
        </p:nvSpPr>
        <p:spPr>
          <a:xfrm>
            <a:off x="2342780" y="2574741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C50…C57</a:t>
            </a:r>
          </a:p>
        </p:txBody>
      </p:sp>
      <p:sp>
        <p:nvSpPr>
          <p:cNvPr id="124" name="Rechteck 123">
            <a:extLst>
              <a:ext uri="{FF2B5EF4-FFF2-40B4-BE49-F238E27FC236}">
                <a16:creationId xmlns:a16="http://schemas.microsoft.com/office/drawing/2014/main" id="{919D8A1E-D51C-4B3E-5F51-1DDF942B36F3}"/>
              </a:ext>
            </a:extLst>
          </p:cNvPr>
          <p:cNvSpPr/>
          <p:nvPr/>
        </p:nvSpPr>
        <p:spPr>
          <a:xfrm>
            <a:off x="2342780" y="4435606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C33…C40</a:t>
            </a:r>
          </a:p>
        </p:txBody>
      </p:sp>
      <p:sp>
        <p:nvSpPr>
          <p:cNvPr id="125" name="Rechteck 124">
            <a:extLst>
              <a:ext uri="{FF2B5EF4-FFF2-40B4-BE49-F238E27FC236}">
                <a16:creationId xmlns:a16="http://schemas.microsoft.com/office/drawing/2014/main" id="{C7CA4376-884B-08FC-EBBC-5BA5EEC6EBA9}"/>
              </a:ext>
            </a:extLst>
          </p:cNvPr>
          <p:cNvSpPr/>
          <p:nvPr/>
        </p:nvSpPr>
        <p:spPr>
          <a:xfrm>
            <a:off x="8299919" y="2568651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C50…C57</a:t>
            </a:r>
          </a:p>
        </p:txBody>
      </p:sp>
      <p:sp>
        <p:nvSpPr>
          <p:cNvPr id="126" name="Rechteck 125">
            <a:extLst>
              <a:ext uri="{FF2B5EF4-FFF2-40B4-BE49-F238E27FC236}">
                <a16:creationId xmlns:a16="http://schemas.microsoft.com/office/drawing/2014/main" id="{9EB054F1-7FBC-A0C9-48CD-2545DFDEEF31}"/>
              </a:ext>
            </a:extLst>
          </p:cNvPr>
          <p:cNvSpPr/>
          <p:nvPr/>
        </p:nvSpPr>
        <p:spPr>
          <a:xfrm>
            <a:off x="8295080" y="4430777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C33…C40</a:t>
            </a:r>
          </a:p>
        </p:txBody>
      </p:sp>
      <p:cxnSp>
        <p:nvCxnSpPr>
          <p:cNvPr id="135" name="Gerader Verbinder 134">
            <a:extLst>
              <a:ext uri="{FF2B5EF4-FFF2-40B4-BE49-F238E27FC236}">
                <a16:creationId xmlns:a16="http://schemas.microsoft.com/office/drawing/2014/main" id="{3E3DA2E8-6008-2C60-70DA-47F1F6D4D91F}"/>
              </a:ext>
            </a:extLst>
          </p:cNvPr>
          <p:cNvCxnSpPr>
            <a:cxnSpLocks/>
            <a:stCxn id="9" idx="3"/>
            <a:endCxn id="123" idx="1"/>
          </p:cNvCxnSpPr>
          <p:nvPr/>
        </p:nvCxnSpPr>
        <p:spPr>
          <a:xfrm>
            <a:off x="2158480" y="2723285"/>
            <a:ext cx="184300" cy="3856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0" name="Gerader Verbinder 139">
            <a:extLst>
              <a:ext uri="{FF2B5EF4-FFF2-40B4-BE49-F238E27FC236}">
                <a16:creationId xmlns:a16="http://schemas.microsoft.com/office/drawing/2014/main" id="{E4B5EE9D-93AA-921E-FE17-13CE04F89A95}"/>
              </a:ext>
            </a:extLst>
          </p:cNvPr>
          <p:cNvCxnSpPr>
            <a:cxnSpLocks/>
            <a:stCxn id="125" idx="3"/>
            <a:endCxn id="18" idx="3"/>
          </p:cNvCxnSpPr>
          <p:nvPr/>
        </p:nvCxnSpPr>
        <p:spPr>
          <a:xfrm>
            <a:off x="9624822" y="2721051"/>
            <a:ext cx="408453" cy="0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6" name="Gerader Verbinder 145">
            <a:extLst>
              <a:ext uri="{FF2B5EF4-FFF2-40B4-BE49-F238E27FC236}">
                <a16:creationId xmlns:a16="http://schemas.microsoft.com/office/drawing/2014/main" id="{9BB178FF-E5AB-D28D-E3A3-7B8BC98F22A6}"/>
              </a:ext>
            </a:extLst>
          </p:cNvPr>
          <p:cNvCxnSpPr>
            <a:cxnSpLocks/>
            <a:endCxn id="21" idx="3"/>
          </p:cNvCxnSpPr>
          <p:nvPr/>
        </p:nvCxnSpPr>
        <p:spPr>
          <a:xfrm>
            <a:off x="9825238" y="5509774"/>
            <a:ext cx="208037" cy="4465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9" name="Gerader Verbinder 148">
            <a:extLst>
              <a:ext uri="{FF2B5EF4-FFF2-40B4-BE49-F238E27FC236}">
                <a16:creationId xmlns:a16="http://schemas.microsoft.com/office/drawing/2014/main" id="{8ADC02BA-16FC-30E8-E839-A8658F86FDA3}"/>
              </a:ext>
            </a:extLst>
          </p:cNvPr>
          <p:cNvCxnSpPr>
            <a:cxnSpLocks/>
            <a:stCxn id="11" idx="3"/>
            <a:endCxn id="124" idx="1"/>
          </p:cNvCxnSpPr>
          <p:nvPr/>
        </p:nvCxnSpPr>
        <p:spPr>
          <a:xfrm>
            <a:off x="2158480" y="4585411"/>
            <a:ext cx="184300" cy="2595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4" name="Gerader Verbinder 153">
            <a:extLst>
              <a:ext uri="{FF2B5EF4-FFF2-40B4-BE49-F238E27FC236}">
                <a16:creationId xmlns:a16="http://schemas.microsoft.com/office/drawing/2014/main" id="{0CE7ED74-7E91-EEF0-F016-DFE95DE3AB14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2158480" y="5516473"/>
            <a:ext cx="208037" cy="0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2" name="Verbinder: gewinkelt 181">
            <a:extLst>
              <a:ext uri="{FF2B5EF4-FFF2-40B4-BE49-F238E27FC236}">
                <a16:creationId xmlns:a16="http://schemas.microsoft.com/office/drawing/2014/main" id="{F4531CEC-3DC3-B116-ECF8-0D78702C5571}"/>
              </a:ext>
            </a:extLst>
          </p:cNvPr>
          <p:cNvCxnSpPr>
            <a:cxnSpLocks/>
            <a:stCxn id="81" idx="3"/>
            <a:endCxn id="14" idx="3"/>
          </p:cNvCxnSpPr>
          <p:nvPr/>
        </p:nvCxnSpPr>
        <p:spPr>
          <a:xfrm rot="16200000" flipV="1">
            <a:off x="6307487" y="3447441"/>
            <a:ext cx="952109" cy="732122"/>
          </a:xfrm>
          <a:prstGeom prst="bentConnector2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5" name="Verbinder: gewinkelt 184">
            <a:extLst>
              <a:ext uri="{FF2B5EF4-FFF2-40B4-BE49-F238E27FC236}">
                <a16:creationId xmlns:a16="http://schemas.microsoft.com/office/drawing/2014/main" id="{55E37A9A-BEB9-ABD8-92D4-32F1982CC338}"/>
              </a:ext>
            </a:extLst>
          </p:cNvPr>
          <p:cNvCxnSpPr>
            <a:cxnSpLocks/>
            <a:stCxn id="87" idx="3"/>
            <a:endCxn id="14" idx="1"/>
          </p:cNvCxnSpPr>
          <p:nvPr/>
        </p:nvCxnSpPr>
        <p:spPr>
          <a:xfrm rot="5400000" flipH="1" flipV="1">
            <a:off x="4493624" y="3520651"/>
            <a:ext cx="948820" cy="582412"/>
          </a:xfrm>
          <a:prstGeom prst="bentConnector2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0" name="Textfeld 189">
            <a:extLst>
              <a:ext uri="{FF2B5EF4-FFF2-40B4-BE49-F238E27FC236}">
                <a16:creationId xmlns:a16="http://schemas.microsoft.com/office/drawing/2014/main" id="{0EF55A46-4A81-9D64-A245-F88DF56A4D52}"/>
              </a:ext>
            </a:extLst>
          </p:cNvPr>
          <p:cNvSpPr txBox="1"/>
          <p:nvPr/>
        </p:nvSpPr>
        <p:spPr>
          <a:xfrm>
            <a:off x="4635797" y="3570879"/>
            <a:ext cx="4427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EXP</a:t>
            </a:r>
          </a:p>
        </p:txBody>
      </p:sp>
      <p:sp>
        <p:nvSpPr>
          <p:cNvPr id="191" name="Textfeld 190">
            <a:extLst>
              <a:ext uri="{FF2B5EF4-FFF2-40B4-BE49-F238E27FC236}">
                <a16:creationId xmlns:a16="http://schemas.microsoft.com/office/drawing/2014/main" id="{94714CEA-9070-E70A-4EBF-2BB2EBDEE974}"/>
              </a:ext>
            </a:extLst>
          </p:cNvPr>
          <p:cNvSpPr txBox="1"/>
          <p:nvPr/>
        </p:nvSpPr>
        <p:spPr>
          <a:xfrm>
            <a:off x="6758029" y="3560718"/>
            <a:ext cx="4427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EXP</a:t>
            </a:r>
          </a:p>
        </p:txBody>
      </p:sp>
      <p:sp>
        <p:nvSpPr>
          <p:cNvPr id="193" name="Textfeld 192">
            <a:extLst>
              <a:ext uri="{FF2B5EF4-FFF2-40B4-BE49-F238E27FC236}">
                <a16:creationId xmlns:a16="http://schemas.microsoft.com/office/drawing/2014/main" id="{F679D7FE-2738-9ECC-B3BD-DBB038F502AF}"/>
              </a:ext>
            </a:extLst>
          </p:cNvPr>
          <p:cNvSpPr txBox="1"/>
          <p:nvPr/>
        </p:nvSpPr>
        <p:spPr>
          <a:xfrm>
            <a:off x="3515085" y="1614806"/>
            <a:ext cx="4537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highlight>
                  <a:srgbClr val="FFFF00"/>
                </a:highlight>
              </a:rPr>
              <a:t>WR Switch + MUX </a:t>
            </a:r>
            <a:r>
              <a:rPr lang="de-DE" dirty="0" err="1">
                <a:highlight>
                  <a:srgbClr val="FFFF00"/>
                </a:highlight>
              </a:rPr>
              <a:t>with</a:t>
            </a:r>
            <a:r>
              <a:rPr lang="de-DE" dirty="0">
                <a:highlight>
                  <a:srgbClr val="FFFF00"/>
                </a:highlight>
              </a:rPr>
              <a:t> </a:t>
            </a:r>
            <a:r>
              <a:rPr lang="de-DE" dirty="0" err="1">
                <a:highlight>
                  <a:srgbClr val="FFFF00"/>
                </a:highlight>
              </a:rPr>
              <a:t>built</a:t>
            </a:r>
            <a:r>
              <a:rPr lang="de-DE" dirty="0">
                <a:highlight>
                  <a:srgbClr val="FFFF00"/>
                </a:highlight>
              </a:rPr>
              <a:t>-in express </a:t>
            </a:r>
            <a:r>
              <a:rPr lang="de-DE" dirty="0" err="1">
                <a:highlight>
                  <a:srgbClr val="FFFF00"/>
                </a:highlight>
              </a:rPr>
              <a:t>ports</a:t>
            </a:r>
            <a:endParaRPr lang="de-DE" dirty="0">
              <a:highlight>
                <a:srgbClr val="FFFF00"/>
              </a:highlight>
            </a:endParaRPr>
          </a:p>
        </p:txBody>
      </p:sp>
      <p:grpSp>
        <p:nvGrpSpPr>
          <p:cNvPr id="105" name="Gruppieren 104">
            <a:extLst>
              <a:ext uri="{FF2B5EF4-FFF2-40B4-BE49-F238E27FC236}">
                <a16:creationId xmlns:a16="http://schemas.microsoft.com/office/drawing/2014/main" id="{79CA45A2-5469-F188-FA6C-2967CF6FDEAD}"/>
              </a:ext>
            </a:extLst>
          </p:cNvPr>
          <p:cNvGrpSpPr/>
          <p:nvPr/>
        </p:nvGrpSpPr>
        <p:grpSpPr>
          <a:xfrm>
            <a:off x="4451497" y="3860743"/>
            <a:ext cx="2889327" cy="968932"/>
            <a:chOff x="4383963" y="2568651"/>
            <a:chExt cx="2889327" cy="968932"/>
          </a:xfrm>
        </p:grpSpPr>
        <p:sp>
          <p:nvSpPr>
            <p:cNvPr id="64" name="Rechteck 63">
              <a:extLst>
                <a:ext uri="{FF2B5EF4-FFF2-40B4-BE49-F238E27FC236}">
                  <a16:creationId xmlns:a16="http://schemas.microsoft.com/office/drawing/2014/main" id="{38C8FF79-BE14-2154-D5E1-CAEB777A1C1A}"/>
                </a:ext>
              </a:extLst>
            </p:cNvPr>
            <p:cNvSpPr/>
            <p:nvPr/>
          </p:nvSpPr>
          <p:spPr>
            <a:xfrm>
              <a:off x="4383963" y="2568651"/>
              <a:ext cx="2889327" cy="9689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65" name="Gruppieren 64">
              <a:extLst>
                <a:ext uri="{FF2B5EF4-FFF2-40B4-BE49-F238E27FC236}">
                  <a16:creationId xmlns:a16="http://schemas.microsoft.com/office/drawing/2014/main" id="{36919F9D-0B95-0657-8531-F17F87EBCE13}"/>
                </a:ext>
              </a:extLst>
            </p:cNvPr>
            <p:cNvGrpSpPr/>
            <p:nvPr/>
          </p:nvGrpSpPr>
          <p:grpSpPr>
            <a:xfrm>
              <a:off x="4523443" y="2971165"/>
              <a:ext cx="230967" cy="164292"/>
              <a:chOff x="4113168" y="1888699"/>
              <a:chExt cx="230967" cy="285862"/>
            </a:xfrm>
          </p:grpSpPr>
          <p:sp>
            <p:nvSpPr>
              <p:cNvPr id="87" name="Trapezoid 86">
                <a:extLst>
                  <a:ext uri="{FF2B5EF4-FFF2-40B4-BE49-F238E27FC236}">
                    <a16:creationId xmlns:a16="http://schemas.microsoft.com/office/drawing/2014/main" id="{30CFD96C-A1DD-C61E-C4C3-D53818846AE5}"/>
                  </a:ext>
                </a:extLst>
              </p:cNvPr>
              <p:cNvSpPr/>
              <p:nvPr/>
            </p:nvSpPr>
            <p:spPr>
              <a:xfrm rot="16200000">
                <a:off x="4056088" y="1945780"/>
                <a:ext cx="285861" cy="171701"/>
              </a:xfrm>
              <a:prstGeom prst="trapezoid">
                <a:avLst>
                  <a:gd name="adj" fmla="val 28010"/>
                </a:avLst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88" name="Gruppieren 87">
                <a:extLst>
                  <a:ext uri="{FF2B5EF4-FFF2-40B4-BE49-F238E27FC236}">
                    <a16:creationId xmlns:a16="http://schemas.microsoft.com/office/drawing/2014/main" id="{4E84664A-3ACA-C80C-7281-2C3B165154C0}"/>
                  </a:ext>
                </a:extLst>
              </p:cNvPr>
              <p:cNvGrpSpPr/>
              <p:nvPr/>
            </p:nvGrpSpPr>
            <p:grpSpPr>
              <a:xfrm>
                <a:off x="4286658" y="1888699"/>
                <a:ext cx="57477" cy="285860"/>
                <a:chOff x="4005287" y="1890169"/>
                <a:chExt cx="125697" cy="190956"/>
              </a:xfrm>
            </p:grpSpPr>
            <p:sp>
              <p:nvSpPr>
                <p:cNvPr id="89" name="Rechteck 88">
                  <a:extLst>
                    <a:ext uri="{FF2B5EF4-FFF2-40B4-BE49-F238E27FC236}">
                      <a16:creationId xmlns:a16="http://schemas.microsoft.com/office/drawing/2014/main" id="{F5A52959-5807-27B3-8605-7ECDAE6A1C02}"/>
                    </a:ext>
                  </a:extLst>
                </p:cNvPr>
                <p:cNvSpPr/>
                <p:nvPr/>
              </p:nvSpPr>
              <p:spPr>
                <a:xfrm>
                  <a:off x="4005287" y="1890169"/>
                  <a:ext cx="125590" cy="9570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90" name="Rechteck 89">
                  <a:extLst>
                    <a:ext uri="{FF2B5EF4-FFF2-40B4-BE49-F238E27FC236}">
                      <a16:creationId xmlns:a16="http://schemas.microsoft.com/office/drawing/2014/main" id="{0CBC6BCC-D775-8474-FA8E-18FEF71DA21E}"/>
                    </a:ext>
                  </a:extLst>
                </p:cNvPr>
                <p:cNvSpPr/>
                <p:nvPr/>
              </p:nvSpPr>
              <p:spPr>
                <a:xfrm>
                  <a:off x="4005387" y="1985418"/>
                  <a:ext cx="125597" cy="9570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grpSp>
          <p:nvGrpSpPr>
            <p:cNvPr id="66" name="Gruppieren 65">
              <a:extLst>
                <a:ext uri="{FF2B5EF4-FFF2-40B4-BE49-F238E27FC236}">
                  <a16:creationId xmlns:a16="http://schemas.microsoft.com/office/drawing/2014/main" id="{A616EEE2-3CA9-F665-980D-D64568BC0E8F}"/>
                </a:ext>
              </a:extLst>
            </p:cNvPr>
            <p:cNvGrpSpPr/>
            <p:nvPr/>
          </p:nvGrpSpPr>
          <p:grpSpPr>
            <a:xfrm flipH="1">
              <a:off x="6936928" y="2974655"/>
              <a:ext cx="230991" cy="164292"/>
              <a:chOff x="4181014" y="1893111"/>
              <a:chExt cx="230991" cy="285862"/>
            </a:xfrm>
          </p:grpSpPr>
          <p:sp>
            <p:nvSpPr>
              <p:cNvPr id="81" name="Trapezoid 80">
                <a:extLst>
                  <a:ext uri="{FF2B5EF4-FFF2-40B4-BE49-F238E27FC236}">
                    <a16:creationId xmlns:a16="http://schemas.microsoft.com/office/drawing/2014/main" id="{A567F878-B99A-F642-398B-F245417B3BD9}"/>
                  </a:ext>
                </a:extLst>
              </p:cNvPr>
              <p:cNvSpPr/>
              <p:nvPr/>
            </p:nvSpPr>
            <p:spPr>
              <a:xfrm rot="16200000">
                <a:off x="4124764" y="1949361"/>
                <a:ext cx="284202" cy="171701"/>
              </a:xfrm>
              <a:prstGeom prst="trapezoid">
                <a:avLst>
                  <a:gd name="adj" fmla="val 27928"/>
                </a:avLst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82" name="Gruppieren 81">
                <a:extLst>
                  <a:ext uri="{FF2B5EF4-FFF2-40B4-BE49-F238E27FC236}">
                    <a16:creationId xmlns:a16="http://schemas.microsoft.com/office/drawing/2014/main" id="{AD2F4D7D-0574-65A9-035B-DC2A39436A5F}"/>
                  </a:ext>
                </a:extLst>
              </p:cNvPr>
              <p:cNvGrpSpPr/>
              <p:nvPr/>
            </p:nvGrpSpPr>
            <p:grpSpPr>
              <a:xfrm>
                <a:off x="4354555" y="1893111"/>
                <a:ext cx="57450" cy="285862"/>
                <a:chOff x="4153762" y="1893113"/>
                <a:chExt cx="125638" cy="190957"/>
              </a:xfrm>
            </p:grpSpPr>
            <p:sp>
              <p:nvSpPr>
                <p:cNvPr id="83" name="Rechteck 82">
                  <a:extLst>
                    <a:ext uri="{FF2B5EF4-FFF2-40B4-BE49-F238E27FC236}">
                      <a16:creationId xmlns:a16="http://schemas.microsoft.com/office/drawing/2014/main" id="{8D7881AB-0BE6-23CA-56AC-7F1EF7BBA7CF}"/>
                    </a:ext>
                  </a:extLst>
                </p:cNvPr>
                <p:cNvSpPr/>
                <p:nvPr/>
              </p:nvSpPr>
              <p:spPr>
                <a:xfrm>
                  <a:off x="4153762" y="1893113"/>
                  <a:ext cx="125594" cy="9570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84" name="Rechteck 83">
                  <a:extLst>
                    <a:ext uri="{FF2B5EF4-FFF2-40B4-BE49-F238E27FC236}">
                      <a16:creationId xmlns:a16="http://schemas.microsoft.com/office/drawing/2014/main" id="{DED16B73-EA7D-88F8-4630-1A1E6F297EB2}"/>
                    </a:ext>
                  </a:extLst>
                </p:cNvPr>
                <p:cNvSpPr/>
                <p:nvPr/>
              </p:nvSpPr>
              <p:spPr>
                <a:xfrm>
                  <a:off x="4153808" y="1988363"/>
                  <a:ext cx="125592" cy="9570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cxnSp>
          <p:nvCxnSpPr>
            <p:cNvPr id="69" name="Verbinder: gewinkelt 68">
              <a:extLst>
                <a:ext uri="{FF2B5EF4-FFF2-40B4-BE49-F238E27FC236}">
                  <a16:creationId xmlns:a16="http://schemas.microsoft.com/office/drawing/2014/main" id="{5CFE41BD-0A4A-118B-605E-B97AFEFAA0C0}"/>
                </a:ext>
              </a:extLst>
            </p:cNvPr>
            <p:cNvCxnSpPr>
              <a:cxnSpLocks/>
              <a:stCxn id="89" idx="3"/>
              <a:endCxn id="77" idx="2"/>
            </p:cNvCxnSpPr>
            <p:nvPr/>
          </p:nvCxnSpPr>
          <p:spPr>
            <a:xfrm flipV="1">
              <a:off x="4754361" y="2889295"/>
              <a:ext cx="437345" cy="123041"/>
            </a:xfrm>
            <a:prstGeom prst="bentConnector2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Verbinder: gewinkelt 69">
              <a:extLst>
                <a:ext uri="{FF2B5EF4-FFF2-40B4-BE49-F238E27FC236}">
                  <a16:creationId xmlns:a16="http://schemas.microsoft.com/office/drawing/2014/main" id="{7F7E7CB4-29AB-2F80-EE11-A5127BBFBA40}"/>
                </a:ext>
              </a:extLst>
            </p:cNvPr>
            <p:cNvCxnSpPr>
              <a:cxnSpLocks/>
              <a:stCxn id="90" idx="3"/>
              <a:endCxn id="78" idx="2"/>
            </p:cNvCxnSpPr>
            <p:nvPr/>
          </p:nvCxnSpPr>
          <p:spPr>
            <a:xfrm flipV="1">
              <a:off x="4754410" y="2889295"/>
              <a:ext cx="693251" cy="204990"/>
            </a:xfrm>
            <a:prstGeom prst="bentConnector2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Verbinder: gewinkelt 70">
              <a:extLst>
                <a:ext uri="{FF2B5EF4-FFF2-40B4-BE49-F238E27FC236}">
                  <a16:creationId xmlns:a16="http://schemas.microsoft.com/office/drawing/2014/main" id="{E54EDC4E-3169-FFF9-E8BE-79BBCC8A6326}"/>
                </a:ext>
              </a:extLst>
            </p:cNvPr>
            <p:cNvCxnSpPr>
              <a:cxnSpLocks/>
              <a:stCxn id="84" idx="3"/>
              <a:endCxn id="22" idx="2"/>
            </p:cNvCxnSpPr>
            <p:nvPr/>
          </p:nvCxnSpPr>
          <p:spPr>
            <a:xfrm rot="10800000">
              <a:off x="6213654" y="2889294"/>
              <a:ext cx="723275" cy="208482"/>
            </a:xfrm>
            <a:prstGeom prst="bentConnector2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Verbinder: gewinkelt 71">
              <a:extLst>
                <a:ext uri="{FF2B5EF4-FFF2-40B4-BE49-F238E27FC236}">
                  <a16:creationId xmlns:a16="http://schemas.microsoft.com/office/drawing/2014/main" id="{A1577573-4FCE-EB9A-92CF-51D0F9569A83}"/>
                </a:ext>
              </a:extLst>
            </p:cNvPr>
            <p:cNvCxnSpPr>
              <a:cxnSpLocks/>
              <a:stCxn id="83" idx="3"/>
              <a:endCxn id="23" idx="2"/>
            </p:cNvCxnSpPr>
            <p:nvPr/>
          </p:nvCxnSpPr>
          <p:spPr>
            <a:xfrm rot="10800000">
              <a:off x="6472238" y="2889295"/>
              <a:ext cx="464710" cy="126533"/>
            </a:xfrm>
            <a:prstGeom prst="bentConnector2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Gerader Verbinder 73">
              <a:extLst>
                <a:ext uri="{FF2B5EF4-FFF2-40B4-BE49-F238E27FC236}">
                  <a16:creationId xmlns:a16="http://schemas.microsoft.com/office/drawing/2014/main" id="{E648CF4E-F0AB-7E01-F559-A4D335B4A34F}"/>
                </a:ext>
              </a:extLst>
            </p:cNvPr>
            <p:cNvCxnSpPr>
              <a:cxnSpLocks/>
              <a:stCxn id="64" idx="1"/>
              <a:endCxn id="87" idx="0"/>
            </p:cNvCxnSpPr>
            <p:nvPr/>
          </p:nvCxnSpPr>
          <p:spPr>
            <a:xfrm>
              <a:off x="4383963" y="3053117"/>
              <a:ext cx="139480" cy="1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Gerader Verbinder 74">
              <a:extLst>
                <a:ext uri="{FF2B5EF4-FFF2-40B4-BE49-F238E27FC236}">
                  <a16:creationId xmlns:a16="http://schemas.microsoft.com/office/drawing/2014/main" id="{9D3E59A1-4072-6474-E9B0-9F2B6B75EECE}"/>
                </a:ext>
              </a:extLst>
            </p:cNvPr>
            <p:cNvCxnSpPr>
              <a:cxnSpLocks/>
              <a:stCxn id="64" idx="3"/>
              <a:endCxn id="81" idx="0"/>
            </p:cNvCxnSpPr>
            <p:nvPr/>
          </p:nvCxnSpPr>
          <p:spPr>
            <a:xfrm flipH="1">
              <a:off x="7167919" y="3053117"/>
              <a:ext cx="105371" cy="320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Textfeld 146">
              <a:extLst>
                <a:ext uri="{FF2B5EF4-FFF2-40B4-BE49-F238E27FC236}">
                  <a16:creationId xmlns:a16="http://schemas.microsoft.com/office/drawing/2014/main" id="{05A42164-52AD-0070-25A5-D6A15A52EDB2}"/>
                </a:ext>
              </a:extLst>
            </p:cNvPr>
            <p:cNvSpPr txBox="1"/>
            <p:nvPr/>
          </p:nvSpPr>
          <p:spPr>
            <a:xfrm>
              <a:off x="4686207" y="2783836"/>
              <a:ext cx="4539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/>
                <a:t>C47</a:t>
              </a:r>
            </a:p>
          </p:txBody>
        </p:sp>
        <p:sp>
          <p:nvSpPr>
            <p:cNvPr id="150" name="Textfeld 149">
              <a:extLst>
                <a:ext uri="{FF2B5EF4-FFF2-40B4-BE49-F238E27FC236}">
                  <a16:creationId xmlns:a16="http://schemas.microsoft.com/office/drawing/2014/main" id="{71D89660-8EBC-33B8-CE8C-07C709FEDF36}"/>
                </a:ext>
              </a:extLst>
            </p:cNvPr>
            <p:cNvSpPr txBox="1"/>
            <p:nvPr/>
          </p:nvSpPr>
          <p:spPr>
            <a:xfrm>
              <a:off x="4683481" y="3044403"/>
              <a:ext cx="4539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/>
                <a:t>C48</a:t>
              </a:r>
            </a:p>
          </p:txBody>
        </p:sp>
        <p:sp>
          <p:nvSpPr>
            <p:cNvPr id="171" name="Textfeld 170">
              <a:extLst>
                <a:ext uri="{FF2B5EF4-FFF2-40B4-BE49-F238E27FC236}">
                  <a16:creationId xmlns:a16="http://schemas.microsoft.com/office/drawing/2014/main" id="{4AF744C2-962E-09E1-14B6-E8694C3F8564}"/>
                </a:ext>
              </a:extLst>
            </p:cNvPr>
            <p:cNvSpPr txBox="1"/>
            <p:nvPr/>
          </p:nvSpPr>
          <p:spPr>
            <a:xfrm>
              <a:off x="6485588" y="2804289"/>
              <a:ext cx="4539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/>
                <a:t>C47</a:t>
              </a:r>
            </a:p>
          </p:txBody>
        </p:sp>
        <p:sp>
          <p:nvSpPr>
            <p:cNvPr id="172" name="Textfeld 171">
              <a:extLst>
                <a:ext uri="{FF2B5EF4-FFF2-40B4-BE49-F238E27FC236}">
                  <a16:creationId xmlns:a16="http://schemas.microsoft.com/office/drawing/2014/main" id="{C4678F20-FACB-64F4-0129-3B00EDD5CBDF}"/>
                </a:ext>
              </a:extLst>
            </p:cNvPr>
            <p:cNvSpPr txBox="1"/>
            <p:nvPr/>
          </p:nvSpPr>
          <p:spPr>
            <a:xfrm>
              <a:off x="6482353" y="3047434"/>
              <a:ext cx="4539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/>
                <a:t>C48</a:t>
              </a:r>
            </a:p>
          </p:txBody>
        </p:sp>
        <p:grpSp>
          <p:nvGrpSpPr>
            <p:cNvPr id="102" name="Gruppieren 101">
              <a:extLst>
                <a:ext uri="{FF2B5EF4-FFF2-40B4-BE49-F238E27FC236}">
                  <a16:creationId xmlns:a16="http://schemas.microsoft.com/office/drawing/2014/main" id="{9F58A59B-3276-59E2-60CC-671B1A66EF0B}"/>
                </a:ext>
              </a:extLst>
            </p:cNvPr>
            <p:cNvGrpSpPr/>
            <p:nvPr/>
          </p:nvGrpSpPr>
          <p:grpSpPr>
            <a:xfrm>
              <a:off x="5063728" y="2631358"/>
              <a:ext cx="1536487" cy="257937"/>
              <a:chOff x="5062285" y="2631480"/>
              <a:chExt cx="1536487" cy="257937"/>
            </a:xfrm>
          </p:grpSpPr>
          <p:sp>
            <p:nvSpPr>
              <p:cNvPr id="76" name="Rechteck 75">
                <a:extLst>
                  <a:ext uri="{FF2B5EF4-FFF2-40B4-BE49-F238E27FC236}">
                    <a16:creationId xmlns:a16="http://schemas.microsoft.com/office/drawing/2014/main" id="{DE12D794-3520-25D8-1EAA-368BFBDEAAF4}"/>
                  </a:ext>
                </a:extLst>
              </p:cNvPr>
              <p:cNvSpPr/>
              <p:nvPr/>
            </p:nvSpPr>
            <p:spPr>
              <a:xfrm>
                <a:off x="5062285" y="2631480"/>
                <a:ext cx="1536487" cy="184664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77" name="Rechteck 76">
                <a:extLst>
                  <a:ext uri="{FF2B5EF4-FFF2-40B4-BE49-F238E27FC236}">
                    <a16:creationId xmlns:a16="http://schemas.microsoft.com/office/drawing/2014/main" id="{78C2FA57-FAAB-728E-9224-86D18D1022AD}"/>
                  </a:ext>
                </a:extLst>
              </p:cNvPr>
              <p:cNvSpPr/>
              <p:nvPr/>
            </p:nvSpPr>
            <p:spPr>
              <a:xfrm>
                <a:off x="5062285" y="2816145"/>
                <a:ext cx="255955" cy="7327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900" dirty="0"/>
              </a:p>
            </p:txBody>
          </p:sp>
          <p:sp>
            <p:nvSpPr>
              <p:cNvPr id="78" name="Rechteck 77">
                <a:extLst>
                  <a:ext uri="{FF2B5EF4-FFF2-40B4-BE49-F238E27FC236}">
                    <a16:creationId xmlns:a16="http://schemas.microsoft.com/office/drawing/2014/main" id="{A61E07BF-E60C-B845-5626-AE32222125C9}"/>
                  </a:ext>
                </a:extLst>
              </p:cNvPr>
              <p:cNvSpPr/>
              <p:nvPr/>
            </p:nvSpPr>
            <p:spPr>
              <a:xfrm>
                <a:off x="5318240" y="2816145"/>
                <a:ext cx="255955" cy="7327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900" dirty="0"/>
              </a:p>
            </p:txBody>
          </p:sp>
          <p:sp>
            <p:nvSpPr>
              <p:cNvPr id="79" name="Rechteck 78">
                <a:extLst>
                  <a:ext uri="{FF2B5EF4-FFF2-40B4-BE49-F238E27FC236}">
                    <a16:creationId xmlns:a16="http://schemas.microsoft.com/office/drawing/2014/main" id="{C36203B8-37C7-DA87-1C7D-5FFDFB2F2BE0}"/>
                  </a:ext>
                </a:extLst>
              </p:cNvPr>
              <p:cNvSpPr/>
              <p:nvPr/>
            </p:nvSpPr>
            <p:spPr>
              <a:xfrm>
                <a:off x="5577867" y="2816145"/>
                <a:ext cx="255955" cy="7327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900" dirty="0"/>
              </a:p>
            </p:txBody>
          </p:sp>
          <p:sp>
            <p:nvSpPr>
              <p:cNvPr id="80" name="Rechteck 79">
                <a:extLst>
                  <a:ext uri="{FF2B5EF4-FFF2-40B4-BE49-F238E27FC236}">
                    <a16:creationId xmlns:a16="http://schemas.microsoft.com/office/drawing/2014/main" id="{16E149BA-EE4A-03C9-E24D-0CBCCCD62C25}"/>
                  </a:ext>
                </a:extLst>
              </p:cNvPr>
              <p:cNvSpPr/>
              <p:nvPr/>
            </p:nvSpPr>
            <p:spPr>
              <a:xfrm>
                <a:off x="5833821" y="2816145"/>
                <a:ext cx="255955" cy="7327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900" dirty="0"/>
              </a:p>
            </p:txBody>
          </p:sp>
          <p:sp>
            <p:nvSpPr>
              <p:cNvPr id="22" name="Rechteck 21">
                <a:extLst>
                  <a:ext uri="{FF2B5EF4-FFF2-40B4-BE49-F238E27FC236}">
                    <a16:creationId xmlns:a16="http://schemas.microsoft.com/office/drawing/2014/main" id="{111197DE-172F-029A-CE67-4C493EE707B5}"/>
                  </a:ext>
                </a:extLst>
              </p:cNvPr>
              <p:cNvSpPr/>
              <p:nvPr/>
            </p:nvSpPr>
            <p:spPr>
              <a:xfrm>
                <a:off x="6084232" y="2816144"/>
                <a:ext cx="255955" cy="7327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900" dirty="0"/>
              </a:p>
            </p:txBody>
          </p:sp>
          <p:sp>
            <p:nvSpPr>
              <p:cNvPr id="23" name="Rechteck 22">
                <a:extLst>
                  <a:ext uri="{FF2B5EF4-FFF2-40B4-BE49-F238E27FC236}">
                    <a16:creationId xmlns:a16="http://schemas.microsoft.com/office/drawing/2014/main" id="{D4850DB9-EDB0-3174-B8C3-17ACC3FD2D38}"/>
                  </a:ext>
                </a:extLst>
              </p:cNvPr>
              <p:cNvSpPr/>
              <p:nvPr/>
            </p:nvSpPr>
            <p:spPr>
              <a:xfrm>
                <a:off x="6342817" y="2816144"/>
                <a:ext cx="255955" cy="7327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900" dirty="0"/>
              </a:p>
            </p:txBody>
          </p:sp>
        </p:grpSp>
        <p:grpSp>
          <p:nvGrpSpPr>
            <p:cNvPr id="32" name="Gruppieren 31">
              <a:extLst>
                <a:ext uri="{FF2B5EF4-FFF2-40B4-BE49-F238E27FC236}">
                  <a16:creationId xmlns:a16="http://schemas.microsoft.com/office/drawing/2014/main" id="{F4157E42-4C72-D9D3-A9FD-07393C9537C3}"/>
                </a:ext>
              </a:extLst>
            </p:cNvPr>
            <p:cNvGrpSpPr/>
            <p:nvPr/>
          </p:nvGrpSpPr>
          <p:grpSpPr>
            <a:xfrm rot="5400000" flipH="1">
              <a:off x="5713130" y="3239255"/>
              <a:ext cx="230991" cy="164292"/>
              <a:chOff x="4181014" y="1893111"/>
              <a:chExt cx="230991" cy="285862"/>
            </a:xfrm>
          </p:grpSpPr>
          <p:sp>
            <p:nvSpPr>
              <p:cNvPr id="37" name="Trapezoid 36">
                <a:extLst>
                  <a:ext uri="{FF2B5EF4-FFF2-40B4-BE49-F238E27FC236}">
                    <a16:creationId xmlns:a16="http://schemas.microsoft.com/office/drawing/2014/main" id="{ED15F4C5-DD83-E689-3410-EC6D99E777C6}"/>
                  </a:ext>
                </a:extLst>
              </p:cNvPr>
              <p:cNvSpPr/>
              <p:nvPr/>
            </p:nvSpPr>
            <p:spPr>
              <a:xfrm rot="16200000">
                <a:off x="4124764" y="1949361"/>
                <a:ext cx="284202" cy="171701"/>
              </a:xfrm>
              <a:prstGeom prst="trapezoid">
                <a:avLst>
                  <a:gd name="adj" fmla="val 27928"/>
                </a:avLst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55" name="Gruppieren 54">
                <a:extLst>
                  <a:ext uri="{FF2B5EF4-FFF2-40B4-BE49-F238E27FC236}">
                    <a16:creationId xmlns:a16="http://schemas.microsoft.com/office/drawing/2014/main" id="{4CBEDD4E-BD7B-8C11-06A9-AE5D3DDAF4C7}"/>
                  </a:ext>
                </a:extLst>
              </p:cNvPr>
              <p:cNvGrpSpPr/>
              <p:nvPr/>
            </p:nvGrpSpPr>
            <p:grpSpPr>
              <a:xfrm>
                <a:off x="4354555" y="1893111"/>
                <a:ext cx="57450" cy="285862"/>
                <a:chOff x="4153762" y="1893113"/>
                <a:chExt cx="125638" cy="190957"/>
              </a:xfrm>
            </p:grpSpPr>
            <p:sp>
              <p:nvSpPr>
                <p:cNvPr id="56" name="Rechteck 55">
                  <a:extLst>
                    <a:ext uri="{FF2B5EF4-FFF2-40B4-BE49-F238E27FC236}">
                      <a16:creationId xmlns:a16="http://schemas.microsoft.com/office/drawing/2014/main" id="{6676DE60-A9B1-21E8-DE6E-C920706B8797}"/>
                    </a:ext>
                  </a:extLst>
                </p:cNvPr>
                <p:cNvSpPr/>
                <p:nvPr/>
              </p:nvSpPr>
              <p:spPr>
                <a:xfrm>
                  <a:off x="4153762" y="1893113"/>
                  <a:ext cx="125594" cy="9570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1" name="Rechteck 60">
                  <a:extLst>
                    <a:ext uri="{FF2B5EF4-FFF2-40B4-BE49-F238E27FC236}">
                      <a16:creationId xmlns:a16="http://schemas.microsoft.com/office/drawing/2014/main" id="{015CABC8-00AA-26C6-18FC-C740FE418E7F}"/>
                    </a:ext>
                  </a:extLst>
                </p:cNvPr>
                <p:cNvSpPr/>
                <p:nvPr/>
              </p:nvSpPr>
              <p:spPr>
                <a:xfrm>
                  <a:off x="4153808" y="1988363"/>
                  <a:ext cx="125592" cy="9570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cxnSp>
          <p:nvCxnSpPr>
            <p:cNvPr id="62" name="Verbinder: gewinkelt 61">
              <a:extLst>
                <a:ext uri="{FF2B5EF4-FFF2-40B4-BE49-F238E27FC236}">
                  <a16:creationId xmlns:a16="http://schemas.microsoft.com/office/drawing/2014/main" id="{25D2E75A-1C1A-7949-8754-790DD13ED85B}"/>
                </a:ext>
              </a:extLst>
            </p:cNvPr>
            <p:cNvCxnSpPr>
              <a:cxnSpLocks/>
              <a:stCxn id="61" idx="3"/>
              <a:endCxn id="79" idx="2"/>
            </p:cNvCxnSpPr>
            <p:nvPr/>
          </p:nvCxnSpPr>
          <p:spPr>
            <a:xfrm rot="16200000" flipV="1">
              <a:off x="5589165" y="3007419"/>
              <a:ext cx="316611" cy="80363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Verbinder: gewinkelt 85">
              <a:extLst>
                <a:ext uri="{FF2B5EF4-FFF2-40B4-BE49-F238E27FC236}">
                  <a16:creationId xmlns:a16="http://schemas.microsoft.com/office/drawing/2014/main" id="{CE043883-E789-74F1-912F-43875ECB249B}"/>
                </a:ext>
              </a:extLst>
            </p:cNvPr>
            <p:cNvCxnSpPr>
              <a:cxnSpLocks/>
              <a:stCxn id="56" idx="3"/>
              <a:endCxn id="80" idx="2"/>
            </p:cNvCxnSpPr>
            <p:nvPr/>
          </p:nvCxnSpPr>
          <p:spPr>
            <a:xfrm rot="5400000" flipH="1" flipV="1">
              <a:off x="5758105" y="3000791"/>
              <a:ext cx="316632" cy="93641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>
              <a:extLst>
                <a:ext uri="{FF2B5EF4-FFF2-40B4-BE49-F238E27FC236}">
                  <a16:creationId xmlns:a16="http://schemas.microsoft.com/office/drawing/2014/main" id="{ADCBAC86-3664-3062-81B7-BD54E26A995C}"/>
                </a:ext>
              </a:extLst>
            </p:cNvPr>
            <p:cNvCxnSpPr>
              <a:cxnSpLocks/>
              <a:stCxn id="64" idx="2"/>
              <a:endCxn id="37" idx="0"/>
            </p:cNvCxnSpPr>
            <p:nvPr/>
          </p:nvCxnSpPr>
          <p:spPr>
            <a:xfrm flipV="1">
              <a:off x="5828627" y="3436896"/>
              <a:ext cx="476" cy="10068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8" name="Gruppieren 107">
            <a:extLst>
              <a:ext uri="{FF2B5EF4-FFF2-40B4-BE49-F238E27FC236}">
                <a16:creationId xmlns:a16="http://schemas.microsoft.com/office/drawing/2014/main" id="{6467D915-E163-F2DB-5788-6A05EC7E3234}"/>
              </a:ext>
            </a:extLst>
          </p:cNvPr>
          <p:cNvGrpSpPr/>
          <p:nvPr/>
        </p:nvGrpSpPr>
        <p:grpSpPr>
          <a:xfrm rot="16200000" flipH="1">
            <a:off x="6286016" y="4187345"/>
            <a:ext cx="360946" cy="3728720"/>
            <a:chOff x="9650729" y="2577601"/>
            <a:chExt cx="360946" cy="2150043"/>
          </a:xfrm>
        </p:grpSpPr>
        <p:sp>
          <p:nvSpPr>
            <p:cNvPr id="109" name="Trapezoid 108">
              <a:extLst>
                <a:ext uri="{FF2B5EF4-FFF2-40B4-BE49-F238E27FC236}">
                  <a16:creationId xmlns:a16="http://schemas.microsoft.com/office/drawing/2014/main" id="{99BE0866-541C-53E0-5D93-C5DFBF85261F}"/>
                </a:ext>
              </a:extLst>
            </p:cNvPr>
            <p:cNvSpPr/>
            <p:nvPr/>
          </p:nvSpPr>
          <p:spPr>
            <a:xfrm rot="5400000" flipH="1">
              <a:off x="8786582" y="3502550"/>
              <a:ext cx="2150042" cy="300145"/>
            </a:xfrm>
            <a:prstGeom prst="trapezoid">
              <a:avLst>
                <a:gd name="adj" fmla="val 41925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110" name="Gruppieren 109">
              <a:extLst>
                <a:ext uri="{FF2B5EF4-FFF2-40B4-BE49-F238E27FC236}">
                  <a16:creationId xmlns:a16="http://schemas.microsoft.com/office/drawing/2014/main" id="{2ADBADC3-52B8-7ECD-077E-10E0D75D0157}"/>
                </a:ext>
              </a:extLst>
            </p:cNvPr>
            <p:cNvGrpSpPr/>
            <p:nvPr/>
          </p:nvGrpSpPr>
          <p:grpSpPr>
            <a:xfrm>
              <a:off x="9650729" y="2577601"/>
              <a:ext cx="58965" cy="2150042"/>
              <a:chOff x="9652265" y="2577601"/>
              <a:chExt cx="57429" cy="2091924"/>
            </a:xfrm>
          </p:grpSpPr>
          <p:sp>
            <p:nvSpPr>
              <p:cNvPr id="111" name="Rechteck 110">
                <a:extLst>
                  <a:ext uri="{FF2B5EF4-FFF2-40B4-BE49-F238E27FC236}">
                    <a16:creationId xmlns:a16="http://schemas.microsoft.com/office/drawing/2014/main" id="{0FD826BD-CC0A-3B57-6511-D2BCC6BA4DAD}"/>
                  </a:ext>
                </a:extLst>
              </p:cNvPr>
              <p:cNvSpPr/>
              <p:nvPr/>
            </p:nvSpPr>
            <p:spPr>
              <a:xfrm flipH="1">
                <a:off x="9652265" y="2577601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2" name="Rechteck 111">
                <a:extLst>
                  <a:ext uri="{FF2B5EF4-FFF2-40B4-BE49-F238E27FC236}">
                    <a16:creationId xmlns:a16="http://schemas.microsoft.com/office/drawing/2014/main" id="{6637B8EF-336A-9AEE-749D-9BEFEBCC13AB}"/>
                  </a:ext>
                </a:extLst>
              </p:cNvPr>
              <p:cNvSpPr/>
              <p:nvPr/>
            </p:nvSpPr>
            <p:spPr>
              <a:xfrm flipH="1">
                <a:off x="9652265" y="3099955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3" name="Rechteck 112">
                <a:extLst>
                  <a:ext uri="{FF2B5EF4-FFF2-40B4-BE49-F238E27FC236}">
                    <a16:creationId xmlns:a16="http://schemas.microsoft.com/office/drawing/2014/main" id="{ACC144C7-737A-61EC-EA44-E9529A5572D4}"/>
                  </a:ext>
                </a:extLst>
              </p:cNvPr>
              <p:cNvSpPr/>
              <p:nvPr/>
            </p:nvSpPr>
            <p:spPr>
              <a:xfrm flipH="1">
                <a:off x="9652265" y="3622310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4" name="Rechteck 113">
                <a:extLst>
                  <a:ext uri="{FF2B5EF4-FFF2-40B4-BE49-F238E27FC236}">
                    <a16:creationId xmlns:a16="http://schemas.microsoft.com/office/drawing/2014/main" id="{E8BE16FA-A6E6-514C-DD9E-E06A9728DD9F}"/>
                  </a:ext>
                </a:extLst>
              </p:cNvPr>
              <p:cNvSpPr/>
              <p:nvPr/>
            </p:nvSpPr>
            <p:spPr>
              <a:xfrm flipH="1">
                <a:off x="9652265" y="4144664"/>
                <a:ext cx="57429" cy="52486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cxnSp>
        <p:nvCxnSpPr>
          <p:cNvPr id="115" name="Verbinder: gewinkelt 114">
            <a:extLst>
              <a:ext uri="{FF2B5EF4-FFF2-40B4-BE49-F238E27FC236}">
                <a16:creationId xmlns:a16="http://schemas.microsoft.com/office/drawing/2014/main" id="{48463281-ED03-3F7D-0F30-2655638DA278}"/>
              </a:ext>
            </a:extLst>
          </p:cNvPr>
          <p:cNvCxnSpPr>
            <a:cxnSpLocks/>
            <a:stCxn id="112" idx="3"/>
            <a:endCxn id="64" idx="2"/>
          </p:cNvCxnSpPr>
          <p:nvPr/>
        </p:nvCxnSpPr>
        <p:spPr>
          <a:xfrm rot="16200000" flipV="1">
            <a:off x="5427781" y="5298056"/>
            <a:ext cx="1041557" cy="104796"/>
          </a:xfrm>
          <a:prstGeom prst="bentConnector3">
            <a:avLst>
              <a:gd name="adj1" fmla="val 50000"/>
            </a:avLst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8" name="Rechteck 117">
            <a:extLst>
              <a:ext uri="{FF2B5EF4-FFF2-40B4-BE49-F238E27FC236}">
                <a16:creationId xmlns:a16="http://schemas.microsoft.com/office/drawing/2014/main" id="{842A667C-91DF-0941-7038-951E2E5B3AAB}"/>
              </a:ext>
            </a:extLst>
          </p:cNvPr>
          <p:cNvSpPr/>
          <p:nvPr/>
        </p:nvSpPr>
        <p:spPr>
          <a:xfrm>
            <a:off x="5310561" y="5440262"/>
            <a:ext cx="1324903" cy="304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C41…C48</a:t>
            </a:r>
          </a:p>
        </p:txBody>
      </p:sp>
      <p:cxnSp>
        <p:nvCxnSpPr>
          <p:cNvPr id="130" name="Gerader Verbinder 129">
            <a:extLst>
              <a:ext uri="{FF2B5EF4-FFF2-40B4-BE49-F238E27FC236}">
                <a16:creationId xmlns:a16="http://schemas.microsoft.com/office/drawing/2014/main" id="{62D0E7BD-3DDB-75DE-60CD-48B5FA38BFA4}"/>
              </a:ext>
            </a:extLst>
          </p:cNvPr>
          <p:cNvCxnSpPr>
            <a:cxnSpLocks/>
            <a:endCxn id="7" idx="0"/>
          </p:cNvCxnSpPr>
          <p:nvPr/>
        </p:nvCxnSpPr>
        <p:spPr>
          <a:xfrm>
            <a:off x="1033251" y="4119880"/>
            <a:ext cx="764283" cy="0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3" name="Gerader Verbinder 132">
            <a:extLst>
              <a:ext uri="{FF2B5EF4-FFF2-40B4-BE49-F238E27FC236}">
                <a16:creationId xmlns:a16="http://schemas.microsoft.com/office/drawing/2014/main" id="{F9650D67-6431-4F5B-C0D2-1F3F234145B4}"/>
              </a:ext>
            </a:extLst>
          </p:cNvPr>
          <p:cNvCxnSpPr>
            <a:cxnSpLocks/>
            <a:stCxn id="16" idx="0"/>
          </p:cNvCxnSpPr>
          <p:nvPr/>
        </p:nvCxnSpPr>
        <p:spPr>
          <a:xfrm>
            <a:off x="10394222" y="4117646"/>
            <a:ext cx="645187" cy="4466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7" name="Gerader Verbinder 136">
            <a:extLst>
              <a:ext uri="{FF2B5EF4-FFF2-40B4-BE49-F238E27FC236}">
                <a16:creationId xmlns:a16="http://schemas.microsoft.com/office/drawing/2014/main" id="{0E3BF4FD-83CF-F583-1521-F915CAC81B08}"/>
              </a:ext>
            </a:extLst>
          </p:cNvPr>
          <p:cNvCxnSpPr>
            <a:cxnSpLocks/>
            <a:stCxn id="109" idx="0"/>
          </p:cNvCxnSpPr>
          <p:nvPr/>
        </p:nvCxnSpPr>
        <p:spPr>
          <a:xfrm>
            <a:off x="6466489" y="6232179"/>
            <a:ext cx="0" cy="376165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4" name="Gerader Verbinder 143">
            <a:extLst>
              <a:ext uri="{FF2B5EF4-FFF2-40B4-BE49-F238E27FC236}">
                <a16:creationId xmlns:a16="http://schemas.microsoft.com/office/drawing/2014/main" id="{CBBA8AB5-3BF7-429C-0A60-D627E6524E4D}"/>
              </a:ext>
            </a:extLst>
          </p:cNvPr>
          <p:cNvCxnSpPr>
            <a:cxnSpLocks/>
            <a:stCxn id="126" idx="3"/>
            <a:endCxn id="20" idx="3"/>
          </p:cNvCxnSpPr>
          <p:nvPr/>
        </p:nvCxnSpPr>
        <p:spPr>
          <a:xfrm>
            <a:off x="9619983" y="4583177"/>
            <a:ext cx="413292" cy="0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6" name="Rechteck 155">
            <a:extLst>
              <a:ext uri="{FF2B5EF4-FFF2-40B4-BE49-F238E27FC236}">
                <a16:creationId xmlns:a16="http://schemas.microsoft.com/office/drawing/2014/main" id="{524D8C6B-66B8-94D3-E26D-4CEF89897443}"/>
              </a:ext>
            </a:extLst>
          </p:cNvPr>
          <p:cNvSpPr/>
          <p:nvPr/>
        </p:nvSpPr>
        <p:spPr>
          <a:xfrm>
            <a:off x="1527464" y="2067791"/>
            <a:ext cx="9351818" cy="4425083"/>
          </a:xfrm>
          <a:prstGeom prst="rect">
            <a:avLst/>
          </a:prstGeom>
          <a:noFill/>
          <a:ln w="19050" cap="flat" cmpd="sng" algn="ctr">
            <a:solidFill>
              <a:schemeClr val="dk1"/>
            </a:solidFill>
            <a:prstDash val="lgDash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58" name="Gruppieren 157">
            <a:extLst>
              <a:ext uri="{FF2B5EF4-FFF2-40B4-BE49-F238E27FC236}">
                <a16:creationId xmlns:a16="http://schemas.microsoft.com/office/drawing/2014/main" id="{B4133F81-60AD-E59C-FC29-47C360EB020E}"/>
              </a:ext>
            </a:extLst>
          </p:cNvPr>
          <p:cNvGrpSpPr/>
          <p:nvPr/>
        </p:nvGrpSpPr>
        <p:grpSpPr>
          <a:xfrm>
            <a:off x="4897613" y="2090129"/>
            <a:ext cx="2121923" cy="313641"/>
            <a:chOff x="5342407" y="4421926"/>
            <a:chExt cx="2121923" cy="313641"/>
          </a:xfrm>
        </p:grpSpPr>
        <p:cxnSp>
          <p:nvCxnSpPr>
            <p:cNvPr id="159" name="Gerade Verbindung mit Pfeil 158">
              <a:extLst>
                <a:ext uri="{FF2B5EF4-FFF2-40B4-BE49-F238E27FC236}">
                  <a16:creationId xmlns:a16="http://schemas.microsoft.com/office/drawing/2014/main" id="{10D8D2B8-99B8-37EB-8BC6-5C624A143B7A}"/>
                </a:ext>
              </a:extLst>
            </p:cNvPr>
            <p:cNvCxnSpPr>
              <a:cxnSpLocks/>
            </p:cNvCxnSpPr>
            <p:nvPr/>
          </p:nvCxnSpPr>
          <p:spPr>
            <a:xfrm>
              <a:off x="5953376" y="4575814"/>
              <a:ext cx="639097" cy="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Textfeld 159">
              <a:extLst>
                <a:ext uri="{FF2B5EF4-FFF2-40B4-BE49-F238E27FC236}">
                  <a16:creationId xmlns:a16="http://schemas.microsoft.com/office/drawing/2014/main" id="{E0DE81B5-442E-8F16-3A87-5217B6CD90D4}"/>
                </a:ext>
              </a:extLst>
            </p:cNvPr>
            <p:cNvSpPr txBox="1"/>
            <p:nvPr/>
          </p:nvSpPr>
          <p:spPr>
            <a:xfrm>
              <a:off x="6586618" y="4421926"/>
              <a:ext cx="877712" cy="313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/>
                <a:t>OC</a:t>
              </a:r>
            </a:p>
          </p:txBody>
        </p:sp>
        <p:sp>
          <p:nvSpPr>
            <p:cNvPr id="161" name="Textfeld 160">
              <a:extLst>
                <a:ext uri="{FF2B5EF4-FFF2-40B4-BE49-F238E27FC236}">
                  <a16:creationId xmlns:a16="http://schemas.microsoft.com/office/drawing/2014/main" id="{EAC87B17-9776-351D-833A-BF83B07683FB}"/>
                </a:ext>
              </a:extLst>
            </p:cNvPr>
            <p:cNvSpPr txBox="1"/>
            <p:nvPr/>
          </p:nvSpPr>
          <p:spPr>
            <a:xfrm>
              <a:off x="5342407" y="4421926"/>
              <a:ext cx="6064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dirty="0"/>
                <a:t>C44</a:t>
              </a:r>
            </a:p>
          </p:txBody>
        </p:sp>
      </p:grpSp>
      <p:grpSp>
        <p:nvGrpSpPr>
          <p:cNvPr id="162" name="Gruppieren 161">
            <a:extLst>
              <a:ext uri="{FF2B5EF4-FFF2-40B4-BE49-F238E27FC236}">
                <a16:creationId xmlns:a16="http://schemas.microsoft.com/office/drawing/2014/main" id="{9D6F7CB5-0D07-33AD-D19F-FB5251815900}"/>
              </a:ext>
            </a:extLst>
          </p:cNvPr>
          <p:cNvGrpSpPr/>
          <p:nvPr/>
        </p:nvGrpSpPr>
        <p:grpSpPr>
          <a:xfrm>
            <a:off x="4897613" y="2367691"/>
            <a:ext cx="2121923" cy="313641"/>
            <a:chOff x="5342407" y="4421926"/>
            <a:chExt cx="2121923" cy="313641"/>
          </a:xfrm>
        </p:grpSpPr>
        <p:cxnSp>
          <p:nvCxnSpPr>
            <p:cNvPr id="163" name="Gerade Verbindung mit Pfeil 162">
              <a:extLst>
                <a:ext uri="{FF2B5EF4-FFF2-40B4-BE49-F238E27FC236}">
                  <a16:creationId xmlns:a16="http://schemas.microsoft.com/office/drawing/2014/main" id="{9F919CC6-6A2A-532C-CE2E-D497D474DA41}"/>
                </a:ext>
              </a:extLst>
            </p:cNvPr>
            <p:cNvCxnSpPr>
              <a:cxnSpLocks/>
            </p:cNvCxnSpPr>
            <p:nvPr/>
          </p:nvCxnSpPr>
          <p:spPr>
            <a:xfrm>
              <a:off x="5953376" y="4575814"/>
              <a:ext cx="639097" cy="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Textfeld 163">
              <a:extLst>
                <a:ext uri="{FF2B5EF4-FFF2-40B4-BE49-F238E27FC236}">
                  <a16:creationId xmlns:a16="http://schemas.microsoft.com/office/drawing/2014/main" id="{378F7EEF-EE05-3006-019A-B5A8D5243121}"/>
                </a:ext>
              </a:extLst>
            </p:cNvPr>
            <p:cNvSpPr txBox="1"/>
            <p:nvPr/>
          </p:nvSpPr>
          <p:spPr>
            <a:xfrm>
              <a:off x="6586618" y="4421926"/>
              <a:ext cx="877712" cy="313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/>
                <a:t>ELSTAB</a:t>
              </a:r>
            </a:p>
          </p:txBody>
        </p:sp>
        <p:sp>
          <p:nvSpPr>
            <p:cNvPr id="165" name="Textfeld 164">
              <a:extLst>
                <a:ext uri="{FF2B5EF4-FFF2-40B4-BE49-F238E27FC236}">
                  <a16:creationId xmlns:a16="http://schemas.microsoft.com/office/drawing/2014/main" id="{F85F0417-0223-158B-AA93-39DDAB20D268}"/>
                </a:ext>
              </a:extLst>
            </p:cNvPr>
            <p:cNvSpPr txBox="1"/>
            <p:nvPr/>
          </p:nvSpPr>
          <p:spPr>
            <a:xfrm>
              <a:off x="5342407" y="4421926"/>
              <a:ext cx="6064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dirty="0"/>
                <a:t>C45</a:t>
              </a:r>
            </a:p>
          </p:txBody>
        </p:sp>
      </p:grpSp>
      <p:grpSp>
        <p:nvGrpSpPr>
          <p:cNvPr id="166" name="Gruppieren 165">
            <a:extLst>
              <a:ext uri="{FF2B5EF4-FFF2-40B4-BE49-F238E27FC236}">
                <a16:creationId xmlns:a16="http://schemas.microsoft.com/office/drawing/2014/main" id="{35DAD64F-643C-2685-E76F-5E5035D69212}"/>
              </a:ext>
            </a:extLst>
          </p:cNvPr>
          <p:cNvGrpSpPr/>
          <p:nvPr/>
        </p:nvGrpSpPr>
        <p:grpSpPr>
          <a:xfrm>
            <a:off x="4897613" y="2645253"/>
            <a:ext cx="2121923" cy="313641"/>
            <a:chOff x="5342407" y="4421926"/>
            <a:chExt cx="2121923" cy="313641"/>
          </a:xfrm>
        </p:grpSpPr>
        <p:cxnSp>
          <p:nvCxnSpPr>
            <p:cNvPr id="167" name="Gerade Verbindung mit Pfeil 166">
              <a:extLst>
                <a:ext uri="{FF2B5EF4-FFF2-40B4-BE49-F238E27FC236}">
                  <a16:creationId xmlns:a16="http://schemas.microsoft.com/office/drawing/2014/main" id="{1FE96EC7-8CEE-C100-C4E8-F92EDEA8F95D}"/>
                </a:ext>
              </a:extLst>
            </p:cNvPr>
            <p:cNvCxnSpPr>
              <a:cxnSpLocks/>
            </p:cNvCxnSpPr>
            <p:nvPr/>
          </p:nvCxnSpPr>
          <p:spPr>
            <a:xfrm>
              <a:off x="5953376" y="4575814"/>
              <a:ext cx="639097" cy="0"/>
            </a:xfrm>
            <a:prstGeom prst="straightConnector1">
              <a:avLst/>
            </a:prstGeom>
            <a:ln>
              <a:headEnd type="triangl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8" name="Textfeld 167">
              <a:extLst>
                <a:ext uri="{FF2B5EF4-FFF2-40B4-BE49-F238E27FC236}">
                  <a16:creationId xmlns:a16="http://schemas.microsoft.com/office/drawing/2014/main" id="{A2CA8395-B47B-FCE8-690E-2235ECCD2EEB}"/>
                </a:ext>
              </a:extLst>
            </p:cNvPr>
            <p:cNvSpPr txBox="1"/>
            <p:nvPr/>
          </p:nvSpPr>
          <p:spPr>
            <a:xfrm>
              <a:off x="6586618" y="4421926"/>
              <a:ext cx="877712" cy="313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/>
                <a:t>ELSTAB</a:t>
              </a:r>
            </a:p>
          </p:txBody>
        </p:sp>
        <p:sp>
          <p:nvSpPr>
            <p:cNvPr id="169" name="Textfeld 168">
              <a:extLst>
                <a:ext uri="{FF2B5EF4-FFF2-40B4-BE49-F238E27FC236}">
                  <a16:creationId xmlns:a16="http://schemas.microsoft.com/office/drawing/2014/main" id="{3F3B4F2F-4E34-8CEF-8981-1B20C7A5C379}"/>
                </a:ext>
              </a:extLst>
            </p:cNvPr>
            <p:cNvSpPr txBox="1"/>
            <p:nvPr/>
          </p:nvSpPr>
          <p:spPr>
            <a:xfrm>
              <a:off x="5342407" y="4421926"/>
              <a:ext cx="6064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dirty="0"/>
                <a:t>C46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616326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757</Words>
  <Application>Microsoft Office PowerPoint</Application>
  <PresentationFormat>Breitbild</PresentationFormat>
  <Paragraphs>208</Paragraphs>
  <Slides>15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9" baseType="lpstr">
      <vt:lpstr>Aptos</vt:lpstr>
      <vt:lpstr>Aptos Display</vt:lpstr>
      <vt:lpstr>Arial</vt:lpstr>
      <vt:lpstr>Office</vt:lpstr>
      <vt:lpstr>Proposal for organising the spectrum</vt:lpstr>
      <vt:lpstr>Proposal for organising the spectrum</vt:lpstr>
      <vt:lpstr>Planning spectrum utilization for future extensions</vt:lpstr>
      <vt:lpstr>OEO regeneration for ELSTAB or WR</vt:lpstr>
      <vt:lpstr>OEO regeneration for ELSTAB or WR (original)</vt:lpstr>
      <vt:lpstr>OEO regeneration for ELSTAB or WR (revised)</vt:lpstr>
      <vt:lpstr>WR branch-off</vt:lpstr>
      <vt:lpstr>WR branch-off (original)</vt:lpstr>
      <vt:lpstr>WR branch-off (revised)</vt:lpstr>
      <vt:lpstr>Second ELSTAB link sharing fibre</vt:lpstr>
      <vt:lpstr>Second ELSTAB link sharing fibre (original)</vt:lpstr>
      <vt:lpstr>Second ELSTAB link sharing fibre (revised)</vt:lpstr>
      <vt:lpstr>Retrofit WR without recalibration</vt:lpstr>
      <vt:lpstr>Retrofit WR without recalibration (original)</vt:lpstr>
      <vt:lpstr>WR branch-off (revised)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Jochen Kronjäger</dc:creator>
  <cp:lastModifiedBy>Jochen Kronjäger</cp:lastModifiedBy>
  <cp:revision>19</cp:revision>
  <dcterms:created xsi:type="dcterms:W3CDTF">2024-11-14T08:34:09Z</dcterms:created>
  <dcterms:modified xsi:type="dcterms:W3CDTF">2024-12-05T15:52:38Z</dcterms:modified>
</cp:coreProperties>
</file>