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1"/>
  </p:notesMasterIdLst>
  <p:sldIdLst>
    <p:sldId id="259" r:id="rId5"/>
    <p:sldId id="292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  <p:sldId id="295" r:id="rId17"/>
    <p:sldId id="296" r:id="rId18"/>
    <p:sldId id="275" r:id="rId19"/>
    <p:sldId id="276" r:id="rId20"/>
    <p:sldId id="272" r:id="rId21"/>
    <p:sldId id="273" r:id="rId22"/>
    <p:sldId id="277" r:id="rId23"/>
    <p:sldId id="274" r:id="rId24"/>
    <p:sldId id="278" r:id="rId25"/>
    <p:sldId id="279" r:id="rId26"/>
    <p:sldId id="280" r:id="rId27"/>
    <p:sldId id="293" r:id="rId28"/>
    <p:sldId id="281" r:id="rId29"/>
    <p:sldId id="282" r:id="rId30"/>
    <p:sldId id="283" r:id="rId31"/>
    <p:sldId id="284" r:id="rId32"/>
    <p:sldId id="285" r:id="rId33"/>
    <p:sldId id="286" r:id="rId34"/>
    <p:sldId id="297" r:id="rId35"/>
    <p:sldId id="287" r:id="rId36"/>
    <p:sldId id="288" r:id="rId37"/>
    <p:sldId id="289" r:id="rId38"/>
    <p:sldId id="290" r:id="rId39"/>
    <p:sldId id="291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306F80C-9C77-71EC-577D-6576FD57EE97}" name="Mick O'Donovan" initials="MO" userId="S::mick.odonovan@heanet.ie::dc7ef6bc-5555-4ead-9dde-51b265be2f11" providerId="AD"/>
  <p188:author id="{67DA622B-5CFB-8CB8-C310-1FAAB47C0EA4}" name="Garwin Liu" initials="GL" userId="S::garwin.liu@heanet.ie::606e2467-4b35-4f66-a4da-41f3146c804d" providerId="AD"/>
  <p188:author id="{C603292D-2B82-2B4A-E09F-F9660ACE8FD5}" name="Anna Wilson" initials="" userId="S::anna.wilson@heanet.ie::03dd04af-919c-4a77-9f7c-141115329049" providerId="AD"/>
  <p188:author id="{32D47739-7DD0-C0B3-E3E4-FB208ABEF88A}" name="Brian McArdle" initials="BM" userId="S::brian.mcardle@heanet.ie::18532e32-1466-4436-8041-3a98b7e922b6" providerId="AD"/>
  <p188:author id="{847CE673-04AF-E8E9-0E19-C2BCA35E09F7}" name="Andy Byrne" initials="AB" userId="S::Andy.Byrne@heanet.ie::8734c197-a6f0-423b-aee9-5e93092786e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9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FDD67-B159-4E21-A77C-1C36A05AA203}" v="8" dt="2025-03-19T15:29:35.956"/>
    <p1510:client id="{56A43808-8285-DAF9-C749-2A9370DDAB6E}" v="24" dt="2025-03-19T09:07:23.774"/>
    <p1510:client id="{7BC985BF-F68D-C697-5140-FA28B1F84FDD}" v="265" dt="2025-03-20T17:27:04.971"/>
    <p1510:client id="{AD0CD9E3-EB5C-46CD-9DE1-41121DF5A681}" v="483" dt="2025-03-19T18:44:55.564"/>
    <p1510:client id="{B3453307-BDB3-8A39-0495-681A55B71CEB}" v="510" dt="2025-03-20T14:02:50.981"/>
    <p1510:client id="{BC24FD9F-E04C-7FB5-B29D-3EB10F3885D6}" v="397" dt="2025-03-20T11:04:18.522"/>
    <p1510:client id="{BC58BBA8-354F-A15C-F8A2-97B12D27C08E}" v="176" dt="2025-03-20T09:02:52.498"/>
    <p1510:client id="{E0895134-D899-FD7F-209D-6D59B3A8D30D}" v="37" dt="2025-03-19T12:46:23.7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4"/>
    <p:restoredTop sz="79076"/>
  </p:normalViewPr>
  <p:slideViewPr>
    <p:cSldViewPr snapToGrid="0">
      <p:cViewPr varScale="1">
        <p:scale>
          <a:sx n="75" d="100"/>
          <a:sy n="75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48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MacDonald" userId="S::james.macdonald@heanet.ie::df1b65c3-d01f-4b72-8991-3a532b471d4c" providerId="AD" clId="Web-{E0895134-D899-FD7F-209D-6D59B3A8D30D}"/>
    <pc:docChg chg="modSld">
      <pc:chgData name="James MacDonald" userId="S::james.macdonald@heanet.ie::df1b65c3-d01f-4b72-8991-3a532b471d4c" providerId="AD" clId="Web-{E0895134-D899-FD7F-209D-6D59B3A8D30D}" dt="2025-03-19T12:46:23.716" v="33"/>
      <pc:docMkLst>
        <pc:docMk/>
      </pc:docMkLst>
      <pc:sldChg chg="delSp modSp">
        <pc:chgData name="James MacDonald" userId="S::james.macdonald@heanet.ie::df1b65c3-d01f-4b72-8991-3a532b471d4c" providerId="AD" clId="Web-{E0895134-D899-FD7F-209D-6D59B3A8D30D}" dt="2025-03-19T12:46:23.716" v="33"/>
        <pc:sldMkLst>
          <pc:docMk/>
          <pc:sldMk cId="421066262" sldId="259"/>
        </pc:sldMkLst>
        <pc:spChg chg="mod">
          <ac:chgData name="James MacDonald" userId="S::james.macdonald@heanet.ie::df1b65c3-d01f-4b72-8991-3a532b471d4c" providerId="AD" clId="Web-{E0895134-D899-FD7F-209D-6D59B3A8D30D}" dt="2025-03-19T12:46:17.169" v="32" actId="20577"/>
          <ac:spMkLst>
            <pc:docMk/>
            <pc:sldMk cId="421066262" sldId="259"/>
            <ac:spMk id="2" creationId="{9A51ACF1-B0DB-DE6C-ED74-7FD37B866FE8}"/>
          </ac:spMkLst>
        </pc:spChg>
        <pc:picChg chg="del">
          <ac:chgData name="James MacDonald" userId="S::james.macdonald@heanet.ie::df1b65c3-d01f-4b72-8991-3a532b471d4c" providerId="AD" clId="Web-{E0895134-D899-FD7F-209D-6D59B3A8D30D}" dt="2025-03-19T12:46:23.716" v="33"/>
          <ac:picMkLst>
            <pc:docMk/>
            <pc:sldMk cId="421066262" sldId="259"/>
            <ac:picMk id="10" creationId="{6A7E067A-0B7E-93C2-4EB9-44B92B507594}"/>
          </ac:picMkLst>
        </pc:picChg>
      </pc:sldChg>
    </pc:docChg>
  </pc:docChgLst>
  <pc:docChgLst>
    <pc:chgData name="James MacDonald" userId="S::james.macdonald@heanet.ie::df1b65c3-d01f-4b72-8991-3a532b471d4c" providerId="AD" clId="Web-{BC24FD9F-E04C-7FB5-B29D-3EB10F3885D6}"/>
    <pc:docChg chg="addSld delSld modSld">
      <pc:chgData name="James MacDonald" userId="S::james.macdonald@heanet.ie::df1b65c3-d01f-4b72-8991-3a532b471d4c" providerId="AD" clId="Web-{BC24FD9F-E04C-7FB5-B29D-3EB10F3885D6}" dt="2025-03-20T11:04:18.522" v="283" actId="1076"/>
      <pc:docMkLst>
        <pc:docMk/>
      </pc:docMkLst>
      <pc:sldChg chg="modSp">
        <pc:chgData name="James MacDonald" userId="S::james.macdonald@heanet.ie::df1b65c3-d01f-4b72-8991-3a532b471d4c" providerId="AD" clId="Web-{BC24FD9F-E04C-7FB5-B29D-3EB10F3885D6}" dt="2025-03-20T10:53:02.843" v="264" actId="20577"/>
        <pc:sldMkLst>
          <pc:docMk/>
          <pc:sldMk cId="1137989696" sldId="273"/>
        </pc:sldMkLst>
        <pc:spChg chg="mod">
          <ac:chgData name="James MacDonald" userId="S::james.macdonald@heanet.ie::df1b65c3-d01f-4b72-8991-3a532b471d4c" providerId="AD" clId="Web-{BC24FD9F-E04C-7FB5-B29D-3EB10F3885D6}" dt="2025-03-20T10:53:02.843" v="264" actId="20577"/>
          <ac:spMkLst>
            <pc:docMk/>
            <pc:sldMk cId="1137989696" sldId="273"/>
            <ac:spMk id="5" creationId="{D23C2166-8FB4-692A-29D5-ACC9C58847D3}"/>
          </ac:spMkLst>
        </pc:spChg>
      </pc:sldChg>
      <pc:sldChg chg="addSp delSp modSp">
        <pc:chgData name="James MacDonald" userId="S::james.macdonald@heanet.ie::df1b65c3-d01f-4b72-8991-3a532b471d4c" providerId="AD" clId="Web-{BC24FD9F-E04C-7FB5-B29D-3EB10F3885D6}" dt="2025-03-20T10:41:28.881" v="135" actId="1076"/>
        <pc:sldMkLst>
          <pc:docMk/>
          <pc:sldMk cId="953941894" sldId="274"/>
        </pc:sldMkLst>
        <pc:spChg chg="add mod">
          <ac:chgData name="James MacDonald" userId="S::james.macdonald@heanet.ie::df1b65c3-d01f-4b72-8991-3a532b471d4c" providerId="AD" clId="Web-{BC24FD9F-E04C-7FB5-B29D-3EB10F3885D6}" dt="2025-03-20T10:36:31.309" v="90" actId="1076"/>
          <ac:spMkLst>
            <pc:docMk/>
            <pc:sldMk cId="953941894" sldId="274"/>
            <ac:spMk id="9" creationId="{EE675DEE-52F1-62DB-74D7-24E1C38DD79B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36:31.324" v="91" actId="1076"/>
          <ac:spMkLst>
            <pc:docMk/>
            <pc:sldMk cId="953941894" sldId="274"/>
            <ac:spMk id="10" creationId="{DE1FB9C7-84FA-C92F-E41F-A9BAF0BB5D71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36:31.340" v="92" actId="1076"/>
          <ac:spMkLst>
            <pc:docMk/>
            <pc:sldMk cId="953941894" sldId="274"/>
            <ac:spMk id="11" creationId="{0D6C4B1E-2428-4A1A-D754-5C46AEDD8D71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37:20.310" v="102" actId="20577"/>
          <ac:spMkLst>
            <pc:docMk/>
            <pc:sldMk cId="953941894" sldId="274"/>
            <ac:spMk id="12" creationId="{AA96CE7B-7EFB-280A-203F-7B1DA823D024}"/>
          </ac:spMkLst>
        </pc:spChg>
        <pc:spChg chg="add del">
          <ac:chgData name="James MacDonald" userId="S::james.macdonald@heanet.ie::df1b65c3-d01f-4b72-8991-3a532b471d4c" providerId="AD" clId="Web-{BC24FD9F-E04C-7FB5-B29D-3EB10F3885D6}" dt="2025-03-20T10:37:12.966" v="97"/>
          <ac:spMkLst>
            <pc:docMk/>
            <pc:sldMk cId="953941894" sldId="274"/>
            <ac:spMk id="13" creationId="{A20ADA20-17AC-CB7A-A5E6-250881FA799F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38:04.937" v="105"/>
          <ac:spMkLst>
            <pc:docMk/>
            <pc:sldMk cId="953941894" sldId="274"/>
            <ac:spMk id="14" creationId="{4196C551-59CC-DE99-E456-C5F0D80F6EE0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39:09.330" v="119" actId="1076"/>
          <ac:spMkLst>
            <pc:docMk/>
            <pc:sldMk cId="953941894" sldId="274"/>
            <ac:spMk id="15" creationId="{38BECCC2-5A4C-0114-BA93-2FD86629129B}"/>
          </ac:spMkLst>
        </pc:spChg>
        <pc:grpChg chg="add">
          <ac:chgData name="James MacDonald" userId="S::james.macdonald@heanet.ie::df1b65c3-d01f-4b72-8991-3a532b471d4c" providerId="AD" clId="Web-{BC24FD9F-E04C-7FB5-B29D-3EB10F3885D6}" dt="2025-03-20T10:39:21.736" v="120"/>
          <ac:grpSpMkLst>
            <pc:docMk/>
            <pc:sldMk cId="953941894" sldId="274"/>
            <ac:grpSpMk id="16" creationId="{EE651915-3125-657B-ABC8-671AB8BABCAE}"/>
          </ac:grpSpMkLst>
        </pc:grpChg>
        <pc:grpChg chg="add mod">
          <ac:chgData name="James MacDonald" userId="S::james.macdonald@heanet.ie::df1b65c3-d01f-4b72-8991-3a532b471d4c" providerId="AD" clId="Web-{BC24FD9F-E04C-7FB5-B29D-3EB10F3885D6}" dt="2025-03-20T10:41:22.444" v="134" actId="1076"/>
          <ac:grpSpMkLst>
            <pc:docMk/>
            <pc:sldMk cId="953941894" sldId="274"/>
            <ac:grpSpMk id="17" creationId="{5EE0BEEF-D56C-E8AE-00AB-D9B6A124E154}"/>
          </ac:grpSpMkLst>
        </pc:grpChg>
        <pc:grpChg chg="add mod">
          <ac:chgData name="James MacDonald" userId="S::james.macdonald@heanet.ie::df1b65c3-d01f-4b72-8991-3a532b471d4c" providerId="AD" clId="Web-{BC24FD9F-E04C-7FB5-B29D-3EB10F3885D6}" dt="2025-03-20T10:41:28.881" v="135" actId="1076"/>
          <ac:grpSpMkLst>
            <pc:docMk/>
            <pc:sldMk cId="953941894" sldId="274"/>
            <ac:grpSpMk id="20" creationId="{0B2F9D61-9F2E-882D-8B16-B7B1CEA10AEE}"/>
          </ac:grpSpMkLst>
        </pc:grpChg>
        <pc:picChg chg="add mod">
          <ac:chgData name="James MacDonald" userId="S::james.macdonald@heanet.ie::df1b65c3-d01f-4b72-8991-3a532b471d4c" providerId="AD" clId="Web-{BC24FD9F-E04C-7FB5-B29D-3EB10F3885D6}" dt="2025-03-20T10:36:37.418" v="93" actId="1076"/>
          <ac:picMkLst>
            <pc:docMk/>
            <pc:sldMk cId="953941894" sldId="274"/>
            <ac:picMk id="2" creationId="{06028D13-49EE-D8D0-39B9-AB5D0EA0DC9E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0:30:03.014" v="10" actId="1076"/>
          <ac:picMkLst>
            <pc:docMk/>
            <pc:sldMk cId="953941894" sldId="274"/>
            <ac:picMk id="4" creationId="{83929B18-AD38-322C-1C2A-312928AC0F81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0:36:31.278" v="87" actId="1076"/>
          <ac:picMkLst>
            <pc:docMk/>
            <pc:sldMk cId="953941894" sldId="274"/>
            <ac:picMk id="6" creationId="{C970C6E5-D05F-A8E5-2DE8-DA8C1626113E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0:36:31.293" v="88" actId="1076"/>
          <ac:picMkLst>
            <pc:docMk/>
            <pc:sldMk cId="953941894" sldId="274"/>
            <ac:picMk id="7" creationId="{5D957785-7045-EC52-6386-CD7B2C24E289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0:36:31.309" v="89" actId="1076"/>
          <ac:picMkLst>
            <pc:docMk/>
            <pc:sldMk cId="953941894" sldId="274"/>
            <ac:picMk id="8" creationId="{FB981F9F-38A5-8115-A045-F2F0B88836FD}"/>
          </ac:picMkLst>
        </pc:picChg>
      </pc:sldChg>
      <pc:sldChg chg="addSp delSp modSp add replId">
        <pc:chgData name="James MacDonald" userId="S::james.macdonald@heanet.ie::df1b65c3-d01f-4b72-8991-3a532b471d4c" providerId="AD" clId="Web-{BC24FD9F-E04C-7FB5-B29D-3EB10F3885D6}" dt="2025-03-20T10:54:15.564" v="266" actId="20577"/>
        <pc:sldMkLst>
          <pc:docMk/>
          <pc:sldMk cId="146614711" sldId="275"/>
        </pc:sldMkLst>
        <pc:spChg chg="mod">
          <ac:chgData name="James MacDonald" userId="S::james.macdonald@heanet.ie::df1b65c3-d01f-4b72-8991-3a532b471d4c" providerId="AD" clId="Web-{BC24FD9F-E04C-7FB5-B29D-3EB10F3885D6}" dt="2025-03-20T10:44:14.106" v="163" actId="20577"/>
          <ac:spMkLst>
            <pc:docMk/>
            <pc:sldMk cId="146614711" sldId="275"/>
            <ac:spMk id="2" creationId="{63BD01DA-74C2-3893-95EF-A6392B8A433F}"/>
          </ac:spMkLst>
        </pc:spChg>
        <pc:spChg chg="add del mod">
          <ac:chgData name="James MacDonald" userId="S::james.macdonald@heanet.ie::df1b65c3-d01f-4b72-8991-3a532b471d4c" providerId="AD" clId="Web-{BC24FD9F-E04C-7FB5-B29D-3EB10F3885D6}" dt="2025-03-20T10:46:42.798" v="167"/>
          <ac:spMkLst>
            <pc:docMk/>
            <pc:sldMk cId="146614711" sldId="275"/>
            <ac:spMk id="3" creationId="{16268124-C7AD-5344-3EE9-8746F96AAEF8}"/>
          </ac:spMkLst>
        </pc:spChg>
        <pc:spChg chg="add mod">
          <ac:chgData name="James MacDonald" userId="S::james.macdonald@heanet.ie::df1b65c3-d01f-4b72-8991-3a532b471d4c" providerId="AD" clId="Web-{BC24FD9F-E04C-7FB5-B29D-3EB10F3885D6}" dt="2025-03-20T10:54:15.564" v="266" actId="20577"/>
          <ac:spMkLst>
            <pc:docMk/>
            <pc:sldMk cId="146614711" sldId="275"/>
            <ac:spMk id="4" creationId="{5A9B3D50-5955-9D02-ED30-F3B088BD79B9}"/>
          </ac:spMkLst>
        </pc:spChg>
        <pc:picChg chg="add mod">
          <ac:chgData name="James MacDonald" userId="S::james.macdonald@heanet.ie::df1b65c3-d01f-4b72-8991-3a532b471d4c" providerId="AD" clId="Web-{BC24FD9F-E04C-7FB5-B29D-3EB10F3885D6}" dt="2025-03-20T10:51:04.979" v="234" actId="1076"/>
          <ac:picMkLst>
            <pc:docMk/>
            <pc:sldMk cId="146614711" sldId="275"/>
            <ac:picMk id="6" creationId="{19094502-2345-3BA4-16B1-F1275999EC9C}"/>
          </ac:picMkLst>
        </pc:picChg>
        <pc:picChg chg="del">
          <ac:chgData name="James MacDonald" userId="S::james.macdonald@heanet.ie::df1b65c3-d01f-4b72-8991-3a532b471d4c" providerId="AD" clId="Web-{BC24FD9F-E04C-7FB5-B29D-3EB10F3885D6}" dt="2025-03-20T10:43:50.308" v="149"/>
          <ac:picMkLst>
            <pc:docMk/>
            <pc:sldMk cId="146614711" sldId="275"/>
            <ac:picMk id="7" creationId="{535AE1BF-A9D3-A5F4-C28D-F7EFBAD91D83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0:51:12.417" v="236" actId="1076"/>
          <ac:picMkLst>
            <pc:docMk/>
            <pc:sldMk cId="146614711" sldId="275"/>
            <ac:picMk id="9" creationId="{25ED3110-6482-0167-DDAF-E8F7A8F7C35A}"/>
          </ac:picMkLst>
        </pc:picChg>
      </pc:sldChg>
      <pc:sldChg chg="addSp delSp modSp new del">
        <pc:chgData name="James MacDonald" userId="S::james.macdonald@heanet.ie::df1b65c3-d01f-4b72-8991-3a532b471d4c" providerId="AD" clId="Web-{BC24FD9F-E04C-7FB5-B29D-3EB10F3885D6}" dt="2025-03-20T10:43:33.854" v="147"/>
        <pc:sldMkLst>
          <pc:docMk/>
          <pc:sldMk cId="3454197141" sldId="275"/>
        </pc:sldMkLst>
        <pc:spChg chg="add del">
          <ac:chgData name="James MacDonald" userId="S::james.macdonald@heanet.ie::df1b65c3-d01f-4b72-8991-3a532b471d4c" providerId="AD" clId="Web-{BC24FD9F-E04C-7FB5-B29D-3EB10F3885D6}" dt="2025-03-20T10:43:32.776" v="146"/>
          <ac:spMkLst>
            <pc:docMk/>
            <pc:sldMk cId="3454197141" sldId="275"/>
            <ac:spMk id="2" creationId="{F757D2D8-3C57-BEC3-4709-6A1E3ED9BC08}"/>
          </ac:spMkLst>
        </pc:spChg>
        <pc:spChg chg="mod">
          <ac:chgData name="James MacDonald" userId="S::james.macdonald@heanet.ie::df1b65c3-d01f-4b72-8991-3a532b471d4c" providerId="AD" clId="Web-{BC24FD9F-E04C-7FB5-B29D-3EB10F3885D6}" dt="2025-03-20T10:43:31.667" v="145" actId="20577"/>
          <ac:spMkLst>
            <pc:docMk/>
            <pc:sldMk cId="3454197141" sldId="275"/>
            <ac:spMk id="3" creationId="{60940539-7A9D-EEB1-1194-39D1AB2D0930}"/>
          </ac:spMkLst>
        </pc:spChg>
      </pc:sldChg>
      <pc:sldChg chg="addSp delSp modSp new">
        <pc:chgData name="James MacDonald" userId="S::james.macdonald@heanet.ie::df1b65c3-d01f-4b72-8991-3a532b471d4c" providerId="AD" clId="Web-{BC24FD9F-E04C-7FB5-B29D-3EB10F3885D6}" dt="2025-03-20T11:04:18.522" v="283" actId="1076"/>
        <pc:sldMkLst>
          <pc:docMk/>
          <pc:sldMk cId="3860107294" sldId="276"/>
        </pc:sldMkLst>
        <pc:spChg chg="del">
          <ac:chgData name="James MacDonald" userId="S::james.macdonald@heanet.ie::df1b65c3-d01f-4b72-8991-3a532b471d4c" providerId="AD" clId="Web-{BC24FD9F-E04C-7FB5-B29D-3EB10F3885D6}" dt="2025-03-20T10:55:24.629" v="269"/>
          <ac:spMkLst>
            <pc:docMk/>
            <pc:sldMk cId="3860107294" sldId="276"/>
            <ac:spMk id="2" creationId="{BC3AC527-F940-86CD-6871-26515922F77A}"/>
          </ac:spMkLst>
        </pc:spChg>
        <pc:spChg chg="del">
          <ac:chgData name="James MacDonald" userId="S::james.macdonald@heanet.ie::df1b65c3-d01f-4b72-8991-3a532b471d4c" providerId="AD" clId="Web-{BC24FD9F-E04C-7FB5-B29D-3EB10F3885D6}" dt="2025-03-20T10:55:21.113" v="268"/>
          <ac:spMkLst>
            <pc:docMk/>
            <pc:sldMk cId="3860107294" sldId="276"/>
            <ac:spMk id="3" creationId="{208E665C-0309-912C-392F-ADDA657B415D}"/>
          </ac:spMkLst>
        </pc:spChg>
        <pc:picChg chg="add del mod">
          <ac:chgData name="James MacDonald" userId="S::james.macdonald@heanet.ie::df1b65c3-d01f-4b72-8991-3a532b471d4c" providerId="AD" clId="Web-{BC24FD9F-E04C-7FB5-B29D-3EB10F3885D6}" dt="2025-03-20T11:00:17.935" v="272"/>
          <ac:picMkLst>
            <pc:docMk/>
            <pc:sldMk cId="3860107294" sldId="276"/>
            <ac:picMk id="4" creationId="{F6E6A137-B6D7-62FD-708F-450DACF03D16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1:00:35.530" v="274" actId="1076"/>
          <ac:picMkLst>
            <pc:docMk/>
            <pc:sldMk cId="3860107294" sldId="276"/>
            <ac:picMk id="5" creationId="{0A8F1842-E842-193C-B0C6-A6429D8E0009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1:04:12.397" v="281" actId="1076"/>
          <ac:picMkLst>
            <pc:docMk/>
            <pc:sldMk cId="3860107294" sldId="276"/>
            <ac:picMk id="6" creationId="{15C2C211-A9A0-60CA-E315-D6CA1E646083}"/>
          </ac:picMkLst>
        </pc:picChg>
        <pc:picChg chg="add mod">
          <ac:chgData name="James MacDonald" userId="S::james.macdonald@heanet.ie::df1b65c3-d01f-4b72-8991-3a532b471d4c" providerId="AD" clId="Web-{BC24FD9F-E04C-7FB5-B29D-3EB10F3885D6}" dt="2025-03-20T11:04:18.522" v="283" actId="1076"/>
          <ac:picMkLst>
            <pc:docMk/>
            <pc:sldMk cId="3860107294" sldId="276"/>
            <ac:picMk id="7" creationId="{5B9636EB-16C4-F101-6D5B-EE8426D03945}"/>
          </ac:picMkLst>
        </pc:picChg>
      </pc:sldChg>
    </pc:docChg>
  </pc:docChgLst>
  <pc:docChgLst>
    <pc:chgData name="James MacDonald" userId="S::james.macdonald@heanet.ie::df1b65c3-d01f-4b72-8991-3a532b471d4c" providerId="AD" clId="Web-{56A43808-8285-DAF9-C749-2A9370DDAB6E}"/>
    <pc:docChg chg="delSld modSld">
      <pc:chgData name="James MacDonald" userId="S::james.macdonald@heanet.ie::df1b65c3-d01f-4b72-8991-3a532b471d4c" providerId="AD" clId="Web-{56A43808-8285-DAF9-C749-2A9370DDAB6E}" dt="2025-03-19T09:07:23.774" v="19" actId="20577"/>
      <pc:docMkLst>
        <pc:docMk/>
      </pc:docMkLst>
      <pc:sldChg chg="del">
        <pc:chgData name="James MacDonald" userId="S::james.macdonald@heanet.ie::df1b65c3-d01f-4b72-8991-3a532b471d4c" providerId="AD" clId="Web-{56A43808-8285-DAF9-C749-2A9370DDAB6E}" dt="2025-03-19T09:06:21.585" v="5"/>
        <pc:sldMkLst>
          <pc:docMk/>
          <pc:sldMk cId="856458232" sldId="256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03.069" v="0"/>
        <pc:sldMkLst>
          <pc:docMk/>
          <pc:sldMk cId="4185368463" sldId="257"/>
        </pc:sldMkLst>
      </pc:sldChg>
      <pc:sldChg chg="modSp">
        <pc:chgData name="James MacDonald" userId="S::james.macdonald@heanet.ie::df1b65c3-d01f-4b72-8991-3a532b471d4c" providerId="AD" clId="Web-{56A43808-8285-DAF9-C749-2A9370DDAB6E}" dt="2025-03-19T09:07:23.774" v="19" actId="20577"/>
        <pc:sldMkLst>
          <pc:docMk/>
          <pc:sldMk cId="421066262" sldId="259"/>
        </pc:sldMkLst>
        <pc:spChg chg="mod">
          <ac:chgData name="James MacDonald" userId="S::james.macdonald@heanet.ie::df1b65c3-d01f-4b72-8991-3a532b471d4c" providerId="AD" clId="Web-{56A43808-8285-DAF9-C749-2A9370DDAB6E}" dt="2025-03-19T09:07:23.774" v="19" actId="20577"/>
          <ac:spMkLst>
            <pc:docMk/>
            <pc:sldMk cId="421066262" sldId="259"/>
            <ac:spMk id="2" creationId="{9A51ACF1-B0DB-DE6C-ED74-7FD37B866FE8}"/>
          </ac:spMkLst>
        </pc:spChg>
        <pc:spChg chg="mod">
          <ac:chgData name="James MacDonald" userId="S::james.macdonald@heanet.ie::df1b65c3-d01f-4b72-8991-3a532b471d4c" providerId="AD" clId="Web-{56A43808-8285-DAF9-C749-2A9370DDAB6E}" dt="2025-03-19T09:07:05.821" v="14" actId="20577"/>
          <ac:spMkLst>
            <pc:docMk/>
            <pc:sldMk cId="421066262" sldId="259"/>
            <ac:spMk id="3" creationId="{8C45A708-CDAF-BF10-C8AA-57890E3FF0B0}"/>
          </ac:spMkLst>
        </pc:spChg>
      </pc:sldChg>
      <pc:sldChg chg="del">
        <pc:chgData name="James MacDonald" userId="S::james.macdonald@heanet.ie::df1b65c3-d01f-4b72-8991-3a532b471d4c" providerId="AD" clId="Web-{56A43808-8285-DAF9-C749-2A9370DDAB6E}" dt="2025-03-19T09:06:41.289" v="9"/>
        <pc:sldMkLst>
          <pc:docMk/>
          <pc:sldMk cId="174815510" sldId="260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37.976" v="8"/>
        <pc:sldMkLst>
          <pc:docMk/>
          <pc:sldMk cId="1439603303" sldId="265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34.507" v="7"/>
        <pc:sldMkLst>
          <pc:docMk/>
          <pc:sldMk cId="1212681043" sldId="266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45.804" v="10"/>
        <pc:sldMkLst>
          <pc:docMk/>
          <pc:sldMk cId="503881993" sldId="267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10.430" v="2"/>
        <pc:sldMkLst>
          <pc:docMk/>
          <pc:sldMk cId="3374488593" sldId="270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18.069" v="4"/>
        <pc:sldMkLst>
          <pc:docMk/>
          <pc:sldMk cId="2549695474" sldId="271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14.241" v="3"/>
        <pc:sldMkLst>
          <pc:docMk/>
          <pc:sldMk cId="4163081276" sldId="272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31.476" v="6"/>
        <pc:sldMkLst>
          <pc:docMk/>
          <pc:sldMk cId="617085286" sldId="276"/>
        </pc:sldMkLst>
      </pc:sldChg>
      <pc:sldChg chg="del">
        <pc:chgData name="James MacDonald" userId="S::james.macdonald@heanet.ie::df1b65c3-d01f-4b72-8991-3a532b471d4c" providerId="AD" clId="Web-{56A43808-8285-DAF9-C749-2A9370DDAB6E}" dt="2025-03-19T09:06:07.366" v="1"/>
        <pc:sldMkLst>
          <pc:docMk/>
          <pc:sldMk cId="625526390" sldId="277"/>
        </pc:sldMkLst>
      </pc:sldChg>
    </pc:docChg>
  </pc:docChgLst>
  <pc:docChgLst>
    <pc:chgData name="James MacDonald" userId="S::james.macdonald@heanet.ie::df1b65c3-d01f-4b72-8991-3a532b471d4c" providerId="AD" clId="Web-{1A4FDD67-B159-4E21-A77C-1C36A05AA203}"/>
    <pc:docChg chg="addSld delSld modSld">
      <pc:chgData name="James MacDonald" userId="S::james.macdonald@heanet.ie::df1b65c3-d01f-4b72-8991-3a532b471d4c" providerId="AD" clId="Web-{1A4FDD67-B159-4E21-A77C-1C36A05AA203}" dt="2025-03-19T15:29:35.956" v="7"/>
      <pc:docMkLst>
        <pc:docMk/>
      </pc:docMkLst>
      <pc:sldChg chg="new">
        <pc:chgData name="James MacDonald" userId="S::james.macdonald@heanet.ie::df1b65c3-d01f-4b72-8991-3a532b471d4c" providerId="AD" clId="Web-{1A4FDD67-B159-4E21-A77C-1C36A05AA203}" dt="2025-03-19T15:25:25.606" v="2"/>
        <pc:sldMkLst>
          <pc:docMk/>
          <pc:sldMk cId="2534782615" sldId="260"/>
        </pc:sldMkLst>
      </pc:sldChg>
      <pc:sldChg chg="addSp delSp modSp new">
        <pc:chgData name="James MacDonald" userId="S::james.macdonald@heanet.ie::df1b65c3-d01f-4b72-8991-3a532b471d4c" providerId="AD" clId="Web-{1A4FDD67-B159-4E21-A77C-1C36A05AA203}" dt="2025-03-19T15:29:35.956" v="7"/>
        <pc:sldMkLst>
          <pc:docMk/>
          <pc:sldMk cId="1044645064" sldId="261"/>
        </pc:sldMkLst>
        <pc:spChg chg="mod">
          <ac:chgData name="James MacDonald" userId="S::james.macdonald@heanet.ie::df1b65c3-d01f-4b72-8991-3a532b471d4c" providerId="AD" clId="Web-{1A4FDD67-B159-4E21-A77C-1C36A05AA203}" dt="2025-03-19T15:26:16.498" v="5" actId="14100"/>
          <ac:spMkLst>
            <pc:docMk/>
            <pc:sldMk cId="1044645064" sldId="261"/>
            <ac:spMk id="2" creationId="{4B77CA02-A132-79E9-019C-6B0046E4229D}"/>
          </ac:spMkLst>
        </pc:spChg>
        <pc:spChg chg="del">
          <ac:chgData name="James MacDonald" userId="S::james.macdonald@heanet.ie::df1b65c3-d01f-4b72-8991-3a532b471d4c" providerId="AD" clId="Web-{1A4FDD67-B159-4E21-A77C-1C36A05AA203}" dt="2025-03-19T15:26:11.107" v="4"/>
          <ac:spMkLst>
            <pc:docMk/>
            <pc:sldMk cId="1044645064" sldId="261"/>
            <ac:spMk id="3" creationId="{A5B2697F-D3B9-B604-75E3-35D29893DDA3}"/>
          </ac:spMkLst>
        </pc:spChg>
        <pc:picChg chg="add del mod">
          <ac:chgData name="James MacDonald" userId="S::james.macdonald@heanet.ie::df1b65c3-d01f-4b72-8991-3a532b471d4c" providerId="AD" clId="Web-{1A4FDD67-B159-4E21-A77C-1C36A05AA203}" dt="2025-03-19T15:29:35.956" v="7"/>
          <ac:picMkLst>
            <pc:docMk/>
            <pc:sldMk cId="1044645064" sldId="261"/>
            <ac:picMk id="4" creationId="{738228F2-6B7C-70BF-2601-F1F8F528E9E1}"/>
          </ac:picMkLst>
        </pc:picChg>
      </pc:sldChg>
      <pc:sldChg chg="del">
        <pc:chgData name="James MacDonald" userId="S::james.macdonald@heanet.ie::df1b65c3-d01f-4b72-8991-3a532b471d4c" providerId="AD" clId="Web-{1A4FDD67-B159-4E21-A77C-1C36A05AA203}" dt="2025-03-19T15:18:05.752" v="0"/>
        <pc:sldMkLst>
          <pc:docMk/>
          <pc:sldMk cId="3521769465" sldId="269"/>
        </pc:sldMkLst>
      </pc:sldChg>
      <pc:sldChg chg="del">
        <pc:chgData name="James MacDonald" userId="S::james.macdonald@heanet.ie::df1b65c3-d01f-4b72-8991-3a532b471d4c" providerId="AD" clId="Web-{1A4FDD67-B159-4E21-A77C-1C36A05AA203}" dt="2025-03-19T15:18:08.565" v="1"/>
        <pc:sldMkLst>
          <pc:docMk/>
          <pc:sldMk cId="879803002" sldId="273"/>
        </pc:sldMkLst>
      </pc:sldChg>
    </pc:docChg>
  </pc:docChgLst>
  <pc:docChgLst>
    <pc:chgData name="James MacDonald" userId="S::james.macdonald@heanet.ie::df1b65c3-d01f-4b72-8991-3a532b471d4c" providerId="AD" clId="Web-{7BC985BF-F68D-C697-5140-FA28B1F84FDD}"/>
    <pc:docChg chg="addSld delSld modSld">
      <pc:chgData name="James MacDonald" userId="S::james.macdonald@heanet.ie::df1b65c3-d01f-4b72-8991-3a532b471d4c" providerId="AD" clId="Web-{7BC985BF-F68D-C697-5140-FA28B1F84FDD}" dt="2025-03-20T17:27:04.971" v="1699" actId="20577"/>
      <pc:docMkLst>
        <pc:docMk/>
      </pc:docMkLst>
      <pc:sldChg chg="modNotes">
        <pc:chgData name="James MacDonald" userId="S::james.macdonald@heanet.ie::df1b65c3-d01f-4b72-8991-3a532b471d4c" providerId="AD" clId="Web-{7BC985BF-F68D-C697-5140-FA28B1F84FDD}" dt="2025-03-20T16:09:49.426" v="75"/>
        <pc:sldMkLst>
          <pc:docMk/>
          <pc:sldMk cId="4142439800" sldId="265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10:09.646" v="93"/>
        <pc:sldMkLst>
          <pc:docMk/>
          <pc:sldMk cId="335938824" sldId="266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7:11:55.335" v="1307"/>
        <pc:sldMkLst>
          <pc:docMk/>
          <pc:sldMk cId="3471024135" sldId="269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7:07:51.187" v="1276"/>
        <pc:sldMkLst>
          <pc:docMk/>
          <pc:sldMk cId="2743979558" sldId="271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38:15.417" v="409"/>
        <pc:sldMkLst>
          <pc:docMk/>
          <pc:sldMk cId="3153919348" sldId="272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46:04.071" v="648"/>
        <pc:sldMkLst>
          <pc:docMk/>
          <pc:sldMk cId="953941894" sldId="274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50:07.797" v="685"/>
        <pc:sldMkLst>
          <pc:docMk/>
          <pc:sldMk cId="146614711" sldId="275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52:48.973" v="798"/>
        <pc:sldMkLst>
          <pc:docMk/>
          <pc:sldMk cId="1090130284" sldId="277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54:31.523" v="877"/>
        <pc:sldMkLst>
          <pc:docMk/>
          <pc:sldMk cId="3954759953" sldId="278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6:55:26.259" v="897"/>
        <pc:sldMkLst>
          <pc:docMk/>
          <pc:sldMk cId="3979801689" sldId="280"/>
        </pc:sldMkLst>
      </pc:sldChg>
      <pc:sldChg chg="addSp modSp">
        <pc:chgData name="James MacDonald" userId="S::james.macdonald@heanet.ie::df1b65c3-d01f-4b72-8991-3a532b471d4c" providerId="AD" clId="Web-{7BC985BF-F68D-C697-5140-FA28B1F84FDD}" dt="2025-03-20T16:59:49.251" v="999" actId="1076"/>
        <pc:sldMkLst>
          <pc:docMk/>
          <pc:sldMk cId="1641311672" sldId="281"/>
        </pc:sldMkLst>
        <pc:picChg chg="add mod">
          <ac:chgData name="James MacDonald" userId="S::james.macdonald@heanet.ie::df1b65c3-d01f-4b72-8991-3a532b471d4c" providerId="AD" clId="Web-{7BC985BF-F68D-C697-5140-FA28B1F84FDD}" dt="2025-03-20T16:59:49.251" v="999" actId="1076"/>
          <ac:picMkLst>
            <pc:docMk/>
            <pc:sldMk cId="1641311672" sldId="281"/>
            <ac:picMk id="4" creationId="{E9199432-E678-255C-BA93-9386160513F7}"/>
          </ac:picMkLst>
        </pc:picChg>
      </pc:sldChg>
      <pc:sldChg chg="modNotes">
        <pc:chgData name="James MacDonald" userId="S::james.macdonald@heanet.ie::df1b65c3-d01f-4b72-8991-3a532b471d4c" providerId="AD" clId="Web-{7BC985BF-F68D-C697-5140-FA28B1F84FDD}" dt="2025-03-20T17:02:43.100" v="1091"/>
        <pc:sldMkLst>
          <pc:docMk/>
          <pc:sldMk cId="3359874618" sldId="282"/>
        </pc:sldMkLst>
      </pc:sldChg>
      <pc:sldChg chg="modNotes">
        <pc:chgData name="James MacDonald" userId="S::james.macdonald@heanet.ie::df1b65c3-d01f-4b72-8991-3a532b471d4c" providerId="AD" clId="Web-{7BC985BF-F68D-C697-5140-FA28B1F84FDD}" dt="2025-03-20T17:05:06.104" v="1201"/>
        <pc:sldMkLst>
          <pc:docMk/>
          <pc:sldMk cId="4023001022" sldId="286"/>
        </pc:sldMkLst>
      </pc:sldChg>
      <pc:sldChg chg="modSp">
        <pc:chgData name="James MacDonald" userId="S::james.macdonald@heanet.ie::df1b65c3-d01f-4b72-8991-3a532b471d4c" providerId="AD" clId="Web-{7BC985BF-F68D-C697-5140-FA28B1F84FDD}" dt="2025-03-20T17:05:29.558" v="1203" actId="20577"/>
        <pc:sldMkLst>
          <pc:docMk/>
          <pc:sldMk cId="1836170823" sldId="287"/>
        </pc:sldMkLst>
        <pc:spChg chg="mod">
          <ac:chgData name="James MacDonald" userId="S::james.macdonald@heanet.ie::df1b65c3-d01f-4b72-8991-3a532b471d4c" providerId="AD" clId="Web-{7BC985BF-F68D-C697-5140-FA28B1F84FDD}" dt="2025-03-20T17:05:29.558" v="1203" actId="20577"/>
          <ac:spMkLst>
            <pc:docMk/>
            <pc:sldMk cId="1836170823" sldId="287"/>
            <ac:spMk id="7" creationId="{30342E33-61AD-159E-7535-5FDFBE20B94D}"/>
          </ac:spMkLst>
        </pc:spChg>
      </pc:sldChg>
      <pc:sldChg chg="modNotes">
        <pc:chgData name="James MacDonald" userId="S::james.macdonald@heanet.ie::df1b65c3-d01f-4b72-8991-3a532b471d4c" providerId="AD" clId="Web-{7BC985BF-F68D-C697-5140-FA28B1F84FDD}" dt="2025-03-20T17:07:18.343" v="1272"/>
        <pc:sldMkLst>
          <pc:docMk/>
          <pc:sldMk cId="398589124" sldId="290"/>
        </pc:sldMkLst>
      </pc:sldChg>
      <pc:sldChg chg="addSp delSp modSp new">
        <pc:chgData name="James MacDonald" userId="S::james.macdonald@heanet.ie::df1b65c3-d01f-4b72-8991-3a532b471d4c" providerId="AD" clId="Web-{7BC985BF-F68D-C697-5140-FA28B1F84FDD}" dt="2025-03-20T16:07:47.110" v="62" actId="20577"/>
        <pc:sldMkLst>
          <pc:docMk/>
          <pc:sldMk cId="1313794039" sldId="292"/>
        </pc:sldMkLst>
        <pc:spChg chg="mod">
          <ac:chgData name="James MacDonald" userId="S::james.macdonald@heanet.ie::df1b65c3-d01f-4b72-8991-3a532b471d4c" providerId="AD" clId="Web-{7BC985BF-F68D-C697-5140-FA28B1F84FDD}" dt="2025-03-20T16:05:50.419" v="14" actId="14100"/>
          <ac:spMkLst>
            <pc:docMk/>
            <pc:sldMk cId="1313794039" sldId="292"/>
            <ac:spMk id="2" creationId="{C39D4F2C-C276-D686-9511-0817D0498892}"/>
          </ac:spMkLst>
        </pc:spChg>
        <pc:spChg chg="del">
          <ac:chgData name="James MacDonald" userId="S::james.macdonald@heanet.ie::df1b65c3-d01f-4b72-8991-3a532b471d4c" providerId="AD" clId="Web-{7BC985BF-F68D-C697-5140-FA28B1F84FDD}" dt="2025-03-20T16:05:04.558" v="1"/>
          <ac:spMkLst>
            <pc:docMk/>
            <pc:sldMk cId="1313794039" sldId="292"/>
            <ac:spMk id="3" creationId="{CB149806-0BCF-F5D8-2C7B-0A92F000C189}"/>
          </ac:spMkLst>
        </pc:spChg>
        <pc:spChg chg="add mod">
          <ac:chgData name="James MacDonald" userId="S::james.macdonald@heanet.ie::df1b65c3-d01f-4b72-8991-3a532b471d4c" providerId="AD" clId="Web-{7BC985BF-F68D-C697-5140-FA28B1F84FDD}" dt="2025-03-20T16:07:47.110" v="62" actId="20577"/>
          <ac:spMkLst>
            <pc:docMk/>
            <pc:sldMk cId="1313794039" sldId="292"/>
            <ac:spMk id="4" creationId="{8E81C93C-A22E-0C52-1DB2-1E898C456DE9}"/>
          </ac:spMkLst>
        </pc:spChg>
      </pc:sldChg>
      <pc:sldChg chg="delSp modSp new modNotes">
        <pc:chgData name="James MacDonald" userId="S::james.macdonald@heanet.ie::df1b65c3-d01f-4b72-8991-3a532b471d4c" providerId="AD" clId="Web-{7BC985BF-F68D-C697-5140-FA28B1F84FDD}" dt="2025-03-20T16:58:06.701" v="996"/>
        <pc:sldMkLst>
          <pc:docMk/>
          <pc:sldMk cId="3008108429" sldId="293"/>
        </pc:sldMkLst>
        <pc:spChg chg="mod">
          <ac:chgData name="James MacDonald" userId="S::james.macdonald@heanet.ie::df1b65c3-d01f-4b72-8991-3a532b471d4c" providerId="AD" clId="Web-{7BC985BF-F68D-C697-5140-FA28B1F84FDD}" dt="2025-03-20T16:56:52.121" v="927" actId="1076"/>
          <ac:spMkLst>
            <pc:docMk/>
            <pc:sldMk cId="3008108429" sldId="293"/>
            <ac:spMk id="2" creationId="{ADCF70E3-E731-4C9F-8389-C01D37CAC861}"/>
          </ac:spMkLst>
        </pc:spChg>
        <pc:spChg chg="del">
          <ac:chgData name="James MacDonald" userId="S::james.macdonald@heanet.ie::df1b65c3-d01f-4b72-8991-3a532b471d4c" providerId="AD" clId="Web-{7BC985BF-F68D-C697-5140-FA28B1F84FDD}" dt="2025-03-20T16:56:13.995" v="904"/>
          <ac:spMkLst>
            <pc:docMk/>
            <pc:sldMk cId="3008108429" sldId="293"/>
            <ac:spMk id="3" creationId="{078896DC-A1A8-643D-DA5E-ED50E096B903}"/>
          </ac:spMkLst>
        </pc:spChg>
      </pc:sldChg>
      <pc:sldChg chg="addSp delSp modSp add del replId modNotes">
        <pc:chgData name="James MacDonald" userId="S::james.macdonald@heanet.ie::df1b65c3-d01f-4b72-8991-3a532b471d4c" providerId="AD" clId="Web-{7BC985BF-F68D-C697-5140-FA28B1F84FDD}" dt="2025-03-20T17:15:11.591" v="1357"/>
        <pc:sldMkLst>
          <pc:docMk/>
          <pc:sldMk cId="2766106833" sldId="294"/>
        </pc:sldMkLst>
        <pc:spChg chg="mod">
          <ac:chgData name="James MacDonald" userId="S::james.macdonald@heanet.ie::df1b65c3-d01f-4b72-8991-3a532b471d4c" providerId="AD" clId="Web-{7BC985BF-F68D-C697-5140-FA28B1F84FDD}" dt="2025-03-20T17:10:11.004" v="1295" actId="20577"/>
          <ac:spMkLst>
            <pc:docMk/>
            <pc:sldMk cId="2766106833" sldId="294"/>
            <ac:spMk id="2" creationId="{3B2D3C0F-2DAB-A488-92D6-053ED6DC6D54}"/>
          </ac:spMkLst>
        </pc:spChg>
        <pc:spChg chg="add del">
          <ac:chgData name="James MacDonald" userId="S::james.macdonald@heanet.ie::df1b65c3-d01f-4b72-8991-3a532b471d4c" providerId="AD" clId="Web-{7BC985BF-F68D-C697-5140-FA28B1F84FDD}" dt="2025-03-20T17:11:25.881" v="1301"/>
          <ac:spMkLst>
            <pc:docMk/>
            <pc:sldMk cId="2766106833" sldId="294"/>
            <ac:spMk id="3" creationId="{B7B4B24F-F600-7A95-C8FD-96851D9D182B}"/>
          </ac:spMkLst>
        </pc:spChg>
        <pc:spChg chg="add del">
          <ac:chgData name="James MacDonald" userId="S::james.macdonald@heanet.ie::df1b65c3-d01f-4b72-8991-3a532b471d4c" providerId="AD" clId="Web-{7BC985BF-F68D-C697-5140-FA28B1F84FDD}" dt="2025-03-20T17:11:52.976" v="1305"/>
          <ac:spMkLst>
            <pc:docMk/>
            <pc:sldMk cId="2766106833" sldId="294"/>
            <ac:spMk id="4" creationId="{02799FFB-56E1-E0EA-8B1C-936837E0E1B1}"/>
          </ac:spMkLst>
        </pc:spChg>
        <pc:spChg chg="add del mod">
          <ac:chgData name="James MacDonald" userId="S::james.macdonald@heanet.ie::df1b65c3-d01f-4b72-8991-3a532b471d4c" providerId="AD" clId="Web-{7BC985BF-F68D-C697-5140-FA28B1F84FDD}" dt="2025-03-20T17:14:01.620" v="1341"/>
          <ac:spMkLst>
            <pc:docMk/>
            <pc:sldMk cId="2766106833" sldId="294"/>
            <ac:spMk id="5" creationId="{A08EBD0E-7EA1-34C4-8004-BFA4C24E5B9D}"/>
          </ac:spMkLst>
        </pc:spChg>
        <pc:picChg chg="del mod">
          <ac:chgData name="James MacDonald" userId="S::james.macdonald@heanet.ie::df1b65c3-d01f-4b72-8991-3a532b471d4c" providerId="AD" clId="Web-{7BC985BF-F68D-C697-5140-FA28B1F84FDD}" dt="2025-03-20T17:11:02.537" v="1299"/>
          <ac:picMkLst>
            <pc:docMk/>
            <pc:sldMk cId="2766106833" sldId="294"/>
            <ac:picMk id="7" creationId="{D57680A4-D147-D95D-346C-913BD435F384}"/>
          </ac:picMkLst>
        </pc:picChg>
      </pc:sldChg>
      <pc:sldChg chg="addSp modSp add replId modNotes">
        <pc:chgData name="James MacDonald" userId="S::james.macdonald@heanet.ie::df1b65c3-d01f-4b72-8991-3a532b471d4c" providerId="AD" clId="Web-{7BC985BF-F68D-C697-5140-FA28B1F84FDD}" dt="2025-03-20T17:25:21.718" v="1687"/>
        <pc:sldMkLst>
          <pc:docMk/>
          <pc:sldMk cId="338359162" sldId="295"/>
        </pc:sldMkLst>
        <pc:spChg chg="mod">
          <ac:chgData name="James MacDonald" userId="S::james.macdonald@heanet.ie::df1b65c3-d01f-4b72-8991-3a532b471d4c" providerId="AD" clId="Web-{7BC985BF-F68D-C697-5140-FA28B1F84FDD}" dt="2025-03-20T17:14:25.386" v="1346" actId="20577"/>
          <ac:spMkLst>
            <pc:docMk/>
            <pc:sldMk cId="338359162" sldId="295"/>
            <ac:spMk id="2" creationId="{899C3EAC-0C23-69D9-C3E8-78CCB732F4C7}"/>
          </ac:spMkLst>
        </pc:spChg>
        <pc:picChg chg="add mod">
          <ac:chgData name="James MacDonald" userId="S::james.macdonald@heanet.ie::df1b65c3-d01f-4b72-8991-3a532b471d4c" providerId="AD" clId="Web-{7BC985BF-F68D-C697-5140-FA28B1F84FDD}" dt="2025-03-20T17:14:34.230" v="1349" actId="1076"/>
          <ac:picMkLst>
            <pc:docMk/>
            <pc:sldMk cId="338359162" sldId="295"/>
            <ac:picMk id="3" creationId="{62C5666B-597F-6DBE-4787-9AA228CA76C5}"/>
          </ac:picMkLst>
        </pc:picChg>
        <pc:picChg chg="add mod">
          <ac:chgData name="James MacDonald" userId="S::james.macdonald@heanet.ie::df1b65c3-d01f-4b72-8991-3a532b471d4c" providerId="AD" clId="Web-{7BC985BF-F68D-C697-5140-FA28B1F84FDD}" dt="2025-03-20T17:15:18.763" v="1358" actId="1076"/>
          <ac:picMkLst>
            <pc:docMk/>
            <pc:sldMk cId="338359162" sldId="295"/>
            <ac:picMk id="4" creationId="{8B3C12BC-C0E1-A12C-0F36-3C05670F4900}"/>
          </ac:picMkLst>
        </pc:picChg>
        <pc:picChg chg="add mod">
          <ac:chgData name="James MacDonald" userId="S::james.macdonald@heanet.ie::df1b65c3-d01f-4b72-8991-3a532b471d4c" providerId="AD" clId="Web-{7BC985BF-F68D-C697-5140-FA28B1F84FDD}" dt="2025-03-20T17:15:20.857" v="1359" actId="1076"/>
          <ac:picMkLst>
            <pc:docMk/>
            <pc:sldMk cId="338359162" sldId="295"/>
            <ac:picMk id="5" creationId="{BB94F64A-213C-B6D2-3EC0-4E6EB5F4C373}"/>
          </ac:picMkLst>
        </pc:picChg>
        <pc:picChg chg="add mod">
          <ac:chgData name="James MacDonald" userId="S::james.macdonald@heanet.ie::df1b65c3-d01f-4b72-8991-3a532b471d4c" providerId="AD" clId="Web-{7BC985BF-F68D-C697-5140-FA28B1F84FDD}" dt="2025-03-20T17:15:23.810" v="1360" actId="1076"/>
          <ac:picMkLst>
            <pc:docMk/>
            <pc:sldMk cId="338359162" sldId="295"/>
            <ac:picMk id="6" creationId="{F570A6E2-173D-296A-81AA-B67B5BE77E2C}"/>
          </ac:picMkLst>
        </pc:picChg>
        <pc:picChg chg="mod">
          <ac:chgData name="James MacDonald" userId="S::james.macdonald@heanet.ie::df1b65c3-d01f-4b72-8991-3a532b471d4c" providerId="AD" clId="Web-{7BC985BF-F68D-C697-5140-FA28B1F84FDD}" dt="2025-03-20T17:14:27.355" v="1347" actId="1076"/>
          <ac:picMkLst>
            <pc:docMk/>
            <pc:sldMk cId="338359162" sldId="295"/>
            <ac:picMk id="7" creationId="{F9115669-8B3D-A769-B83C-CFF8FFED2FB6}"/>
          </ac:picMkLst>
        </pc:picChg>
      </pc:sldChg>
      <pc:sldChg chg="modSp add replId modNotes">
        <pc:chgData name="James MacDonald" userId="S::james.macdonald@heanet.ie::df1b65c3-d01f-4b72-8991-3a532b471d4c" providerId="AD" clId="Web-{7BC985BF-F68D-C697-5140-FA28B1F84FDD}" dt="2025-03-20T17:24:59.249" v="1681"/>
        <pc:sldMkLst>
          <pc:docMk/>
          <pc:sldMk cId="655420979" sldId="296"/>
        </pc:sldMkLst>
        <pc:picChg chg="mod">
          <ac:chgData name="James MacDonald" userId="S::james.macdonald@heanet.ie::df1b65c3-d01f-4b72-8991-3a532b471d4c" providerId="AD" clId="Web-{7BC985BF-F68D-C697-5140-FA28B1F84FDD}" dt="2025-03-20T17:23:42.934" v="1630"/>
          <ac:picMkLst>
            <pc:docMk/>
            <pc:sldMk cId="655420979" sldId="296"/>
            <ac:picMk id="6" creationId="{6B9EFA85-AFCA-F796-7BD2-5D378BE148D8}"/>
          </ac:picMkLst>
        </pc:picChg>
      </pc:sldChg>
      <pc:sldChg chg="modSp new">
        <pc:chgData name="James MacDonald" userId="S::james.macdonald@heanet.ie::df1b65c3-d01f-4b72-8991-3a532b471d4c" providerId="AD" clId="Web-{7BC985BF-F68D-C697-5140-FA28B1F84FDD}" dt="2025-03-20T17:27:04.971" v="1699" actId="20577"/>
        <pc:sldMkLst>
          <pc:docMk/>
          <pc:sldMk cId="138404020" sldId="297"/>
        </pc:sldMkLst>
        <pc:spChg chg="mod">
          <ac:chgData name="James MacDonald" userId="S::james.macdonald@heanet.ie::df1b65c3-d01f-4b72-8991-3a532b471d4c" providerId="AD" clId="Web-{7BC985BF-F68D-C697-5140-FA28B1F84FDD}" dt="2025-03-20T17:27:04.971" v="1699" actId="20577"/>
          <ac:spMkLst>
            <pc:docMk/>
            <pc:sldMk cId="138404020" sldId="297"/>
            <ac:spMk id="2" creationId="{B310BF83-6C3C-16EF-652F-CC3A1A2769A3}"/>
          </ac:spMkLst>
        </pc:spChg>
      </pc:sldChg>
    </pc:docChg>
  </pc:docChgLst>
  <pc:docChgLst>
    <pc:chgData name="James MacDonald" userId="S::james.macdonald@heanet.ie::df1b65c3-d01f-4b72-8991-3a532b471d4c" providerId="AD" clId="Web-{BC58BBA8-354F-A15C-F8A2-97B12D27C08E}"/>
    <pc:docChg chg="addSld delSld modSld">
      <pc:chgData name="James MacDonald" userId="S::james.macdonald@heanet.ie::df1b65c3-d01f-4b72-8991-3a532b471d4c" providerId="AD" clId="Web-{BC58BBA8-354F-A15C-F8A2-97B12D27C08E}" dt="2025-03-20T09:02:52.498" v="165"/>
      <pc:docMkLst>
        <pc:docMk/>
      </pc:docMkLst>
      <pc:sldChg chg="addSp delSp modSp add replId">
        <pc:chgData name="James MacDonald" userId="S::james.macdonald@heanet.ie::df1b65c3-d01f-4b72-8991-3a532b471d4c" providerId="AD" clId="Web-{BC58BBA8-354F-A15C-F8A2-97B12D27C08E}" dt="2025-03-20T08:51:13.441" v="143" actId="1076"/>
        <pc:sldMkLst>
          <pc:docMk/>
          <pc:sldMk cId="3153919348" sldId="272"/>
        </pc:sldMkLst>
        <pc:spChg chg="del mod">
          <ac:chgData name="James MacDonald" userId="S::james.macdonald@heanet.ie::df1b65c3-d01f-4b72-8991-3a532b471d4c" providerId="AD" clId="Web-{BC58BBA8-354F-A15C-F8A2-97B12D27C08E}" dt="2025-03-20T08:10:54.288" v="5"/>
          <ac:spMkLst>
            <pc:docMk/>
            <pc:sldMk cId="3153919348" sldId="272"/>
            <ac:spMk id="2" creationId="{3E83FC7E-27B6-6547-BD3F-A46F3A7227A7}"/>
          </ac:spMkLst>
        </pc:spChg>
        <pc:spChg chg="add del mod">
          <ac:chgData name="James MacDonald" userId="S::james.macdonald@heanet.ie::df1b65c3-d01f-4b72-8991-3a532b471d4c" providerId="AD" clId="Web-{BC58BBA8-354F-A15C-F8A2-97B12D27C08E}" dt="2025-03-20T08:10:58.101" v="6"/>
          <ac:spMkLst>
            <pc:docMk/>
            <pc:sldMk cId="3153919348" sldId="272"/>
            <ac:spMk id="4" creationId="{BB9A5BCA-5306-31C7-9F0E-6DA9152C8A7A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20:59.795" v="32"/>
          <ac:spMkLst>
            <pc:docMk/>
            <pc:sldMk cId="3153919348" sldId="272"/>
            <ac:spMk id="10" creationId="{9BF36C15-E471-7A02-87A0-A259E7E2E70C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21:36.562" v="36" actId="1076"/>
          <ac:spMkLst>
            <pc:docMk/>
            <pc:sldMk cId="3153919348" sldId="272"/>
            <ac:spMk id="13" creationId="{871934E5-F588-86A1-3880-70FE6C8D1E6C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51:13.441" v="143" actId="1076"/>
          <ac:spMkLst>
            <pc:docMk/>
            <pc:sldMk cId="3153919348" sldId="272"/>
            <ac:spMk id="18" creationId="{E8502EBB-AE58-52EE-A246-D4C40EEAEFA1}"/>
          </ac:spMkLst>
        </pc:spChg>
        <pc:spChg chg="add del mod">
          <ac:chgData name="James MacDonald" userId="S::james.macdonald@heanet.ie::df1b65c3-d01f-4b72-8991-3a532b471d4c" providerId="AD" clId="Web-{BC58BBA8-354F-A15C-F8A2-97B12D27C08E}" dt="2025-03-20T08:37:09.112" v="71"/>
          <ac:spMkLst>
            <pc:docMk/>
            <pc:sldMk cId="3153919348" sldId="272"/>
            <ac:spMk id="19" creationId="{6B2B1EE5-D0C2-EC40-B58D-46CBA8E464B7}"/>
          </ac:spMkLst>
        </pc:spChg>
        <pc:spChg chg="add del mod">
          <ac:chgData name="James MacDonald" userId="S::james.macdonald@heanet.ie::df1b65c3-d01f-4b72-8991-3a532b471d4c" providerId="AD" clId="Web-{BC58BBA8-354F-A15C-F8A2-97B12D27C08E}" dt="2025-03-20T08:49:34.718" v="131"/>
          <ac:spMkLst>
            <pc:docMk/>
            <pc:sldMk cId="3153919348" sldId="272"/>
            <ac:spMk id="23" creationId="{013F31F4-B376-FF5D-C230-48AC42C77C09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47:01.353" v="112" actId="1076"/>
          <ac:spMkLst>
            <pc:docMk/>
            <pc:sldMk cId="3153919348" sldId="272"/>
            <ac:spMk id="24" creationId="{E78BFB22-6B6F-CCCE-DAE1-CA6EF77DEA00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47:01.369" v="113" actId="1076"/>
          <ac:spMkLst>
            <pc:docMk/>
            <pc:sldMk cId="3153919348" sldId="272"/>
            <ac:spMk id="25" creationId="{6DBC209E-2ADE-F460-3BD9-03040A3A68D0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47:01.369" v="114" actId="1076"/>
          <ac:spMkLst>
            <pc:docMk/>
            <pc:sldMk cId="3153919348" sldId="272"/>
            <ac:spMk id="26" creationId="{9CB037AD-9F5F-E667-0363-F62227DAC950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47:14.760" v="118" actId="1076"/>
          <ac:spMkLst>
            <pc:docMk/>
            <pc:sldMk cId="3153919348" sldId="272"/>
            <ac:spMk id="27" creationId="{0F22EC4F-A73A-7AB1-03E4-B88AD532EEC1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49:53.469" v="132" actId="1076"/>
          <ac:spMkLst>
            <pc:docMk/>
            <pc:sldMk cId="3153919348" sldId="272"/>
            <ac:spMk id="28" creationId="{5D44B017-65A3-6D2C-1428-C5DEB5957A8F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50:34.736" v="141" actId="688"/>
          <ac:spMkLst>
            <pc:docMk/>
            <pc:sldMk cId="3153919348" sldId="272"/>
            <ac:spMk id="29" creationId="{181C47F5-554E-1200-B797-899C782D5435}"/>
          </ac:spMkLst>
        </pc:spChg>
        <pc:picChg chg="add mod">
          <ac:chgData name="James MacDonald" userId="S::james.macdonald@heanet.ie::df1b65c3-d01f-4b72-8991-3a532b471d4c" providerId="AD" clId="Web-{BC58BBA8-354F-A15C-F8A2-97B12D27C08E}" dt="2025-03-20T08:20:01.746" v="27" actId="1076"/>
          <ac:picMkLst>
            <pc:docMk/>
            <pc:sldMk cId="3153919348" sldId="272"/>
            <ac:picMk id="6" creationId="{A3BBE529-6134-8CA9-2D3A-2A0B8A21EF01}"/>
          </ac:picMkLst>
        </pc:picChg>
        <pc:picChg chg="mod">
          <ac:chgData name="James MacDonald" userId="S::james.macdonald@heanet.ie::df1b65c3-d01f-4b72-8991-3a532b471d4c" providerId="AD" clId="Web-{BC58BBA8-354F-A15C-F8A2-97B12D27C08E}" dt="2025-03-20T08:20:35.716" v="30" actId="1076"/>
          <ac:picMkLst>
            <pc:docMk/>
            <pc:sldMk cId="3153919348" sldId="272"/>
            <ac:picMk id="7" creationId="{C90E9FC1-A178-D9A0-B761-1ECBE813C15C}"/>
          </ac:picMkLst>
        </pc:picChg>
        <pc:picChg chg="add mod">
          <ac:chgData name="James MacDonald" userId="S::james.macdonald@heanet.ie::df1b65c3-d01f-4b72-8991-3a532b471d4c" providerId="AD" clId="Web-{BC58BBA8-354F-A15C-F8A2-97B12D27C08E}" dt="2025-03-20T08:20:01.762" v="28" actId="1076"/>
          <ac:picMkLst>
            <pc:docMk/>
            <pc:sldMk cId="3153919348" sldId="272"/>
            <ac:picMk id="9" creationId="{E9FA7030-67FC-7B11-CE5B-8721EFA290F3}"/>
          </ac:picMkLst>
        </pc:picChg>
        <pc:picChg chg="add del">
          <ac:chgData name="James MacDonald" userId="S::james.macdonald@heanet.ie::df1b65c3-d01f-4b72-8991-3a532b471d4c" providerId="AD" clId="Web-{BC58BBA8-354F-A15C-F8A2-97B12D27C08E}" dt="2025-03-20T08:21:14.733" v="34"/>
          <ac:picMkLst>
            <pc:docMk/>
            <pc:sldMk cId="3153919348" sldId="272"/>
            <ac:picMk id="12" creationId="{B4E9EF27-A9D3-1B25-D132-7F91833DF804}"/>
          </ac:picMkLst>
        </pc:picChg>
        <pc:picChg chg="add del mod">
          <ac:chgData name="James MacDonald" userId="S::james.macdonald@heanet.ie::df1b65c3-d01f-4b72-8991-3a532b471d4c" providerId="AD" clId="Web-{BC58BBA8-354F-A15C-F8A2-97B12D27C08E}" dt="2025-03-20T08:26:13.963" v="39"/>
          <ac:picMkLst>
            <pc:docMk/>
            <pc:sldMk cId="3153919348" sldId="272"/>
            <ac:picMk id="14" creationId="{96D7E88D-8FBE-6D3D-2D54-A6D64F0D9FF1}"/>
          </ac:picMkLst>
        </pc:picChg>
        <pc:picChg chg="add del mod">
          <ac:chgData name="James MacDonald" userId="S::james.macdonald@heanet.ie::df1b65c3-d01f-4b72-8991-3a532b471d4c" providerId="AD" clId="Web-{BC58BBA8-354F-A15C-F8A2-97B12D27C08E}" dt="2025-03-20T08:28:09.670" v="45"/>
          <ac:picMkLst>
            <pc:docMk/>
            <pc:sldMk cId="3153919348" sldId="272"/>
            <ac:picMk id="15" creationId="{9CCE5DC9-F18A-3A21-C42F-AD30B9337CE1}"/>
          </ac:picMkLst>
        </pc:picChg>
        <pc:picChg chg="add mod">
          <ac:chgData name="James MacDonald" userId="S::james.macdonald@heanet.ie::df1b65c3-d01f-4b72-8991-3a532b471d4c" providerId="AD" clId="Web-{BC58BBA8-354F-A15C-F8A2-97B12D27C08E}" dt="2025-03-20T08:46:44.618" v="111" actId="1076"/>
          <ac:picMkLst>
            <pc:docMk/>
            <pc:sldMk cId="3153919348" sldId="272"/>
            <ac:picMk id="17" creationId="{DC1F7208-5FDE-4295-3FA5-7214D1361BDF}"/>
          </ac:picMkLst>
        </pc:picChg>
        <pc:picChg chg="add del mod">
          <ac:chgData name="James MacDonald" userId="S::james.macdonald@heanet.ie::df1b65c3-d01f-4b72-8991-3a532b471d4c" providerId="AD" clId="Web-{BC58BBA8-354F-A15C-F8A2-97B12D27C08E}" dt="2025-03-20T08:46:32.649" v="109"/>
          <ac:picMkLst>
            <pc:docMk/>
            <pc:sldMk cId="3153919348" sldId="272"/>
            <ac:picMk id="20" creationId="{FB97F96B-F56E-97B5-03F4-B2AC31FD84D8}"/>
          </ac:picMkLst>
        </pc:picChg>
        <pc:picChg chg="add mod">
          <ac:chgData name="James MacDonald" userId="S::james.macdonald@heanet.ie::df1b65c3-d01f-4b72-8991-3a532b471d4c" providerId="AD" clId="Web-{BC58BBA8-354F-A15C-F8A2-97B12D27C08E}" dt="2025-03-20T08:50:16.438" v="137" actId="1076"/>
          <ac:picMkLst>
            <pc:docMk/>
            <pc:sldMk cId="3153919348" sldId="272"/>
            <ac:picMk id="21" creationId="{9D4F3045-BA86-3D15-8CBB-15BEA17661B1}"/>
          </ac:picMkLst>
        </pc:picChg>
        <pc:picChg chg="add del mod">
          <ac:chgData name="James MacDonald" userId="S::james.macdonald@heanet.ie::df1b65c3-d01f-4b72-8991-3a532b471d4c" providerId="AD" clId="Web-{BC58BBA8-354F-A15C-F8A2-97B12D27C08E}" dt="2025-03-20T08:46:30.946" v="108"/>
          <ac:picMkLst>
            <pc:docMk/>
            <pc:sldMk cId="3153919348" sldId="272"/>
            <ac:picMk id="22" creationId="{E7869507-6E1A-15F7-88B7-24C3021EAE77}"/>
          </ac:picMkLst>
        </pc:picChg>
      </pc:sldChg>
      <pc:sldChg chg="addSp delSp modSp new">
        <pc:chgData name="James MacDonald" userId="S::james.macdonald@heanet.ie::df1b65c3-d01f-4b72-8991-3a532b471d4c" providerId="AD" clId="Web-{BC58BBA8-354F-A15C-F8A2-97B12D27C08E}" dt="2025-03-20T09:02:34.138" v="162" actId="20577"/>
        <pc:sldMkLst>
          <pc:docMk/>
          <pc:sldMk cId="1137989696" sldId="273"/>
        </pc:sldMkLst>
        <pc:spChg chg="mod">
          <ac:chgData name="James MacDonald" userId="S::james.macdonald@heanet.ie::df1b65c3-d01f-4b72-8991-3a532b471d4c" providerId="AD" clId="Web-{BC58BBA8-354F-A15C-F8A2-97B12D27C08E}" dt="2025-03-20T09:02:34.138" v="162" actId="20577"/>
          <ac:spMkLst>
            <pc:docMk/>
            <pc:sldMk cId="1137989696" sldId="273"/>
            <ac:spMk id="2" creationId="{8A0E5236-A009-BE61-30AB-0129F5D521A2}"/>
          </ac:spMkLst>
        </pc:spChg>
        <pc:spChg chg="del mod">
          <ac:chgData name="James MacDonald" userId="S::james.macdonald@heanet.ie::df1b65c3-d01f-4b72-8991-3a532b471d4c" providerId="AD" clId="Web-{BC58BBA8-354F-A15C-F8A2-97B12D27C08E}" dt="2025-03-20T08:55:55.201" v="150"/>
          <ac:spMkLst>
            <pc:docMk/>
            <pc:sldMk cId="1137989696" sldId="273"/>
            <ac:spMk id="3" creationId="{7EBFC627-2979-24D2-3FF3-1235AF1FE482}"/>
          </ac:spMkLst>
        </pc:spChg>
        <pc:spChg chg="add mod">
          <ac:chgData name="James MacDonald" userId="S::james.macdonald@heanet.ie::df1b65c3-d01f-4b72-8991-3a532b471d4c" providerId="AD" clId="Web-{BC58BBA8-354F-A15C-F8A2-97B12D27C08E}" dt="2025-03-20T08:55:55.201" v="150"/>
          <ac:spMkLst>
            <pc:docMk/>
            <pc:sldMk cId="1137989696" sldId="273"/>
            <ac:spMk id="5" creationId="{D23C2166-8FB4-692A-29D5-ACC9C58847D3}"/>
          </ac:spMkLst>
        </pc:spChg>
      </pc:sldChg>
      <pc:sldChg chg="add del replId">
        <pc:chgData name="James MacDonald" userId="S::james.macdonald@heanet.ie::df1b65c3-d01f-4b72-8991-3a532b471d4c" providerId="AD" clId="Web-{BC58BBA8-354F-A15C-F8A2-97B12D27C08E}" dt="2025-03-20T08:10:44.897" v="2"/>
        <pc:sldMkLst>
          <pc:docMk/>
          <pc:sldMk cId="2844242609" sldId="273"/>
        </pc:sldMkLst>
      </pc:sldChg>
      <pc:sldChg chg="delSp new">
        <pc:chgData name="James MacDonald" userId="S::james.macdonald@heanet.ie::df1b65c3-d01f-4b72-8991-3a532b471d4c" providerId="AD" clId="Web-{BC58BBA8-354F-A15C-F8A2-97B12D27C08E}" dt="2025-03-20T09:02:52.498" v="165"/>
        <pc:sldMkLst>
          <pc:docMk/>
          <pc:sldMk cId="953941894" sldId="274"/>
        </pc:sldMkLst>
        <pc:spChg chg="del">
          <ac:chgData name="James MacDonald" userId="S::james.macdonald@heanet.ie::df1b65c3-d01f-4b72-8991-3a532b471d4c" providerId="AD" clId="Web-{BC58BBA8-354F-A15C-F8A2-97B12D27C08E}" dt="2025-03-20T09:02:48.326" v="164"/>
          <ac:spMkLst>
            <pc:docMk/>
            <pc:sldMk cId="953941894" sldId="274"/>
            <ac:spMk id="2" creationId="{DA853E9C-3458-97B3-0070-13DBA044BAD5}"/>
          </ac:spMkLst>
        </pc:spChg>
        <pc:spChg chg="del">
          <ac:chgData name="James MacDonald" userId="S::james.macdonald@heanet.ie::df1b65c3-d01f-4b72-8991-3a532b471d4c" providerId="AD" clId="Web-{BC58BBA8-354F-A15C-F8A2-97B12D27C08E}" dt="2025-03-20T09:02:52.498" v="165"/>
          <ac:spMkLst>
            <pc:docMk/>
            <pc:sldMk cId="953941894" sldId="274"/>
            <ac:spMk id="3" creationId="{12076012-B77F-B5DB-98A4-02BF765442FB}"/>
          </ac:spMkLst>
        </pc:spChg>
      </pc:sldChg>
    </pc:docChg>
  </pc:docChgLst>
  <pc:docChgLst>
    <pc:chgData name="James MacDonald" userId="S::james.macdonald@heanet.ie::df1b65c3-d01f-4b72-8991-3a532b471d4c" providerId="AD" clId="Web-{B3453307-BDB3-8A39-0495-681A55B71CEB}"/>
    <pc:docChg chg="addSld modSld sldOrd">
      <pc:chgData name="James MacDonald" userId="S::james.macdonald@heanet.ie::df1b65c3-d01f-4b72-8991-3a532b471d4c" providerId="AD" clId="Web-{B3453307-BDB3-8A39-0495-681A55B71CEB}" dt="2025-03-20T14:02:50.981" v="661"/>
      <pc:docMkLst>
        <pc:docMk/>
      </pc:docMkLst>
      <pc:sldChg chg="modNotes">
        <pc:chgData name="James MacDonald" userId="S::james.macdonald@heanet.ie::df1b65c3-d01f-4b72-8991-3a532b471d4c" providerId="AD" clId="Web-{B3453307-BDB3-8A39-0495-681A55B71CEB}" dt="2025-03-20T14:01:03.775" v="617"/>
        <pc:sldMkLst>
          <pc:docMk/>
          <pc:sldMk cId="3153919348" sldId="272"/>
        </pc:sldMkLst>
      </pc:sldChg>
      <pc:sldChg chg="modNotes">
        <pc:chgData name="James MacDonald" userId="S::james.macdonald@heanet.ie::df1b65c3-d01f-4b72-8991-3a532b471d4c" providerId="AD" clId="Web-{B3453307-BDB3-8A39-0495-681A55B71CEB}" dt="2025-03-20T14:02:11.449" v="660"/>
        <pc:sldMkLst>
          <pc:docMk/>
          <pc:sldMk cId="1137989696" sldId="273"/>
        </pc:sldMkLst>
      </pc:sldChg>
      <pc:sldChg chg="modSp modNotes">
        <pc:chgData name="James MacDonald" userId="S::james.macdonald@heanet.ie::df1b65c3-d01f-4b72-8991-3a532b471d4c" providerId="AD" clId="Web-{B3453307-BDB3-8A39-0495-681A55B71CEB}" dt="2025-03-20T13:56:55.408" v="474"/>
        <pc:sldMkLst>
          <pc:docMk/>
          <pc:sldMk cId="3860107294" sldId="276"/>
        </pc:sldMkLst>
        <pc:picChg chg="mod">
          <ac:chgData name="James MacDonald" userId="S::james.macdonald@heanet.ie::df1b65c3-d01f-4b72-8991-3a532b471d4c" providerId="AD" clId="Web-{B3453307-BDB3-8A39-0495-681A55B71CEB}" dt="2025-03-20T12:39:45.492" v="131" actId="1076"/>
          <ac:picMkLst>
            <pc:docMk/>
            <pc:sldMk cId="3860107294" sldId="276"/>
            <ac:picMk id="6" creationId="{15C2C211-A9A0-60CA-E315-D6CA1E646083}"/>
          </ac:picMkLst>
        </pc:picChg>
      </pc:sldChg>
      <pc:sldChg chg="modSp new ord">
        <pc:chgData name="James MacDonald" userId="S::james.macdonald@heanet.ie::df1b65c3-d01f-4b72-8991-3a532b471d4c" providerId="AD" clId="Web-{B3453307-BDB3-8A39-0495-681A55B71CEB}" dt="2025-03-20T14:02:50.981" v="661"/>
        <pc:sldMkLst>
          <pc:docMk/>
          <pc:sldMk cId="1090130284" sldId="277"/>
        </pc:sldMkLst>
        <pc:spChg chg="mod">
          <ac:chgData name="James MacDonald" userId="S::james.macdonald@heanet.ie::df1b65c3-d01f-4b72-8991-3a532b471d4c" providerId="AD" clId="Web-{B3453307-BDB3-8A39-0495-681A55B71CEB}" dt="2025-03-20T12:22:17.649" v="13" actId="14100"/>
          <ac:spMkLst>
            <pc:docMk/>
            <pc:sldMk cId="1090130284" sldId="277"/>
            <ac:spMk id="2" creationId="{135AB033-4911-A750-19FE-90B4405459AF}"/>
          </ac:spMkLst>
        </pc:spChg>
        <pc:spChg chg="mod">
          <ac:chgData name="James MacDonald" userId="S::james.macdonald@heanet.ie::df1b65c3-d01f-4b72-8991-3a532b471d4c" providerId="AD" clId="Web-{B3453307-BDB3-8A39-0495-681A55B71CEB}" dt="2025-03-20T12:28:04.299" v="109" actId="20577"/>
          <ac:spMkLst>
            <pc:docMk/>
            <pc:sldMk cId="1090130284" sldId="277"/>
            <ac:spMk id="3" creationId="{6328EADD-1640-0D1F-91B4-A19E17FEFA50}"/>
          </ac:spMkLst>
        </pc:spChg>
      </pc:sldChg>
      <pc:sldChg chg="addSp delSp modSp new">
        <pc:chgData name="James MacDonald" userId="S::james.macdonald@heanet.ie::df1b65c3-d01f-4b72-8991-3a532b471d4c" providerId="AD" clId="Web-{B3453307-BDB3-8A39-0495-681A55B71CEB}" dt="2025-03-20T12:29:37.911" v="117" actId="1076"/>
        <pc:sldMkLst>
          <pc:docMk/>
          <pc:sldMk cId="3954759953" sldId="278"/>
        </pc:sldMkLst>
        <pc:spChg chg="del">
          <ac:chgData name="James MacDonald" userId="S::james.macdonald@heanet.ie::df1b65c3-d01f-4b72-8991-3a532b471d4c" providerId="AD" clId="Web-{B3453307-BDB3-8A39-0495-681A55B71CEB}" dt="2025-03-20T12:28:26.534" v="111"/>
          <ac:spMkLst>
            <pc:docMk/>
            <pc:sldMk cId="3954759953" sldId="278"/>
            <ac:spMk id="2" creationId="{E4AE6F27-E1BA-4C0A-71BB-FAAE2FC4F9F8}"/>
          </ac:spMkLst>
        </pc:spChg>
        <pc:spChg chg="del">
          <ac:chgData name="James MacDonald" userId="S::james.macdonald@heanet.ie::df1b65c3-d01f-4b72-8991-3a532b471d4c" providerId="AD" clId="Web-{B3453307-BDB3-8A39-0495-681A55B71CEB}" dt="2025-03-20T12:28:31.581" v="112"/>
          <ac:spMkLst>
            <pc:docMk/>
            <pc:sldMk cId="3954759953" sldId="278"/>
            <ac:spMk id="3" creationId="{B6253F41-536E-0F1E-316C-93987EFB0331}"/>
          </ac:spMkLst>
        </pc:spChg>
        <pc:picChg chg="add mod">
          <ac:chgData name="James MacDonald" userId="S::james.macdonald@heanet.ie::df1b65c3-d01f-4b72-8991-3a532b471d4c" providerId="AD" clId="Web-{B3453307-BDB3-8A39-0495-681A55B71CEB}" dt="2025-03-20T12:29:37.911" v="117" actId="1076"/>
          <ac:picMkLst>
            <pc:docMk/>
            <pc:sldMk cId="3954759953" sldId="278"/>
            <ac:picMk id="4" creationId="{01D0D9CA-D1AF-1134-B4AA-A8A4E1F45D76}"/>
          </ac:picMkLst>
        </pc:picChg>
      </pc:sldChg>
      <pc:sldChg chg="addSp delSp modSp add replId">
        <pc:chgData name="James MacDonald" userId="S::james.macdonald@heanet.ie::df1b65c3-d01f-4b72-8991-3a532b471d4c" providerId="AD" clId="Web-{B3453307-BDB3-8A39-0495-681A55B71CEB}" dt="2025-03-20T12:32:58.714" v="125" actId="1076"/>
        <pc:sldMkLst>
          <pc:docMk/>
          <pc:sldMk cId="1499260546" sldId="279"/>
        </pc:sldMkLst>
        <pc:picChg chg="add mod">
          <ac:chgData name="James MacDonald" userId="S::james.macdonald@heanet.ie::df1b65c3-d01f-4b72-8991-3a532b471d4c" providerId="AD" clId="Web-{B3453307-BDB3-8A39-0495-681A55B71CEB}" dt="2025-03-20T12:32:58.714" v="125" actId="1076"/>
          <ac:picMkLst>
            <pc:docMk/>
            <pc:sldMk cId="1499260546" sldId="279"/>
            <ac:picMk id="2" creationId="{43623A3D-18E5-896F-DCB4-0FE112031A81}"/>
          </ac:picMkLst>
        </pc:picChg>
        <pc:picChg chg="del">
          <ac:chgData name="James MacDonald" userId="S::james.macdonald@heanet.ie::df1b65c3-d01f-4b72-8991-3a532b471d4c" providerId="AD" clId="Web-{B3453307-BDB3-8A39-0495-681A55B71CEB}" dt="2025-03-20T12:32:41.698" v="119"/>
          <ac:picMkLst>
            <pc:docMk/>
            <pc:sldMk cId="1499260546" sldId="279"/>
            <ac:picMk id="4" creationId="{FA8F7114-8885-1629-A350-64690FCA6086}"/>
          </ac:picMkLst>
        </pc:picChg>
      </pc:sldChg>
      <pc:sldChg chg="addSp delSp modSp add replId">
        <pc:chgData name="James MacDonald" userId="S::james.macdonald@heanet.ie::df1b65c3-d01f-4b72-8991-3a532b471d4c" providerId="AD" clId="Web-{B3453307-BDB3-8A39-0495-681A55B71CEB}" dt="2025-03-20T12:34:57.311" v="130" actId="1076"/>
        <pc:sldMkLst>
          <pc:docMk/>
          <pc:sldMk cId="3979801689" sldId="280"/>
        </pc:sldMkLst>
        <pc:picChg chg="del">
          <ac:chgData name="James MacDonald" userId="S::james.macdonald@heanet.ie::df1b65c3-d01f-4b72-8991-3a532b471d4c" providerId="AD" clId="Web-{B3453307-BDB3-8A39-0495-681A55B71CEB}" dt="2025-03-20T12:34:21.607" v="127"/>
          <ac:picMkLst>
            <pc:docMk/>
            <pc:sldMk cId="3979801689" sldId="280"/>
            <ac:picMk id="2" creationId="{70FE8DDE-D408-B0F4-4F8A-B685902D88FD}"/>
          </ac:picMkLst>
        </pc:picChg>
        <pc:picChg chg="add mod">
          <ac:chgData name="James MacDonald" userId="S::james.macdonald@heanet.ie::df1b65c3-d01f-4b72-8991-3a532b471d4c" providerId="AD" clId="Web-{B3453307-BDB3-8A39-0495-681A55B71CEB}" dt="2025-03-20T12:34:57.311" v="130" actId="1076"/>
          <ac:picMkLst>
            <pc:docMk/>
            <pc:sldMk cId="3979801689" sldId="280"/>
            <ac:picMk id="3" creationId="{0512FEB0-6FEE-6EF2-1357-B3E16543E193}"/>
          </ac:picMkLst>
        </pc:picChg>
      </pc:sldChg>
      <pc:sldChg chg="modSp add ord replId">
        <pc:chgData name="James MacDonald" userId="S::james.macdonald@heanet.ie::df1b65c3-d01f-4b72-8991-3a532b471d4c" providerId="AD" clId="Web-{B3453307-BDB3-8A39-0495-681A55B71CEB}" dt="2025-03-20T12:56:55.787" v="241" actId="20577"/>
        <pc:sldMkLst>
          <pc:docMk/>
          <pc:sldMk cId="1641311672" sldId="281"/>
        </pc:sldMkLst>
        <pc:spChg chg="mod">
          <ac:chgData name="James MacDonald" userId="S::james.macdonald@heanet.ie::df1b65c3-d01f-4b72-8991-3a532b471d4c" providerId="AD" clId="Web-{B3453307-BDB3-8A39-0495-681A55B71CEB}" dt="2025-03-20T12:41:09.057" v="152" actId="20577"/>
          <ac:spMkLst>
            <pc:docMk/>
            <pc:sldMk cId="1641311672" sldId="281"/>
            <ac:spMk id="2" creationId="{330BE287-226E-7107-6EFA-042D8CE316D4}"/>
          </ac:spMkLst>
        </pc:spChg>
        <pc:spChg chg="mod">
          <ac:chgData name="James MacDonald" userId="S::james.macdonald@heanet.ie::df1b65c3-d01f-4b72-8991-3a532b471d4c" providerId="AD" clId="Web-{B3453307-BDB3-8A39-0495-681A55B71CEB}" dt="2025-03-20T12:56:55.787" v="241" actId="20577"/>
          <ac:spMkLst>
            <pc:docMk/>
            <pc:sldMk cId="1641311672" sldId="281"/>
            <ac:spMk id="3" creationId="{E7F9D923-739E-BDED-AE7C-28AEFA67590C}"/>
          </ac:spMkLst>
        </pc:spChg>
      </pc:sldChg>
      <pc:sldChg chg="addSp delSp modSp add replId">
        <pc:chgData name="James MacDonald" userId="S::james.macdonald@heanet.ie::df1b65c3-d01f-4b72-8991-3a532b471d4c" providerId="AD" clId="Web-{B3453307-BDB3-8A39-0495-681A55B71CEB}" dt="2025-03-20T13:01:19.811" v="264" actId="1076"/>
        <pc:sldMkLst>
          <pc:docMk/>
          <pc:sldMk cId="3359874618" sldId="282"/>
        </pc:sldMkLst>
        <pc:spChg chg="del">
          <ac:chgData name="James MacDonald" userId="S::james.macdonald@heanet.ie::df1b65c3-d01f-4b72-8991-3a532b471d4c" providerId="AD" clId="Web-{B3453307-BDB3-8A39-0495-681A55B71CEB}" dt="2025-03-20T12:57:13.929" v="243"/>
          <ac:spMkLst>
            <pc:docMk/>
            <pc:sldMk cId="3359874618" sldId="282"/>
            <ac:spMk id="2" creationId="{B48EEEE0-0A52-F973-F6A2-EDD5854B1FC1}"/>
          </ac:spMkLst>
        </pc:spChg>
        <pc:spChg chg="del">
          <ac:chgData name="James MacDonald" userId="S::james.macdonald@heanet.ie::df1b65c3-d01f-4b72-8991-3a532b471d4c" providerId="AD" clId="Web-{B3453307-BDB3-8A39-0495-681A55B71CEB}" dt="2025-03-20T12:57:17.710" v="244"/>
          <ac:spMkLst>
            <pc:docMk/>
            <pc:sldMk cId="3359874618" sldId="282"/>
            <ac:spMk id="3" creationId="{B3C4AE4B-384D-E3C9-26F9-81BAAF2A1643}"/>
          </ac:spMkLst>
        </pc:spChg>
        <pc:spChg chg="add del mod">
          <ac:chgData name="James MacDonald" userId="S::james.macdonald@heanet.ie::df1b65c3-d01f-4b72-8991-3a532b471d4c" providerId="AD" clId="Web-{B3453307-BDB3-8A39-0495-681A55B71CEB}" dt="2025-03-20T12:57:20.491" v="245"/>
          <ac:spMkLst>
            <pc:docMk/>
            <pc:sldMk cId="3359874618" sldId="282"/>
            <ac:spMk id="5" creationId="{4DCA81B5-8BDB-64BA-0AA2-FB82B95C6031}"/>
          </ac:spMkLst>
        </pc:spChg>
        <pc:spChg chg="add del mod">
          <ac:chgData name="James MacDonald" userId="S::james.macdonald@heanet.ie::df1b65c3-d01f-4b72-8991-3a532b471d4c" providerId="AD" clId="Web-{B3453307-BDB3-8A39-0495-681A55B71CEB}" dt="2025-03-20T12:57:23.991" v="246"/>
          <ac:spMkLst>
            <pc:docMk/>
            <pc:sldMk cId="3359874618" sldId="282"/>
            <ac:spMk id="7" creationId="{21D53508-9DAB-547E-3AD4-57F481149CB9}"/>
          </ac:spMkLst>
        </pc:spChg>
        <pc:picChg chg="add mod">
          <ac:chgData name="James MacDonald" userId="S::james.macdonald@heanet.ie::df1b65c3-d01f-4b72-8991-3a532b471d4c" providerId="AD" clId="Web-{B3453307-BDB3-8A39-0495-681A55B71CEB}" dt="2025-03-20T13:01:19.811" v="264" actId="1076"/>
          <ac:picMkLst>
            <pc:docMk/>
            <pc:sldMk cId="3359874618" sldId="282"/>
            <ac:picMk id="8" creationId="{BF014F78-4A59-3DE7-C5BC-ADECA1A30BB1}"/>
          </ac:picMkLst>
        </pc:picChg>
        <pc:picChg chg="add del mod">
          <ac:chgData name="James MacDonald" userId="S::james.macdonald@heanet.ie::df1b65c3-d01f-4b72-8991-3a532b471d4c" providerId="AD" clId="Web-{B3453307-BDB3-8A39-0495-681A55B71CEB}" dt="2025-03-20T13:01:03.982" v="261"/>
          <ac:picMkLst>
            <pc:docMk/>
            <pc:sldMk cId="3359874618" sldId="282"/>
            <ac:picMk id="9" creationId="{68E96741-70CB-3517-16FD-ADB8C8E48EF4}"/>
          </ac:picMkLst>
        </pc:picChg>
        <pc:picChg chg="add del mod">
          <ac:chgData name="James MacDonald" userId="S::james.macdonald@heanet.ie::df1b65c3-d01f-4b72-8991-3a532b471d4c" providerId="AD" clId="Web-{B3453307-BDB3-8A39-0495-681A55B71CEB}" dt="2025-03-20T13:01:05.763" v="262"/>
          <ac:picMkLst>
            <pc:docMk/>
            <pc:sldMk cId="3359874618" sldId="282"/>
            <ac:picMk id="10" creationId="{24E7C320-FF44-8C28-18A8-8B9A22355832}"/>
          </ac:picMkLst>
        </pc:picChg>
      </pc:sldChg>
      <pc:sldChg chg="delSp modSp add replId">
        <pc:chgData name="James MacDonald" userId="S::james.macdonald@heanet.ie::df1b65c3-d01f-4b72-8991-3a532b471d4c" providerId="AD" clId="Web-{B3453307-BDB3-8A39-0495-681A55B71CEB}" dt="2025-03-20T13:01:41.718" v="270" actId="1076"/>
        <pc:sldMkLst>
          <pc:docMk/>
          <pc:sldMk cId="3078790422" sldId="283"/>
        </pc:sldMkLst>
        <pc:picChg chg="del">
          <ac:chgData name="James MacDonald" userId="S::james.macdonald@heanet.ie::df1b65c3-d01f-4b72-8991-3a532b471d4c" providerId="AD" clId="Web-{B3453307-BDB3-8A39-0495-681A55B71CEB}" dt="2025-03-20T13:01:23.920" v="265"/>
          <ac:picMkLst>
            <pc:docMk/>
            <pc:sldMk cId="3078790422" sldId="283"/>
            <ac:picMk id="8" creationId="{DFEBBCE1-93D6-43E4-D116-915B584ED805}"/>
          </ac:picMkLst>
        </pc:picChg>
        <pc:picChg chg="mod">
          <ac:chgData name="James MacDonald" userId="S::james.macdonald@heanet.ie::df1b65c3-d01f-4b72-8991-3a532b471d4c" providerId="AD" clId="Web-{B3453307-BDB3-8A39-0495-681A55B71CEB}" dt="2025-03-20T13:01:41.718" v="270" actId="1076"/>
          <ac:picMkLst>
            <pc:docMk/>
            <pc:sldMk cId="3078790422" sldId="283"/>
            <ac:picMk id="9" creationId="{3E3358F1-4532-F439-BF5F-1A17656308CF}"/>
          </ac:picMkLst>
        </pc:picChg>
        <pc:picChg chg="del">
          <ac:chgData name="James MacDonald" userId="S::james.macdonald@heanet.ie::df1b65c3-d01f-4b72-8991-3a532b471d4c" providerId="AD" clId="Web-{B3453307-BDB3-8A39-0495-681A55B71CEB}" dt="2025-03-20T13:01:26.561" v="266"/>
          <ac:picMkLst>
            <pc:docMk/>
            <pc:sldMk cId="3078790422" sldId="283"/>
            <ac:picMk id="10" creationId="{389E6B0B-3067-4BFE-8987-A04D434F8866}"/>
          </ac:picMkLst>
        </pc:picChg>
      </pc:sldChg>
      <pc:sldChg chg="delSp modSp add replId">
        <pc:chgData name="James MacDonald" userId="S::james.macdonald@heanet.ie::df1b65c3-d01f-4b72-8991-3a532b471d4c" providerId="AD" clId="Web-{B3453307-BDB3-8A39-0495-681A55B71CEB}" dt="2025-03-20T13:01:59.624" v="273" actId="1076"/>
        <pc:sldMkLst>
          <pc:docMk/>
          <pc:sldMk cId="382642992" sldId="284"/>
        </pc:sldMkLst>
        <pc:picChg chg="del">
          <ac:chgData name="James MacDonald" userId="S::james.macdonald@heanet.ie::df1b65c3-d01f-4b72-8991-3a532b471d4c" providerId="AD" clId="Web-{B3453307-BDB3-8A39-0495-681A55B71CEB}" dt="2025-03-20T13:01:50.390" v="272"/>
          <ac:picMkLst>
            <pc:docMk/>
            <pc:sldMk cId="382642992" sldId="284"/>
            <ac:picMk id="8" creationId="{2508A704-BD3E-59A5-4794-D061F0C14BD5}"/>
          </ac:picMkLst>
        </pc:picChg>
        <pc:picChg chg="del">
          <ac:chgData name="James MacDonald" userId="S::james.macdonald@heanet.ie::df1b65c3-d01f-4b72-8991-3a532b471d4c" providerId="AD" clId="Web-{B3453307-BDB3-8A39-0495-681A55B71CEB}" dt="2025-03-20T13:01:48.046" v="271"/>
          <ac:picMkLst>
            <pc:docMk/>
            <pc:sldMk cId="382642992" sldId="284"/>
            <ac:picMk id="9" creationId="{C81C4334-2FA7-E8CE-050A-3D8F0295AC10}"/>
          </ac:picMkLst>
        </pc:picChg>
        <pc:picChg chg="mod">
          <ac:chgData name="James MacDonald" userId="S::james.macdonald@heanet.ie::df1b65c3-d01f-4b72-8991-3a532b471d4c" providerId="AD" clId="Web-{B3453307-BDB3-8A39-0495-681A55B71CEB}" dt="2025-03-20T13:01:59.624" v="273" actId="1076"/>
          <ac:picMkLst>
            <pc:docMk/>
            <pc:sldMk cId="382642992" sldId="284"/>
            <ac:picMk id="10" creationId="{8CD7143B-36A4-665F-1A13-3C7BDA5C9418}"/>
          </ac:picMkLst>
        </pc:picChg>
      </pc:sldChg>
      <pc:sldChg chg="addSp delSp modSp add replId">
        <pc:chgData name="James MacDonald" userId="S::james.macdonald@heanet.ie::df1b65c3-d01f-4b72-8991-3a532b471d4c" providerId="AD" clId="Web-{B3453307-BDB3-8A39-0495-681A55B71CEB}" dt="2025-03-20T13:03:21.205" v="277"/>
        <pc:sldMkLst>
          <pc:docMk/>
          <pc:sldMk cId="648875092" sldId="285"/>
        </pc:sldMkLst>
        <pc:picChg chg="add mod">
          <ac:chgData name="James MacDonald" userId="S::james.macdonald@heanet.ie::df1b65c3-d01f-4b72-8991-3a532b471d4c" providerId="AD" clId="Web-{B3453307-BDB3-8A39-0495-681A55B71CEB}" dt="2025-03-20T13:03:21.205" v="277"/>
          <ac:picMkLst>
            <pc:docMk/>
            <pc:sldMk cId="648875092" sldId="285"/>
            <ac:picMk id="2" creationId="{88BA76A3-59D1-1160-B6AD-9844959E4EA8}"/>
          </ac:picMkLst>
        </pc:picChg>
        <pc:picChg chg="del">
          <ac:chgData name="James MacDonald" userId="S::james.macdonald@heanet.ie::df1b65c3-d01f-4b72-8991-3a532b471d4c" providerId="AD" clId="Web-{B3453307-BDB3-8A39-0495-681A55B71CEB}" dt="2025-03-20T13:03:13.361" v="275"/>
          <ac:picMkLst>
            <pc:docMk/>
            <pc:sldMk cId="648875092" sldId="285"/>
            <ac:picMk id="10" creationId="{4B3F198C-A485-9BE8-215F-59D2A9F09AB4}"/>
          </ac:picMkLst>
        </pc:picChg>
      </pc:sldChg>
      <pc:sldChg chg="addSp delSp modSp add replId">
        <pc:chgData name="James MacDonald" userId="S::james.macdonald@heanet.ie::df1b65c3-d01f-4b72-8991-3a532b471d4c" providerId="AD" clId="Web-{B3453307-BDB3-8A39-0495-681A55B71CEB}" dt="2025-03-20T13:13:00.066" v="281"/>
        <pc:sldMkLst>
          <pc:docMk/>
          <pc:sldMk cId="4023001022" sldId="286"/>
        </pc:sldMkLst>
        <pc:picChg chg="del">
          <ac:chgData name="James MacDonald" userId="S::james.macdonald@heanet.ie::df1b65c3-d01f-4b72-8991-3a532b471d4c" providerId="AD" clId="Web-{B3453307-BDB3-8A39-0495-681A55B71CEB}" dt="2025-03-20T13:12:52.565" v="279"/>
          <ac:picMkLst>
            <pc:docMk/>
            <pc:sldMk cId="4023001022" sldId="286"/>
            <ac:picMk id="2" creationId="{D1C255E9-F1EC-F736-8FAF-C4C548390D45}"/>
          </ac:picMkLst>
        </pc:picChg>
        <pc:picChg chg="add mod">
          <ac:chgData name="James MacDonald" userId="S::james.macdonald@heanet.ie::df1b65c3-d01f-4b72-8991-3a532b471d4c" providerId="AD" clId="Web-{B3453307-BDB3-8A39-0495-681A55B71CEB}" dt="2025-03-20T13:13:00.066" v="281"/>
          <ac:picMkLst>
            <pc:docMk/>
            <pc:sldMk cId="4023001022" sldId="286"/>
            <ac:picMk id="3" creationId="{CED8C5CB-1CDA-CF5B-555F-13D585C8F27E}"/>
          </ac:picMkLst>
        </pc:picChg>
      </pc:sldChg>
      <pc:sldChg chg="addSp delSp modSp add replId">
        <pc:chgData name="James MacDonald" userId="S::james.macdonald@heanet.ie::df1b65c3-d01f-4b72-8991-3a532b471d4c" providerId="AD" clId="Web-{B3453307-BDB3-8A39-0495-681A55B71CEB}" dt="2025-03-20T13:40:32.317" v="400" actId="14100"/>
        <pc:sldMkLst>
          <pc:docMk/>
          <pc:sldMk cId="1836170823" sldId="287"/>
        </pc:sldMkLst>
        <pc:spChg chg="add del mod">
          <ac:chgData name="James MacDonald" userId="S::james.macdonald@heanet.ie::df1b65c3-d01f-4b72-8991-3a532b471d4c" providerId="AD" clId="Web-{B3453307-BDB3-8A39-0495-681A55B71CEB}" dt="2025-03-20T13:28:17.186" v="295"/>
          <ac:spMkLst>
            <pc:docMk/>
            <pc:sldMk cId="1836170823" sldId="287"/>
            <ac:spMk id="4" creationId="{80004930-47A5-7168-1F65-353B8E3098EE}"/>
          </ac:spMkLst>
        </pc:spChg>
        <pc:spChg chg="add mod">
          <ac:chgData name="James MacDonald" userId="S::james.macdonald@heanet.ie::df1b65c3-d01f-4b72-8991-3a532b471d4c" providerId="AD" clId="Web-{B3453307-BDB3-8A39-0495-681A55B71CEB}" dt="2025-03-20T13:30:42.065" v="319" actId="20577"/>
          <ac:spMkLst>
            <pc:docMk/>
            <pc:sldMk cId="1836170823" sldId="287"/>
            <ac:spMk id="5" creationId="{BDAB0E50-BB71-1E38-B5C8-6A49ADF0DFB9}"/>
          </ac:spMkLst>
        </pc:spChg>
        <pc:spChg chg="add mod">
          <ac:chgData name="James MacDonald" userId="S::james.macdonald@heanet.ie::df1b65c3-d01f-4b72-8991-3a532b471d4c" providerId="AD" clId="Web-{B3453307-BDB3-8A39-0495-681A55B71CEB}" dt="2025-03-20T13:40:32.317" v="400" actId="14100"/>
          <ac:spMkLst>
            <pc:docMk/>
            <pc:sldMk cId="1836170823" sldId="287"/>
            <ac:spMk id="7" creationId="{30342E33-61AD-159E-7535-5FDFBE20B94D}"/>
          </ac:spMkLst>
        </pc:spChg>
        <pc:picChg chg="add mod">
          <ac:chgData name="James MacDonald" userId="S::james.macdonald@heanet.ie::df1b65c3-d01f-4b72-8991-3a532b471d4c" providerId="AD" clId="Web-{B3453307-BDB3-8A39-0495-681A55B71CEB}" dt="2025-03-20T13:22:01.410" v="290" actId="1076"/>
          <ac:picMkLst>
            <pc:docMk/>
            <pc:sldMk cId="1836170823" sldId="287"/>
            <ac:picMk id="2" creationId="{83CF9C64-500A-9FFF-3D8F-8DD9694CF736}"/>
          </ac:picMkLst>
        </pc:picChg>
        <pc:picChg chg="del">
          <ac:chgData name="James MacDonald" userId="S::james.macdonald@heanet.ie::df1b65c3-d01f-4b72-8991-3a532b471d4c" providerId="AD" clId="Web-{B3453307-BDB3-8A39-0495-681A55B71CEB}" dt="2025-03-20T13:18:14.231" v="283"/>
          <ac:picMkLst>
            <pc:docMk/>
            <pc:sldMk cId="1836170823" sldId="287"/>
            <ac:picMk id="3" creationId="{AE3BD873-8AFB-6B9E-798D-5D14F1643D27}"/>
          </ac:picMkLst>
        </pc:picChg>
        <pc:picChg chg="add del mod">
          <ac:chgData name="James MacDonald" userId="S::james.macdonald@heanet.ie::df1b65c3-d01f-4b72-8991-3a532b471d4c" providerId="AD" clId="Web-{B3453307-BDB3-8A39-0495-681A55B71CEB}" dt="2025-03-20T13:34:52.088" v="323"/>
          <ac:picMkLst>
            <pc:docMk/>
            <pc:sldMk cId="1836170823" sldId="287"/>
            <ac:picMk id="6" creationId="{2DE2585E-8AB7-C317-9B38-CA557E197C05}"/>
          </ac:picMkLst>
        </pc:picChg>
      </pc:sldChg>
      <pc:sldChg chg="delSp add">
        <pc:chgData name="James MacDonald" userId="S::james.macdonald@heanet.ie::df1b65c3-d01f-4b72-8991-3a532b471d4c" providerId="AD" clId="Web-{B3453307-BDB3-8A39-0495-681A55B71CEB}" dt="2025-03-20T13:31:04.800" v="320"/>
        <pc:sldMkLst>
          <pc:docMk/>
          <pc:sldMk cId="2549695474" sldId="288"/>
        </pc:sldMkLst>
        <pc:picChg chg="del">
          <ac:chgData name="James MacDonald" userId="S::james.macdonald@heanet.ie::df1b65c3-d01f-4b72-8991-3a532b471d4c" providerId="AD" clId="Web-{B3453307-BDB3-8A39-0495-681A55B71CEB}" dt="2025-03-20T13:31:04.800" v="320"/>
          <ac:picMkLst>
            <pc:docMk/>
            <pc:sldMk cId="2549695474" sldId="288"/>
            <ac:picMk id="3" creationId="{3750303A-5691-B904-D67E-31B533DC2B4E}"/>
          </ac:picMkLst>
        </pc:picChg>
      </pc:sldChg>
      <pc:sldChg chg="add">
        <pc:chgData name="James MacDonald" userId="S::james.macdonald@heanet.ie::df1b65c3-d01f-4b72-8991-3a532b471d4c" providerId="AD" clId="Web-{B3453307-BDB3-8A39-0495-681A55B71CEB}" dt="2025-03-20T13:24:08.132" v="292"/>
        <pc:sldMkLst>
          <pc:docMk/>
          <pc:sldMk cId="4163081276" sldId="289"/>
        </pc:sldMkLst>
      </pc:sldChg>
      <pc:sldChg chg="addSp delSp modSp add ord replId">
        <pc:chgData name="James MacDonald" userId="S::james.macdonald@heanet.ie::df1b65c3-d01f-4b72-8991-3a532b471d4c" providerId="AD" clId="Web-{B3453307-BDB3-8A39-0495-681A55B71CEB}" dt="2025-03-20T13:44:21.652" v="417" actId="1076"/>
        <pc:sldMkLst>
          <pc:docMk/>
          <pc:sldMk cId="398589124" sldId="290"/>
        </pc:sldMkLst>
        <pc:spChg chg="del mod">
          <ac:chgData name="James MacDonald" userId="S::james.macdonald@heanet.ie::df1b65c3-d01f-4b72-8991-3a532b471d4c" providerId="AD" clId="Web-{B3453307-BDB3-8A39-0495-681A55B71CEB}" dt="2025-03-20T13:35:10.120" v="327"/>
          <ac:spMkLst>
            <pc:docMk/>
            <pc:sldMk cId="398589124" sldId="290"/>
            <ac:spMk id="5" creationId="{CA8EF714-CD1B-E0D9-47FE-D011087CF50A}"/>
          </ac:spMkLst>
        </pc:spChg>
        <pc:picChg chg="add del mod">
          <ac:chgData name="James MacDonald" userId="S::james.macdonald@heanet.ie::df1b65c3-d01f-4b72-8991-3a532b471d4c" providerId="AD" clId="Web-{B3453307-BDB3-8A39-0495-681A55B71CEB}" dt="2025-03-20T13:43:57.057" v="412"/>
          <ac:picMkLst>
            <pc:docMk/>
            <pc:sldMk cId="398589124" sldId="290"/>
            <ac:picMk id="3" creationId="{C5DF9085-8609-4DD9-22CD-2C7B9E224524}"/>
          </ac:picMkLst>
        </pc:picChg>
        <pc:picChg chg="add mod">
          <ac:chgData name="James MacDonald" userId="S::james.macdonald@heanet.ie::df1b65c3-d01f-4b72-8991-3a532b471d4c" providerId="AD" clId="Web-{B3453307-BDB3-8A39-0495-681A55B71CEB}" dt="2025-03-20T13:44:21.652" v="417" actId="1076"/>
          <ac:picMkLst>
            <pc:docMk/>
            <pc:sldMk cId="398589124" sldId="290"/>
            <ac:picMk id="4" creationId="{7514631B-BD94-D363-E3B1-292C7960709C}"/>
          </ac:picMkLst>
        </pc:picChg>
      </pc:sldChg>
      <pc:sldChg chg="delSp modSp add replId">
        <pc:chgData name="James MacDonald" userId="S::james.macdonald@heanet.ie::df1b65c3-d01f-4b72-8991-3a532b471d4c" providerId="AD" clId="Web-{B3453307-BDB3-8A39-0495-681A55B71CEB}" dt="2025-03-20T13:43:49.807" v="410" actId="1076"/>
        <pc:sldMkLst>
          <pc:docMk/>
          <pc:sldMk cId="3489260726" sldId="291"/>
        </pc:sldMkLst>
        <pc:picChg chg="mod">
          <ac:chgData name="James MacDonald" userId="S::james.macdonald@heanet.ie::df1b65c3-d01f-4b72-8991-3a532b471d4c" providerId="AD" clId="Web-{B3453307-BDB3-8A39-0495-681A55B71CEB}" dt="2025-03-20T13:43:49.807" v="410" actId="1076"/>
          <ac:picMkLst>
            <pc:docMk/>
            <pc:sldMk cId="3489260726" sldId="291"/>
            <ac:picMk id="3" creationId="{DAF8A499-29AC-5D53-0577-1916438651B8}"/>
          </ac:picMkLst>
        </pc:picChg>
        <pc:picChg chg="del mod">
          <ac:chgData name="James MacDonald" userId="S::james.macdonald@heanet.ie::df1b65c3-d01f-4b72-8991-3a532b471d4c" providerId="AD" clId="Web-{B3453307-BDB3-8A39-0495-681A55B71CEB}" dt="2025-03-20T13:43:42.338" v="408"/>
          <ac:picMkLst>
            <pc:docMk/>
            <pc:sldMk cId="3489260726" sldId="291"/>
            <ac:picMk id="4" creationId="{8CDB4DE6-D2DD-0473-1A96-AFD0D736CB1C}"/>
          </ac:picMkLst>
        </pc:picChg>
      </pc:sldChg>
    </pc:docChg>
  </pc:docChgLst>
  <pc:docChgLst>
    <pc:chgData name="James MacDonald" userId="df1b65c3-d01f-4b72-8991-3a532b471d4c" providerId="ADAL" clId="{AD0CD9E3-EB5C-46CD-9DE1-41121DF5A681}"/>
    <pc:docChg chg="undo custSel addSld delSld modSld sldOrd">
      <pc:chgData name="James MacDonald" userId="df1b65c3-d01f-4b72-8991-3a532b471d4c" providerId="ADAL" clId="{AD0CD9E3-EB5C-46CD-9DE1-41121DF5A681}" dt="2025-03-20T06:51:20.755" v="1139" actId="20577"/>
      <pc:docMkLst>
        <pc:docMk/>
      </pc:docMkLst>
      <pc:sldChg chg="modNotesTx">
        <pc:chgData name="James MacDonald" userId="df1b65c3-d01f-4b72-8991-3a532b471d4c" providerId="ADAL" clId="{AD0CD9E3-EB5C-46CD-9DE1-41121DF5A681}" dt="2025-03-19T15:36:15.021" v="0" actId="20577"/>
        <pc:sldMkLst>
          <pc:docMk/>
          <pc:sldMk cId="421066262" sldId="259"/>
        </pc:sldMkLst>
      </pc:sldChg>
      <pc:sldChg chg="del">
        <pc:chgData name="James MacDonald" userId="df1b65c3-d01f-4b72-8991-3a532b471d4c" providerId="ADAL" clId="{AD0CD9E3-EB5C-46CD-9DE1-41121DF5A681}" dt="2025-03-19T16:11:40.673" v="278" actId="2696"/>
        <pc:sldMkLst>
          <pc:docMk/>
          <pc:sldMk cId="2534782615" sldId="260"/>
        </pc:sldMkLst>
      </pc:sldChg>
      <pc:sldChg chg="addSp delSp modSp mod modNotesTx">
        <pc:chgData name="James MacDonald" userId="df1b65c3-d01f-4b72-8991-3a532b471d4c" providerId="ADAL" clId="{AD0CD9E3-EB5C-46CD-9DE1-41121DF5A681}" dt="2025-03-19T18:34:10.923" v="814" actId="20577"/>
        <pc:sldMkLst>
          <pc:docMk/>
          <pc:sldMk cId="1044645064" sldId="261"/>
        </pc:sldMkLst>
        <pc:spChg chg="mod">
          <ac:chgData name="James MacDonald" userId="df1b65c3-d01f-4b72-8991-3a532b471d4c" providerId="ADAL" clId="{AD0CD9E3-EB5C-46CD-9DE1-41121DF5A681}" dt="2025-03-19T18:23:05.392" v="791" actId="20577"/>
          <ac:spMkLst>
            <pc:docMk/>
            <pc:sldMk cId="1044645064" sldId="261"/>
            <ac:spMk id="2" creationId="{4B77CA02-A132-79E9-019C-6B0046E4229D}"/>
          </ac:spMkLst>
        </pc:spChg>
        <pc:spChg chg="add mod">
          <ac:chgData name="James MacDonald" userId="df1b65c3-d01f-4b72-8991-3a532b471d4c" providerId="ADAL" clId="{AD0CD9E3-EB5C-46CD-9DE1-41121DF5A681}" dt="2025-03-19T15:38:05.064" v="11" actId="931"/>
          <ac:spMkLst>
            <pc:docMk/>
            <pc:sldMk cId="1044645064" sldId="261"/>
            <ac:spMk id="7" creationId="{80C889F0-DF67-6718-624C-AF01B7EAB0BC}"/>
          </ac:spMkLst>
        </pc:spChg>
        <pc:spChg chg="add mod">
          <ac:chgData name="James MacDonald" userId="df1b65c3-d01f-4b72-8991-3a532b471d4c" providerId="ADAL" clId="{AD0CD9E3-EB5C-46CD-9DE1-41121DF5A681}" dt="2025-03-19T15:38:33.595" v="14" actId="962"/>
          <ac:spMkLst>
            <pc:docMk/>
            <pc:sldMk cId="1044645064" sldId="261"/>
            <ac:spMk id="10" creationId="{0E572D61-642D-8F2D-068D-4CBDAD75D53A}"/>
          </ac:spMkLst>
        </pc:spChg>
        <pc:spChg chg="add del mod">
          <ac:chgData name="James MacDonald" userId="df1b65c3-d01f-4b72-8991-3a532b471d4c" providerId="ADAL" clId="{AD0CD9E3-EB5C-46CD-9DE1-41121DF5A681}" dt="2025-03-19T15:47:54.392" v="62" actId="478"/>
          <ac:spMkLst>
            <pc:docMk/>
            <pc:sldMk cId="1044645064" sldId="261"/>
            <ac:spMk id="13" creationId="{1BD49301-90DB-AC73-A528-CBC42A690F10}"/>
          </ac:spMkLst>
        </pc:spChg>
        <pc:spChg chg="add del mod">
          <ac:chgData name="James MacDonald" userId="df1b65c3-d01f-4b72-8991-3a532b471d4c" providerId="ADAL" clId="{AD0CD9E3-EB5C-46CD-9DE1-41121DF5A681}" dt="2025-03-19T15:47:49.361" v="60" actId="478"/>
          <ac:spMkLst>
            <pc:docMk/>
            <pc:sldMk cId="1044645064" sldId="261"/>
            <ac:spMk id="16" creationId="{FD093EF1-55DD-A5E7-58A6-233D16494F6B}"/>
          </ac:spMkLst>
        </pc:spChg>
        <pc:picChg chg="add mod">
          <ac:chgData name="James MacDonald" userId="df1b65c3-d01f-4b72-8991-3a532b471d4c" providerId="ADAL" clId="{AD0CD9E3-EB5C-46CD-9DE1-41121DF5A681}" dt="2025-03-19T15:42:28.470" v="35" actId="14100"/>
          <ac:picMkLst>
            <pc:docMk/>
            <pc:sldMk cId="1044645064" sldId="261"/>
            <ac:picMk id="4" creationId="{53F6249E-0175-F810-79A9-D6C71791C3FC}"/>
          </ac:picMkLst>
        </pc:picChg>
        <pc:picChg chg="add mod">
          <ac:chgData name="James MacDonald" userId="df1b65c3-d01f-4b72-8991-3a532b471d4c" providerId="ADAL" clId="{AD0CD9E3-EB5C-46CD-9DE1-41121DF5A681}" dt="2025-03-19T15:38:05.064" v="11" actId="931"/>
          <ac:picMkLst>
            <pc:docMk/>
            <pc:sldMk cId="1044645064" sldId="261"/>
            <ac:picMk id="6" creationId="{C72633F5-8897-47BD-56CE-D3D2D2CA0AB6}"/>
          </ac:picMkLst>
        </pc:picChg>
        <pc:picChg chg="add mod">
          <ac:chgData name="James MacDonald" userId="df1b65c3-d01f-4b72-8991-3a532b471d4c" providerId="ADAL" clId="{AD0CD9E3-EB5C-46CD-9DE1-41121DF5A681}" dt="2025-03-19T15:48:44.267" v="64" actId="1076"/>
          <ac:picMkLst>
            <pc:docMk/>
            <pc:sldMk cId="1044645064" sldId="261"/>
            <ac:picMk id="9" creationId="{4E9DC474-AFAA-BF8A-EFC3-FD63258A75FC}"/>
          </ac:picMkLst>
        </pc:picChg>
        <pc:picChg chg="add mod">
          <ac:chgData name="James MacDonald" userId="df1b65c3-d01f-4b72-8991-3a532b471d4c" providerId="ADAL" clId="{AD0CD9E3-EB5C-46CD-9DE1-41121DF5A681}" dt="2025-03-19T15:42:32.267" v="37" actId="1076"/>
          <ac:picMkLst>
            <pc:docMk/>
            <pc:sldMk cId="1044645064" sldId="261"/>
            <ac:picMk id="12" creationId="{6486112B-C1A7-2BB1-9024-797450E921CD}"/>
          </ac:picMkLst>
        </pc:picChg>
        <pc:picChg chg="add mod">
          <ac:chgData name="James MacDonald" userId="df1b65c3-d01f-4b72-8991-3a532b471d4c" providerId="ADAL" clId="{AD0CD9E3-EB5C-46CD-9DE1-41121DF5A681}" dt="2025-03-19T15:48:50.429" v="65" actId="1076"/>
          <ac:picMkLst>
            <pc:docMk/>
            <pc:sldMk cId="1044645064" sldId="261"/>
            <ac:picMk id="15" creationId="{066FD3A5-762F-B997-5C11-5EDAE8F37071}"/>
          </ac:picMkLst>
        </pc:picChg>
      </pc:sldChg>
      <pc:sldChg chg="addSp delSp modSp add mod modNotesTx">
        <pc:chgData name="James MacDonald" userId="df1b65c3-d01f-4b72-8991-3a532b471d4c" providerId="ADAL" clId="{AD0CD9E3-EB5C-46CD-9DE1-41121DF5A681}" dt="2025-03-19T18:23:56.143" v="798" actId="20577"/>
        <pc:sldMkLst>
          <pc:docMk/>
          <pc:sldMk cId="1313431458" sldId="262"/>
        </pc:sldMkLst>
        <pc:spChg chg="mod">
          <ac:chgData name="James MacDonald" userId="df1b65c3-d01f-4b72-8991-3a532b471d4c" providerId="ADAL" clId="{AD0CD9E3-EB5C-46CD-9DE1-41121DF5A681}" dt="2025-03-19T15:49:57.345" v="97" actId="20577"/>
          <ac:spMkLst>
            <pc:docMk/>
            <pc:sldMk cId="1313431458" sldId="262"/>
            <ac:spMk id="2" creationId="{03E63C01-D7FB-B2E3-BEE6-EF37C133215B}"/>
          </ac:spMkLst>
        </pc:spChg>
        <pc:spChg chg="add del mod">
          <ac:chgData name="James MacDonald" userId="df1b65c3-d01f-4b72-8991-3a532b471d4c" providerId="ADAL" clId="{AD0CD9E3-EB5C-46CD-9DE1-41121DF5A681}" dt="2025-03-19T15:51:11.002" v="105" actId="478"/>
          <ac:spMkLst>
            <pc:docMk/>
            <pc:sldMk cId="1313431458" sldId="262"/>
            <ac:spMk id="6" creationId="{2EE0A866-F776-2EA8-8A72-C62897D30672}"/>
          </ac:spMkLst>
        </pc:spChg>
        <pc:spChg chg="del">
          <ac:chgData name="James MacDonald" userId="df1b65c3-d01f-4b72-8991-3a532b471d4c" providerId="ADAL" clId="{AD0CD9E3-EB5C-46CD-9DE1-41121DF5A681}" dt="2025-03-19T15:49:25.705" v="71" actId="478"/>
          <ac:spMkLst>
            <pc:docMk/>
            <pc:sldMk cId="1313431458" sldId="262"/>
            <ac:spMk id="10" creationId="{2094A654-FE4F-E9E9-0CA4-1046F608D797}"/>
          </ac:spMkLst>
        </pc:spChg>
        <pc:picChg chg="del">
          <ac:chgData name="James MacDonald" userId="df1b65c3-d01f-4b72-8991-3a532b471d4c" providerId="ADAL" clId="{AD0CD9E3-EB5C-46CD-9DE1-41121DF5A681}" dt="2025-03-19T15:49:27.674" v="72" actId="478"/>
          <ac:picMkLst>
            <pc:docMk/>
            <pc:sldMk cId="1313431458" sldId="262"/>
            <ac:picMk id="4" creationId="{01C3C588-D95F-5E0B-68DF-2012E8DCDA20}"/>
          </ac:picMkLst>
        </pc:picChg>
        <pc:picChg chg="add mod">
          <ac:chgData name="James MacDonald" userId="df1b65c3-d01f-4b72-8991-3a532b471d4c" providerId="ADAL" clId="{AD0CD9E3-EB5C-46CD-9DE1-41121DF5A681}" dt="2025-03-19T15:51:26.814" v="109" actId="1076"/>
          <ac:picMkLst>
            <pc:docMk/>
            <pc:sldMk cId="1313431458" sldId="262"/>
            <ac:picMk id="5" creationId="{48524BA9-41CE-3998-42B2-AF0943A8F805}"/>
          </ac:picMkLst>
        </pc:picChg>
        <pc:picChg chg="del">
          <ac:chgData name="James MacDonald" userId="df1b65c3-d01f-4b72-8991-3a532b471d4c" providerId="ADAL" clId="{AD0CD9E3-EB5C-46CD-9DE1-41121DF5A681}" dt="2025-03-19T15:49:25.705" v="71" actId="478"/>
          <ac:picMkLst>
            <pc:docMk/>
            <pc:sldMk cId="1313431458" sldId="262"/>
            <ac:picMk id="9" creationId="{B21BC1AB-5129-AEC5-1E6F-8521EFF9BE9A}"/>
          </ac:picMkLst>
        </pc:picChg>
        <pc:picChg chg="del">
          <ac:chgData name="James MacDonald" userId="df1b65c3-d01f-4b72-8991-3a532b471d4c" providerId="ADAL" clId="{AD0CD9E3-EB5C-46CD-9DE1-41121DF5A681}" dt="2025-03-19T15:49:23.549" v="70" actId="478"/>
          <ac:picMkLst>
            <pc:docMk/>
            <pc:sldMk cId="1313431458" sldId="262"/>
            <ac:picMk id="12" creationId="{02E9366E-21EE-8584-083B-C9110C493D03}"/>
          </ac:picMkLst>
        </pc:picChg>
        <pc:picChg chg="del">
          <ac:chgData name="James MacDonald" userId="df1b65c3-d01f-4b72-8991-3a532b471d4c" providerId="ADAL" clId="{AD0CD9E3-EB5C-46CD-9DE1-41121DF5A681}" dt="2025-03-19T15:49:21.596" v="69" actId="478"/>
          <ac:picMkLst>
            <pc:docMk/>
            <pc:sldMk cId="1313431458" sldId="262"/>
            <ac:picMk id="15" creationId="{E5E8E946-E396-9A94-2C30-F92E7439FA90}"/>
          </ac:picMkLst>
        </pc:picChg>
      </pc:sldChg>
      <pc:sldChg chg="new del">
        <pc:chgData name="James MacDonald" userId="df1b65c3-d01f-4b72-8991-3a532b471d4c" providerId="ADAL" clId="{AD0CD9E3-EB5C-46CD-9DE1-41121DF5A681}" dt="2025-03-19T15:49:13.939" v="67" actId="2696"/>
        <pc:sldMkLst>
          <pc:docMk/>
          <pc:sldMk cId="1374674322" sldId="262"/>
        </pc:sldMkLst>
      </pc:sldChg>
      <pc:sldChg chg="addSp modSp add mod modNotesTx">
        <pc:chgData name="James MacDonald" userId="df1b65c3-d01f-4b72-8991-3a532b471d4c" providerId="ADAL" clId="{AD0CD9E3-EB5C-46CD-9DE1-41121DF5A681}" dt="2025-03-19T18:39:20.454" v="952" actId="20577"/>
        <pc:sldMkLst>
          <pc:docMk/>
          <pc:sldMk cId="2081280214" sldId="263"/>
        </pc:sldMkLst>
        <pc:picChg chg="add mod ord">
          <ac:chgData name="James MacDonald" userId="df1b65c3-d01f-4b72-8991-3a532b471d4c" providerId="ADAL" clId="{AD0CD9E3-EB5C-46CD-9DE1-41121DF5A681}" dt="2025-03-19T15:54:08.955" v="120" actId="962"/>
          <ac:picMkLst>
            <pc:docMk/>
            <pc:sldMk cId="2081280214" sldId="263"/>
            <ac:picMk id="4" creationId="{785BE9D5-5114-ED74-1632-F7F053E92832}"/>
          </ac:picMkLst>
        </pc:picChg>
      </pc:sldChg>
      <pc:sldChg chg="addSp delSp modSp new mod modNotesTx">
        <pc:chgData name="James MacDonald" userId="df1b65c3-d01f-4b72-8991-3a532b471d4c" providerId="ADAL" clId="{AD0CD9E3-EB5C-46CD-9DE1-41121DF5A681}" dt="2025-03-19T18:40:15.174" v="1004" actId="20577"/>
        <pc:sldMkLst>
          <pc:docMk/>
          <pc:sldMk cId="684752256" sldId="264"/>
        </pc:sldMkLst>
        <pc:spChg chg="del">
          <ac:chgData name="James MacDonald" userId="df1b65c3-d01f-4b72-8991-3a532b471d4c" providerId="ADAL" clId="{AD0CD9E3-EB5C-46CD-9DE1-41121DF5A681}" dt="2025-03-19T16:08:52.424" v="276" actId="478"/>
          <ac:spMkLst>
            <pc:docMk/>
            <pc:sldMk cId="684752256" sldId="264"/>
            <ac:spMk id="2" creationId="{B977DBE6-989D-8784-C64C-BD612D1BEB89}"/>
          </ac:spMkLst>
        </pc:spChg>
        <pc:spChg chg="del">
          <ac:chgData name="James MacDonald" userId="df1b65c3-d01f-4b72-8991-3a532b471d4c" providerId="ADAL" clId="{AD0CD9E3-EB5C-46CD-9DE1-41121DF5A681}" dt="2025-03-19T16:08:55.299" v="277" actId="478"/>
          <ac:spMkLst>
            <pc:docMk/>
            <pc:sldMk cId="684752256" sldId="264"/>
            <ac:spMk id="3" creationId="{863D90FE-0CA9-4ACD-77DC-A62A497B6C33}"/>
          </ac:spMkLst>
        </pc:spChg>
        <pc:picChg chg="add mod">
          <ac:chgData name="James MacDonald" userId="df1b65c3-d01f-4b72-8991-3a532b471d4c" providerId="ADAL" clId="{AD0CD9E3-EB5C-46CD-9DE1-41121DF5A681}" dt="2025-03-19T16:18:45.549" v="280" actId="27614"/>
          <ac:picMkLst>
            <pc:docMk/>
            <pc:sldMk cId="684752256" sldId="264"/>
            <ac:picMk id="5" creationId="{5DD417CB-45D1-CD33-5401-3D363CF841D2}"/>
          </ac:picMkLst>
        </pc:picChg>
      </pc:sldChg>
      <pc:sldChg chg="new del">
        <pc:chgData name="James MacDonald" userId="df1b65c3-d01f-4b72-8991-3a532b471d4c" providerId="ADAL" clId="{AD0CD9E3-EB5C-46CD-9DE1-41121DF5A681}" dt="2025-03-19T16:07:20.549" v="274" actId="2696"/>
        <pc:sldMkLst>
          <pc:docMk/>
          <pc:sldMk cId="1494940002" sldId="264"/>
        </pc:sldMkLst>
      </pc:sldChg>
      <pc:sldChg chg="addSp delSp modSp add mod ord modNotesTx">
        <pc:chgData name="James MacDonald" userId="df1b65c3-d01f-4b72-8991-3a532b471d4c" providerId="ADAL" clId="{AD0CD9E3-EB5C-46CD-9DE1-41121DF5A681}" dt="2025-03-19T18:19:31.845" v="769" actId="20577"/>
        <pc:sldMkLst>
          <pc:docMk/>
          <pc:sldMk cId="4142439800" sldId="265"/>
        </pc:sldMkLst>
        <pc:spChg chg="mod">
          <ac:chgData name="James MacDonald" userId="df1b65c3-d01f-4b72-8991-3a532b471d4c" providerId="ADAL" clId="{AD0CD9E3-EB5C-46CD-9DE1-41121DF5A681}" dt="2025-03-19T17:51:18.017" v="647" actId="20577"/>
          <ac:spMkLst>
            <pc:docMk/>
            <pc:sldMk cId="4142439800" sldId="265"/>
            <ac:spMk id="2" creationId="{EE1C57D4-113A-2463-5700-551D168A25EB}"/>
          </ac:spMkLst>
        </pc:spChg>
        <pc:spChg chg="add del mod">
          <ac:chgData name="James MacDonald" userId="df1b65c3-d01f-4b72-8991-3a532b471d4c" providerId="ADAL" clId="{AD0CD9E3-EB5C-46CD-9DE1-41121DF5A681}" dt="2025-03-19T17:45:08.939" v="578" actId="478"/>
          <ac:spMkLst>
            <pc:docMk/>
            <pc:sldMk cId="4142439800" sldId="265"/>
            <ac:spMk id="6" creationId="{FB468019-BC80-4FFF-F051-28AA6FEF7100}"/>
          </ac:spMkLst>
        </pc:spChg>
        <pc:picChg chg="add mod">
          <ac:chgData name="James MacDonald" userId="df1b65c3-d01f-4b72-8991-3a532b471d4c" providerId="ADAL" clId="{AD0CD9E3-EB5C-46CD-9DE1-41121DF5A681}" dt="2025-03-19T17:50:44.157" v="622" actId="1076"/>
          <ac:picMkLst>
            <pc:docMk/>
            <pc:sldMk cId="4142439800" sldId="265"/>
            <ac:picMk id="4" creationId="{79E1B8EE-D8BD-88D1-A204-3ACF0EFEEF64}"/>
          </ac:picMkLst>
        </pc:picChg>
        <pc:picChg chg="del">
          <ac:chgData name="James MacDonald" userId="df1b65c3-d01f-4b72-8991-3a532b471d4c" providerId="ADAL" clId="{AD0CD9E3-EB5C-46CD-9DE1-41121DF5A681}" dt="2025-03-19T17:44:12.924" v="574" actId="478"/>
          <ac:picMkLst>
            <pc:docMk/>
            <pc:sldMk cId="4142439800" sldId="265"/>
            <ac:picMk id="5" creationId="{AC25FF7F-CC78-E384-B842-0D2F9DDB3EC7}"/>
          </ac:picMkLst>
        </pc:picChg>
        <pc:picChg chg="add mod">
          <ac:chgData name="James MacDonald" userId="df1b65c3-d01f-4b72-8991-3a532b471d4c" providerId="ADAL" clId="{AD0CD9E3-EB5C-46CD-9DE1-41121DF5A681}" dt="2025-03-19T18:06:05.955" v="659" actId="1076"/>
          <ac:picMkLst>
            <pc:docMk/>
            <pc:sldMk cId="4142439800" sldId="265"/>
            <ac:picMk id="8" creationId="{53DA13EC-609C-7E9C-7C38-EDCC3120DDFE}"/>
          </ac:picMkLst>
        </pc:picChg>
        <pc:picChg chg="add del mod">
          <ac:chgData name="James MacDonald" userId="df1b65c3-d01f-4b72-8991-3a532b471d4c" providerId="ADAL" clId="{AD0CD9E3-EB5C-46CD-9DE1-41121DF5A681}" dt="2025-03-19T18:05:42.158" v="653" actId="478"/>
          <ac:picMkLst>
            <pc:docMk/>
            <pc:sldMk cId="4142439800" sldId="265"/>
            <ac:picMk id="10" creationId="{A08576F9-1B4D-2150-D6EC-75D006E2611F}"/>
          </ac:picMkLst>
        </pc:picChg>
        <pc:picChg chg="add mod">
          <ac:chgData name="James MacDonald" userId="df1b65c3-d01f-4b72-8991-3a532b471d4c" providerId="ADAL" clId="{AD0CD9E3-EB5C-46CD-9DE1-41121DF5A681}" dt="2025-03-19T18:04:05.626" v="648" actId="931"/>
          <ac:picMkLst>
            <pc:docMk/>
            <pc:sldMk cId="4142439800" sldId="265"/>
            <ac:picMk id="12" creationId="{DDE32C78-0452-1056-EFFF-E713480F662E}"/>
          </ac:picMkLst>
        </pc:picChg>
        <pc:picChg chg="add mod">
          <ac:chgData name="James MacDonald" userId="df1b65c3-d01f-4b72-8991-3a532b471d4c" providerId="ADAL" clId="{AD0CD9E3-EB5C-46CD-9DE1-41121DF5A681}" dt="2025-03-19T18:08:50.741" v="681" actId="1076"/>
          <ac:picMkLst>
            <pc:docMk/>
            <pc:sldMk cId="4142439800" sldId="265"/>
            <ac:picMk id="14" creationId="{D009746D-AD7D-EFB9-465F-3F057682C1EF}"/>
          </ac:picMkLst>
        </pc:picChg>
        <pc:picChg chg="add mod">
          <ac:chgData name="James MacDonald" userId="df1b65c3-d01f-4b72-8991-3a532b471d4c" providerId="ADAL" clId="{AD0CD9E3-EB5C-46CD-9DE1-41121DF5A681}" dt="2025-03-19T18:08:48.658" v="680" actId="1076"/>
          <ac:picMkLst>
            <pc:docMk/>
            <pc:sldMk cId="4142439800" sldId="265"/>
            <ac:picMk id="16" creationId="{31650203-B034-6E1B-5B42-2ADAB60BEC0C}"/>
          </ac:picMkLst>
        </pc:picChg>
      </pc:sldChg>
      <pc:sldChg chg="addSp delSp modSp add mod modNotesTx">
        <pc:chgData name="James MacDonald" userId="df1b65c3-d01f-4b72-8991-3a532b471d4c" providerId="ADAL" clId="{AD0CD9E3-EB5C-46CD-9DE1-41121DF5A681}" dt="2025-03-19T18:22:47.596" v="781" actId="20577"/>
        <pc:sldMkLst>
          <pc:docMk/>
          <pc:sldMk cId="335938824" sldId="266"/>
        </pc:sldMkLst>
        <pc:spChg chg="del mod">
          <ac:chgData name="James MacDonald" userId="df1b65c3-d01f-4b72-8991-3a532b471d4c" providerId="ADAL" clId="{AD0CD9E3-EB5C-46CD-9DE1-41121DF5A681}" dt="2025-03-19T18:18:27.752" v="703" actId="478"/>
          <ac:spMkLst>
            <pc:docMk/>
            <pc:sldMk cId="335938824" sldId="266"/>
            <ac:spMk id="2" creationId="{70528E3A-3F93-8D31-C529-EDD3D48C3CDB}"/>
          </ac:spMkLst>
        </pc:spChg>
        <pc:spChg chg="add del mod">
          <ac:chgData name="James MacDonald" userId="df1b65c3-d01f-4b72-8991-3a532b471d4c" providerId="ADAL" clId="{AD0CD9E3-EB5C-46CD-9DE1-41121DF5A681}" dt="2025-03-19T18:18:38.674" v="704" actId="478"/>
          <ac:spMkLst>
            <pc:docMk/>
            <pc:sldMk cId="335938824" sldId="266"/>
            <ac:spMk id="7" creationId="{1FF1DDDD-6620-4825-8F5C-E7A0AFEADAE2}"/>
          </ac:spMkLst>
        </pc:spChg>
        <pc:picChg chg="del">
          <ac:chgData name="James MacDonald" userId="df1b65c3-d01f-4b72-8991-3a532b471d4c" providerId="ADAL" clId="{AD0CD9E3-EB5C-46CD-9DE1-41121DF5A681}" dt="2025-03-19T18:18:02.080" v="699" actId="478"/>
          <ac:picMkLst>
            <pc:docMk/>
            <pc:sldMk cId="335938824" sldId="266"/>
            <ac:picMk id="4" creationId="{C56082A8-A3E3-449C-2271-A789972F2196}"/>
          </ac:picMkLst>
        </pc:picChg>
        <pc:picChg chg="add ord">
          <ac:chgData name="James MacDonald" userId="df1b65c3-d01f-4b72-8991-3a532b471d4c" providerId="ADAL" clId="{AD0CD9E3-EB5C-46CD-9DE1-41121DF5A681}" dt="2025-03-19T18:18:17.595" v="701" actId="167"/>
          <ac:picMkLst>
            <pc:docMk/>
            <pc:sldMk cId="335938824" sldId="266"/>
            <ac:picMk id="5" creationId="{241D53A3-3C45-2623-CE51-63F2A2BEAF40}"/>
          </ac:picMkLst>
        </pc:picChg>
        <pc:picChg chg="del">
          <ac:chgData name="James MacDonald" userId="df1b65c3-d01f-4b72-8991-3a532b471d4c" providerId="ADAL" clId="{AD0CD9E3-EB5C-46CD-9DE1-41121DF5A681}" dt="2025-03-19T18:18:00.189" v="698" actId="478"/>
          <ac:picMkLst>
            <pc:docMk/>
            <pc:sldMk cId="335938824" sldId="266"/>
            <ac:picMk id="8" creationId="{9A0F076A-9673-1B7A-AE3D-70EA64B1DE77}"/>
          </ac:picMkLst>
        </pc:picChg>
        <pc:picChg chg="del">
          <ac:chgData name="James MacDonald" userId="df1b65c3-d01f-4b72-8991-3a532b471d4c" providerId="ADAL" clId="{AD0CD9E3-EB5C-46CD-9DE1-41121DF5A681}" dt="2025-03-19T18:17:58.158" v="697" actId="478"/>
          <ac:picMkLst>
            <pc:docMk/>
            <pc:sldMk cId="335938824" sldId="266"/>
            <ac:picMk id="14" creationId="{CD2B291D-E99B-0BF0-D40B-7768F1D8A72F}"/>
          </ac:picMkLst>
        </pc:picChg>
        <pc:picChg chg="del">
          <ac:chgData name="James MacDonald" userId="df1b65c3-d01f-4b72-8991-3a532b471d4c" providerId="ADAL" clId="{AD0CD9E3-EB5C-46CD-9DE1-41121DF5A681}" dt="2025-03-19T18:17:55.939" v="696" actId="478"/>
          <ac:picMkLst>
            <pc:docMk/>
            <pc:sldMk cId="335938824" sldId="266"/>
            <ac:picMk id="16" creationId="{14226D32-5CCF-6AB0-759B-B00DA309B216}"/>
          </ac:picMkLst>
        </pc:picChg>
      </pc:sldChg>
      <pc:sldChg chg="delSp modSp new mod">
        <pc:chgData name="James MacDonald" userId="df1b65c3-d01f-4b72-8991-3a532b471d4c" providerId="ADAL" clId="{AD0CD9E3-EB5C-46CD-9DE1-41121DF5A681}" dt="2025-03-19T18:36:08.377" v="863" actId="478"/>
        <pc:sldMkLst>
          <pc:docMk/>
          <pc:sldMk cId="2499920671" sldId="267"/>
        </pc:sldMkLst>
        <pc:spChg chg="mod">
          <ac:chgData name="James MacDonald" userId="df1b65c3-d01f-4b72-8991-3a532b471d4c" providerId="ADAL" clId="{AD0CD9E3-EB5C-46CD-9DE1-41121DF5A681}" dt="2025-03-19T18:35:24.345" v="838" actId="20577"/>
          <ac:spMkLst>
            <pc:docMk/>
            <pc:sldMk cId="2499920671" sldId="267"/>
            <ac:spMk id="2" creationId="{A8B81D31-5672-4CBC-CC49-D51936272E47}"/>
          </ac:spMkLst>
        </pc:spChg>
        <pc:spChg chg="del">
          <ac:chgData name="James MacDonald" userId="df1b65c3-d01f-4b72-8991-3a532b471d4c" providerId="ADAL" clId="{AD0CD9E3-EB5C-46CD-9DE1-41121DF5A681}" dt="2025-03-19T18:36:08.377" v="863" actId="478"/>
          <ac:spMkLst>
            <pc:docMk/>
            <pc:sldMk cId="2499920671" sldId="267"/>
            <ac:spMk id="3" creationId="{2A519F27-B2E2-4A30-AD52-3D9F1413A60C}"/>
          </ac:spMkLst>
        </pc:spChg>
      </pc:sldChg>
      <pc:sldChg chg="delSp modSp new mod">
        <pc:chgData name="James MacDonald" userId="df1b65c3-d01f-4b72-8991-3a532b471d4c" providerId="ADAL" clId="{AD0CD9E3-EB5C-46CD-9DE1-41121DF5A681}" dt="2025-03-19T18:35:58.939" v="862" actId="478"/>
        <pc:sldMkLst>
          <pc:docMk/>
          <pc:sldMk cId="2644825095" sldId="268"/>
        </pc:sldMkLst>
        <pc:spChg chg="mod">
          <ac:chgData name="James MacDonald" userId="df1b65c3-d01f-4b72-8991-3a532b471d4c" providerId="ADAL" clId="{AD0CD9E3-EB5C-46CD-9DE1-41121DF5A681}" dt="2025-03-19T18:35:53.361" v="861" actId="20577"/>
          <ac:spMkLst>
            <pc:docMk/>
            <pc:sldMk cId="2644825095" sldId="268"/>
            <ac:spMk id="2" creationId="{0721FDF5-58D2-D2BC-86D2-7B5C20B05F67}"/>
          </ac:spMkLst>
        </pc:spChg>
        <pc:spChg chg="del">
          <ac:chgData name="James MacDonald" userId="df1b65c3-d01f-4b72-8991-3a532b471d4c" providerId="ADAL" clId="{AD0CD9E3-EB5C-46CD-9DE1-41121DF5A681}" dt="2025-03-19T18:35:58.939" v="862" actId="478"/>
          <ac:spMkLst>
            <pc:docMk/>
            <pc:sldMk cId="2644825095" sldId="268"/>
            <ac:spMk id="3" creationId="{A2CD60A5-561E-FFDB-E876-80D05A9DFB20}"/>
          </ac:spMkLst>
        </pc:spChg>
      </pc:sldChg>
      <pc:sldChg chg="addSp delSp modSp new mod modNotesTx">
        <pc:chgData name="James MacDonald" userId="df1b65c3-d01f-4b72-8991-3a532b471d4c" providerId="ADAL" clId="{AD0CD9E3-EB5C-46CD-9DE1-41121DF5A681}" dt="2025-03-19T18:38:22.095" v="890" actId="20577"/>
        <pc:sldMkLst>
          <pc:docMk/>
          <pc:sldMk cId="3471024135" sldId="269"/>
        </pc:sldMkLst>
        <pc:spChg chg="del">
          <ac:chgData name="James MacDonald" userId="df1b65c3-d01f-4b72-8991-3a532b471d4c" providerId="ADAL" clId="{AD0CD9E3-EB5C-46CD-9DE1-41121DF5A681}" dt="2025-03-19T18:37:06.361" v="866" actId="478"/>
          <ac:spMkLst>
            <pc:docMk/>
            <pc:sldMk cId="3471024135" sldId="269"/>
            <ac:spMk id="2" creationId="{3B27EC29-7F3B-7C77-66FB-4521EE14DADC}"/>
          </ac:spMkLst>
        </pc:spChg>
        <pc:spChg chg="del">
          <ac:chgData name="James MacDonald" userId="df1b65c3-d01f-4b72-8991-3a532b471d4c" providerId="ADAL" clId="{AD0CD9E3-EB5C-46CD-9DE1-41121DF5A681}" dt="2025-03-19T18:37:03.721" v="865" actId="478"/>
          <ac:spMkLst>
            <pc:docMk/>
            <pc:sldMk cId="3471024135" sldId="269"/>
            <ac:spMk id="3" creationId="{F6F21272-FA7B-1A93-0B83-726067467233}"/>
          </ac:spMkLst>
        </pc:spChg>
        <pc:spChg chg="add del mod">
          <ac:chgData name="James MacDonald" userId="df1b65c3-d01f-4b72-8991-3a532b471d4c" providerId="ADAL" clId="{AD0CD9E3-EB5C-46CD-9DE1-41121DF5A681}" dt="2025-03-19T18:37:54.002" v="877" actId="478"/>
          <ac:spMkLst>
            <pc:docMk/>
            <pc:sldMk cId="3471024135" sldId="269"/>
            <ac:spMk id="6" creationId="{394C4A48-4914-1926-B90D-A978554000EC}"/>
          </ac:spMkLst>
        </pc:spChg>
        <pc:picChg chg="add mod">
          <ac:chgData name="James MacDonald" userId="df1b65c3-d01f-4b72-8991-3a532b471d4c" providerId="ADAL" clId="{AD0CD9E3-EB5C-46CD-9DE1-41121DF5A681}" dt="2025-03-19T18:38:04.864" v="880" actId="1076"/>
          <ac:picMkLst>
            <pc:docMk/>
            <pc:sldMk cId="3471024135" sldId="269"/>
            <ac:picMk id="5" creationId="{BC97BFD9-5894-8895-2418-F8082C99B456}"/>
          </ac:picMkLst>
        </pc:picChg>
      </pc:sldChg>
      <pc:sldChg chg="new del">
        <pc:chgData name="James MacDonald" userId="df1b65c3-d01f-4b72-8991-3a532b471d4c" providerId="ADAL" clId="{AD0CD9E3-EB5C-46CD-9DE1-41121DF5A681}" dt="2025-03-19T18:41:25.064" v="1012" actId="2696"/>
        <pc:sldMkLst>
          <pc:docMk/>
          <pc:sldMk cId="435844451" sldId="270"/>
        </pc:sldMkLst>
      </pc:sldChg>
      <pc:sldChg chg="delSp add del mod">
        <pc:chgData name="James MacDonald" userId="df1b65c3-d01f-4b72-8991-3a532b471d4c" providerId="ADAL" clId="{AD0CD9E3-EB5C-46CD-9DE1-41121DF5A681}" dt="2025-03-19T18:40:53.064" v="1007" actId="2696"/>
        <pc:sldMkLst>
          <pc:docMk/>
          <pc:sldMk cId="3862074460" sldId="270"/>
        </pc:sldMkLst>
        <pc:picChg chg="del">
          <ac:chgData name="James MacDonald" userId="df1b65c3-d01f-4b72-8991-3a532b471d4c" providerId="ADAL" clId="{AD0CD9E3-EB5C-46CD-9DE1-41121DF5A681}" dt="2025-03-19T18:40:48.346" v="1006" actId="478"/>
          <ac:picMkLst>
            <pc:docMk/>
            <pc:sldMk cId="3862074460" sldId="270"/>
            <ac:picMk id="5" creationId="{E50A8CCC-6A55-3F86-65C9-A2650178BBA4}"/>
          </ac:picMkLst>
        </pc:picChg>
      </pc:sldChg>
      <pc:sldChg chg="addSp delSp modSp add mod ord modNotesTx">
        <pc:chgData name="James MacDonald" userId="df1b65c3-d01f-4b72-8991-3a532b471d4c" providerId="ADAL" clId="{AD0CD9E3-EB5C-46CD-9DE1-41121DF5A681}" dt="2025-03-20T06:51:20.755" v="1139" actId="20577"/>
        <pc:sldMkLst>
          <pc:docMk/>
          <pc:sldMk cId="2743979558" sldId="271"/>
        </pc:sldMkLst>
        <pc:spChg chg="mod">
          <ac:chgData name="James MacDonald" userId="df1b65c3-d01f-4b72-8991-3a532b471d4c" providerId="ADAL" clId="{AD0CD9E3-EB5C-46CD-9DE1-41121DF5A681}" dt="2025-03-19T18:41:33.923" v="1026" actId="20577"/>
          <ac:spMkLst>
            <pc:docMk/>
            <pc:sldMk cId="2743979558" sldId="271"/>
            <ac:spMk id="2" creationId="{85633CE6-DFC0-BCD4-C2EE-39B303D6A764}"/>
          </ac:spMkLst>
        </pc:spChg>
        <pc:picChg chg="del">
          <ac:chgData name="James MacDonald" userId="df1b65c3-d01f-4b72-8991-3a532b471d4c" providerId="ADAL" clId="{AD0CD9E3-EB5C-46CD-9DE1-41121DF5A681}" dt="2025-03-19T18:41:47.517" v="1030" actId="478"/>
          <ac:picMkLst>
            <pc:docMk/>
            <pc:sldMk cId="2743979558" sldId="271"/>
            <ac:picMk id="4" creationId="{E24659A5-0CDE-C4B2-0AC6-EBD83670B427}"/>
          </ac:picMkLst>
        </pc:picChg>
        <pc:picChg chg="add mod">
          <ac:chgData name="James MacDonald" userId="df1b65c3-d01f-4b72-8991-3a532b471d4c" providerId="ADAL" clId="{AD0CD9E3-EB5C-46CD-9DE1-41121DF5A681}" dt="2025-03-19T18:42:23.486" v="1031" actId="931"/>
          <ac:picMkLst>
            <pc:docMk/>
            <pc:sldMk cId="2743979558" sldId="271"/>
            <ac:picMk id="5" creationId="{A0B6508D-E84C-7CEE-7B69-E6EABC9F226F}"/>
          </ac:picMkLst>
        </pc:picChg>
        <pc:picChg chg="add mod">
          <ac:chgData name="James MacDonald" userId="df1b65c3-d01f-4b72-8991-3a532b471d4c" providerId="ADAL" clId="{AD0CD9E3-EB5C-46CD-9DE1-41121DF5A681}" dt="2025-03-19T18:43:12.048" v="1034" actId="27614"/>
          <ac:picMkLst>
            <pc:docMk/>
            <pc:sldMk cId="2743979558" sldId="271"/>
            <ac:picMk id="7" creationId="{858C644A-60E9-181C-6AE4-5DB669DA5296}"/>
          </ac:picMkLst>
        </pc:picChg>
        <pc:picChg chg="del">
          <ac:chgData name="James MacDonald" userId="df1b65c3-d01f-4b72-8991-3a532b471d4c" providerId="ADAL" clId="{AD0CD9E3-EB5C-46CD-9DE1-41121DF5A681}" dt="2025-03-19T18:41:45.799" v="1029" actId="478"/>
          <ac:picMkLst>
            <pc:docMk/>
            <pc:sldMk cId="2743979558" sldId="271"/>
            <ac:picMk id="8" creationId="{20B39F2A-D453-0DB2-5F36-42486DC14C84}"/>
          </ac:picMkLst>
        </pc:picChg>
        <pc:picChg chg="del">
          <ac:chgData name="James MacDonald" userId="df1b65c3-d01f-4b72-8991-3a532b471d4c" providerId="ADAL" clId="{AD0CD9E3-EB5C-46CD-9DE1-41121DF5A681}" dt="2025-03-19T18:41:43.502" v="1028" actId="478"/>
          <ac:picMkLst>
            <pc:docMk/>
            <pc:sldMk cId="2743979558" sldId="271"/>
            <ac:picMk id="14" creationId="{B3BF26D9-9F6E-6530-1239-607AE909549E}"/>
          </ac:picMkLst>
        </pc:picChg>
        <pc:picChg chg="del">
          <ac:chgData name="James MacDonald" userId="df1b65c3-d01f-4b72-8991-3a532b471d4c" providerId="ADAL" clId="{AD0CD9E3-EB5C-46CD-9DE1-41121DF5A681}" dt="2025-03-19T18:41:41.721" v="1027" actId="478"/>
          <ac:picMkLst>
            <pc:docMk/>
            <pc:sldMk cId="2743979558" sldId="271"/>
            <ac:picMk id="16" creationId="{2D6AD4D0-41C6-5554-04C8-61B01E4992B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7BDE6-7E3A-8F4C-8DD6-67CA0E036819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4CA66-F47C-A043-B1FD-0DC932A9D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8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38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7E124-C4AF-E0D2-E479-0470AD11B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D8CFB6-3003-D999-8ED9-5395DEF7BD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06191F-85D9-FF77-D33D-01586D5B2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Multi Cluster!</a:t>
            </a:r>
            <a:endParaRPr lang="en-IE" dirty="0"/>
          </a:p>
          <a:p>
            <a:endParaRPr lang="en-IE" dirty="0"/>
          </a:p>
          <a:p>
            <a:r>
              <a:rPr lang="en-IE"/>
              <a:t>Instead of one big cluster</a:t>
            </a:r>
          </a:p>
          <a:p>
            <a:r>
              <a:rPr lang="en-IE"/>
              <a:t>Or even seperate clusters for Staging and Production</a:t>
            </a:r>
            <a:endParaRPr lang="en-IE" dirty="0"/>
          </a:p>
          <a:p>
            <a:r>
              <a:rPr lang="en-IE"/>
              <a:t>We will create individual clusters suited to individual requirements.</a:t>
            </a:r>
          </a:p>
          <a:p>
            <a:r>
              <a:rPr lang="en-IE"/>
              <a:t>For instance</a:t>
            </a:r>
          </a:p>
          <a:p>
            <a:pPr marL="171450" indent="-171450">
              <a:buFont typeface="Calibri"/>
              <a:buChar char="-"/>
            </a:pPr>
            <a:r>
              <a:rPr lang="en-IE"/>
              <a:t>Dedicated monitoring cluster for prometheus federation</a:t>
            </a:r>
          </a:p>
          <a:p>
            <a:pPr marL="171450" indent="-171450">
              <a:buFont typeface="Calibri"/>
              <a:buChar char="-"/>
            </a:pPr>
            <a:r>
              <a:rPr lang="en-IE"/>
              <a:t>Similarly architectured in-house Django applications</a:t>
            </a:r>
          </a:p>
          <a:p>
            <a:pPr marL="171450" indent="-171450">
              <a:buFont typeface="Calibri"/>
              <a:buChar char="-"/>
            </a:pPr>
            <a:r>
              <a:rPr lang="en-IE"/>
              <a:t>Dedicated Vault cluster</a:t>
            </a:r>
          </a:p>
          <a:p>
            <a:pPr marL="171450" indent="-171450">
              <a:buFont typeface="Calibri"/>
              <a:buChar char="-"/>
            </a:pPr>
            <a:r>
              <a:rPr lang="en-IE"/>
              <a:t>Dedicated AWX cluster</a:t>
            </a:r>
          </a:p>
          <a:p>
            <a:pPr marL="171450" indent="-171450">
              <a:buFont typeface="Calibri"/>
              <a:buChar char="-"/>
            </a:pPr>
            <a:r>
              <a:rPr lang="en-IE"/>
              <a:t>etc  </a:t>
            </a:r>
          </a:p>
          <a:p>
            <a:pPr marL="171450" indent="-171450">
              <a:buFont typeface="Calibri"/>
              <a:buChar char="-"/>
            </a:pPr>
            <a:endParaRPr lang="en-IE" dirty="0"/>
          </a:p>
          <a:p>
            <a:r>
              <a:rPr lang="en-IE"/>
              <a:t>This greatly simplifes access and security boundries</a:t>
            </a:r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65560-D4EE-2302-3724-A3273DD7A1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85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9A63B-D4E2-AC3D-7571-F8C241846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64ADE5-1731-200E-51BF-411D25013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F2B9F0-8139-4663-CD7D-151EF3C1F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And limits the potential blast radius</a:t>
            </a:r>
          </a:p>
          <a:p>
            <a:r>
              <a:rPr lang="en-IE"/>
              <a:t>Due to mistakes and / or  configuration errors</a:t>
            </a:r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CC208-E4B2-66AF-DB2E-472412DD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79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47D09-BA06-DF87-6E6D-19E7538C8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87E396-DCA4-D708-F8A4-75241AFE38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1A3C69-0CB5-6947-CFE1-FD5978671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Creating and Provisioning a Cluster is a two step process</a:t>
            </a:r>
          </a:p>
          <a:p>
            <a:r>
              <a:rPr lang="en-IE"/>
              <a:t>Terraform handles the bootstrapping</a:t>
            </a:r>
            <a:endParaRPr lang="en-IE" dirty="0"/>
          </a:p>
          <a:p>
            <a:r>
              <a:rPr lang="en-IE"/>
              <a:t>Argo CD handles everything in a declaritive GitOps style </a:t>
            </a:r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9CF4D-528B-F942-DC1F-ACCF04C990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28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YAML cluster definition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This is converted to JSON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Then consumed by Terraform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23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CAD05-4095-1C5E-8497-65A1D3323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07AE90-13A0-82FF-7C55-1D6EB4750D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0A0740-FD68-B784-9FA1-AD6DF86B0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Terraform instructs Rancher to create a cluster</a:t>
            </a:r>
          </a:p>
          <a:p>
            <a:r>
              <a:rPr lang="en-IE" dirty="0"/>
              <a:t>Rancher creates individual VMs using the </a:t>
            </a:r>
            <a:r>
              <a:rPr lang="en-IE" dirty="0" err="1"/>
              <a:t>vmware</a:t>
            </a:r>
            <a:r>
              <a:rPr lang="en-IE" dirty="0"/>
              <a:t> API</a:t>
            </a:r>
          </a:p>
          <a:p>
            <a:r>
              <a:rPr lang="en-IE" dirty="0"/>
              <a:t>VMs are initialized with cloud-</a:t>
            </a:r>
            <a:r>
              <a:rPr lang="en-IE" dirty="0" err="1"/>
              <a:t>init</a:t>
            </a:r>
            <a:r>
              <a:rPr lang="en-IE" dirty="0"/>
              <a:t> to install the Rancher Agent</a:t>
            </a:r>
          </a:p>
          <a:p>
            <a:r>
              <a:rPr lang="en-IE"/>
              <a:t>The Agents Register with the Server and the Cluster is initialized</a:t>
            </a:r>
          </a:p>
          <a:p>
            <a:r>
              <a:rPr lang="en-IE" dirty="0"/>
              <a:t>Cluster is available to users</a:t>
            </a:r>
          </a:p>
          <a:p>
            <a:r>
              <a:rPr lang="en-IE"/>
              <a:t>This works 99.99% of the time.</a:t>
            </a:r>
            <a:endParaRPr lang="en-IE" dirty="0"/>
          </a:p>
          <a:p>
            <a:r>
              <a:rPr lang="en-IE"/>
              <a:t>Occasionally a node will fail to bootstrap.</a:t>
            </a:r>
          </a:p>
          <a:p>
            <a:r>
              <a:rPr lang="en-IE"/>
              <a:t>We just delete it and Rancher will spawn a new node</a:t>
            </a:r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430BF-72E9-6B1D-07ED-753F2993B7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96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Now you have an empty cluster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It's time to populate it using </a:t>
            </a:r>
            <a:r>
              <a:rPr lang="en-US" dirty="0" err="1">
                <a:latin typeface="Calibri"/>
                <a:ea typeface="Calibri"/>
                <a:cs typeface="Calibri"/>
              </a:rPr>
              <a:t>ArgoCD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10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Other repositories containing kustomize pacthes and helm values can be referenced.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This allows confiuration of specific applications to be delegated to other teams.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85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The application catalogue sends a webhook to Argo which then performs a Sync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No deployment pipelines in gitlab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Blue / Green and Canary Deployments using Argo Rollouts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582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There is about 50 applications in the catalogue that we are evaluating.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This allows cluster operators to provison a cluster in a buffet style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45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Clusters get several applications by default such as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Prometheus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cert-manager (generates letsencrypt certs)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External-secrets (integrates with gitlab, hashicorp vault, passwordstate)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External-dns (creates dns records on cloudflare and power dns)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System-updater (for updating the underlying OS)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Cluster level refinements are applied using patches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02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Puppet</a:t>
            </a:r>
          </a:p>
          <a:p>
            <a:r>
              <a:rPr lang="en-IE" dirty="0"/>
              <a:t>Ansible</a:t>
            </a:r>
          </a:p>
          <a:p>
            <a:r>
              <a:rPr lang="en-IE" dirty="0"/>
              <a:t>Terraform</a:t>
            </a:r>
          </a:p>
          <a:p>
            <a:r>
              <a:rPr lang="en-IE" dirty="0"/>
              <a:t>Docker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42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The K8S API can be extended through the use of CRDS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With Operators used to create resources based on the CRDS.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A good Example of theis is the Cloud Native Postgres Operato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56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The Cluster definition is pushed to gitlab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Gitlab triggers a webhook and begins an argocd sync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The CloudNativePG Operator detects the cluster definitions and builds a Cluster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61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Using this we can have a database cluster per k8s cluster or even per namespace.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Deleting the cluster or database definiton from git will remove the resources 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383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Workflow GUI screenshots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Here’s a ‘create node’ workflow after completion. We’ve submitted the previous form, and WFO has created a node in </a:t>
            </a:r>
            <a:r>
              <a:rPr lang="en-US" err="1"/>
              <a:t>Netbox</a:t>
            </a:r>
            <a:r>
              <a:rPr lang="en-US"/>
              <a:t> – you can see the payload passed in here.</a:t>
            </a:r>
          </a:p>
          <a:p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>
                <a:cs typeface="Calibri"/>
              </a:rPr>
              <a:t>Doesn’t do any ‘work’, it’s pushing data around between systems and tracking responses.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>
                <a:cs typeface="Calibri"/>
              </a:rPr>
              <a:t>[CLICK]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>
                <a:cs typeface="Calibri"/>
              </a:rPr>
              <a:t>It failed to create DNS records, because the zone didn’t exist. The workflow stops by itself, the engineer can then go create the zone manually, and then retry for success.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>
                <a:cs typeface="Calibri"/>
              </a:rPr>
              <a:t>Not all steps have to be automatic – you can display config and ask an engineer to confirm they have copied and pasted it onto a device, for example.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>
                <a:cs typeface="Calibri"/>
              </a:rPr>
              <a:t>But what is a step?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246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step is just some python!</a:t>
            </a:r>
          </a:p>
          <a:p>
            <a:endParaRPr lang="en-US"/>
          </a:p>
          <a:p>
            <a:r>
              <a:rPr lang="en-US"/>
              <a:t>Under the hood, this is a workflow definition – just a series of simple steps. Here’s what ‘Create Node’ looks like. Each line with double arrows is a step.</a:t>
            </a:r>
          </a:p>
          <a:p>
            <a:r>
              <a:rPr lang="en-IE">
                <a:cs typeface="Calibri"/>
              </a:rPr>
              <a:t>[CLICK]</a:t>
            </a:r>
          </a:p>
          <a:p>
            <a:r>
              <a:rPr lang="en-IE">
                <a:cs typeface="Calibri"/>
              </a:rPr>
              <a:t>The fourth step creates the device in </a:t>
            </a:r>
            <a:r>
              <a:rPr lang="en-IE" err="1">
                <a:cs typeface="Calibri"/>
              </a:rPr>
              <a:t>Netbox</a:t>
            </a:r>
            <a:r>
              <a:rPr lang="en-IE">
                <a:cs typeface="Calibri"/>
              </a:rPr>
              <a:t>. </a:t>
            </a:r>
          </a:p>
          <a:p>
            <a:endParaRPr lang="en-IE">
              <a:cs typeface="Calibri"/>
            </a:endParaRPr>
          </a:p>
          <a:p>
            <a:r>
              <a:rPr lang="en-IE">
                <a:cs typeface="Calibri"/>
              </a:rPr>
              <a:t>The subscription object contains the data from the form. We build a payload and using </a:t>
            </a:r>
            <a:r>
              <a:rPr lang="en-IE" err="1">
                <a:cs typeface="Calibri"/>
              </a:rPr>
              <a:t>pyNetbox</a:t>
            </a:r>
            <a:r>
              <a:rPr lang="en-IE">
                <a:cs typeface="Calibri"/>
              </a:rPr>
              <a:t>, a third party library written by the community, the payload is sent to the </a:t>
            </a:r>
            <a:r>
              <a:rPr lang="en-IE" err="1">
                <a:cs typeface="Calibri"/>
              </a:rPr>
              <a:t>Netbox</a:t>
            </a:r>
            <a:r>
              <a:rPr lang="en-IE">
                <a:cs typeface="Calibri"/>
              </a:rPr>
              <a:t> API.</a:t>
            </a:r>
          </a:p>
          <a:p>
            <a:r>
              <a:rPr lang="en-IE">
                <a:cs typeface="Calibri"/>
              </a:rPr>
              <a:t>It stores the </a:t>
            </a:r>
            <a:r>
              <a:rPr lang="en-IE" err="1">
                <a:cs typeface="Calibri"/>
              </a:rPr>
              <a:t>Netbox</a:t>
            </a:r>
            <a:r>
              <a:rPr lang="en-IE">
                <a:cs typeface="Calibri"/>
              </a:rPr>
              <a:t> ID locally as the IMS ID, for when we</a:t>
            </a:r>
            <a:r>
              <a:rPr lang="en-US"/>
              <a:t> want to modify or delete the node later </a:t>
            </a:r>
          </a:p>
          <a:p>
            <a:r>
              <a:rPr lang="en-IE">
                <a:cs typeface="Calibri"/>
              </a:rPr>
              <a:t>[CLICK]</a:t>
            </a:r>
            <a:endParaRPr lang="en-US"/>
          </a:p>
          <a:p>
            <a:r>
              <a:rPr lang="en-US"/>
              <a:t>Here’s it creating DNS records for the device. The </a:t>
            </a:r>
            <a:r>
              <a:rPr lang="en-US" err="1"/>
              <a:t>Netbox</a:t>
            </a:r>
            <a:r>
              <a:rPr lang="en-US"/>
              <a:t> IPAM has assigned it IP addresses, so first we pull the device from the </a:t>
            </a:r>
            <a:r>
              <a:rPr lang="en-US" err="1"/>
              <a:t>Netbox</a:t>
            </a:r>
            <a:r>
              <a:rPr lang="en-US"/>
              <a:t> and get its IP addresses.</a:t>
            </a:r>
          </a:p>
          <a:p>
            <a:endParaRPr lang="en-US"/>
          </a:p>
          <a:p>
            <a:r>
              <a:rPr lang="en-US"/>
              <a:t>Then we make a call to create the DNS records. This is a call to a library we’ve written for interacting with 6connect API.</a:t>
            </a:r>
          </a:p>
          <a:p>
            <a:endParaRPr lang="en-US"/>
          </a:p>
          <a:p>
            <a:r>
              <a:rPr lang="en-US"/>
              <a:t>Use third party python libraries (</a:t>
            </a:r>
            <a:r>
              <a:rPr lang="en-US" err="1"/>
              <a:t>pyNetbox</a:t>
            </a:r>
            <a:r>
              <a:rPr lang="en-US"/>
              <a:t>) or write your own. You can make direct HTTP calls or MySQL updates to database. Or you can just display a message to the user with instructions, whatever you can code.</a:t>
            </a:r>
          </a:p>
          <a:p>
            <a:endParaRPr lang="en-US"/>
          </a:p>
          <a:p>
            <a:r>
              <a:rPr lang="en-US"/>
              <a:t>Which is fine in theory. Mick is going to show it to us in 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607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My Collegues Brian McArdle 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And 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>
                <a:latin typeface="Calibri"/>
                <a:ea typeface="Calibri"/>
                <a:cs typeface="Calibri"/>
              </a:rPr>
              <a:t>Mick O' Donovan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Gave a talk an TNC 2024 on our implementaion of it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30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Gitlab</a:t>
            </a:r>
          </a:p>
          <a:p>
            <a:r>
              <a:rPr lang="en-IE" dirty="0"/>
              <a:t>Self Hosted on AWS</a:t>
            </a:r>
          </a:p>
          <a:p>
            <a:r>
              <a:rPr lang="en-IE" dirty="0"/>
              <a:t>Managed using Terraform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90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Pipelines!</a:t>
            </a:r>
          </a:p>
          <a:p>
            <a:r>
              <a:rPr lang="en-IE" dirty="0"/>
              <a:t>Pipelines!</a:t>
            </a:r>
          </a:p>
          <a:p>
            <a:r>
              <a:rPr lang="en-IE" dirty="0"/>
              <a:t>Pipelines!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53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Three Hundred and Two Thousand Pipelines Successful Pipeline Runs</a:t>
            </a:r>
          </a:p>
          <a:p>
            <a:r>
              <a:rPr lang="en-IE" dirty="0"/>
              <a:t>What are they doing?</a:t>
            </a:r>
          </a:p>
          <a:p>
            <a:pPr marL="171450" indent="-171450">
              <a:buFontTx/>
              <a:buChar char="-"/>
            </a:pPr>
            <a:r>
              <a:rPr lang="en-IE" dirty="0"/>
              <a:t>Building, testing and validating artifacts</a:t>
            </a:r>
          </a:p>
          <a:p>
            <a:pPr marL="171450" indent="-171450">
              <a:buFontTx/>
              <a:buChar char="-"/>
            </a:pPr>
            <a:r>
              <a:rPr lang="en-IE" dirty="0"/>
              <a:t>Deploying / configuring something using Terraform / Ansible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01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F3B86-6D77-299E-6E7E-65583B062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9CEEB8-8E7C-24EF-2866-5319EFAA81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97B783-CFAC-5E97-1B4B-87FCCE3262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AWS</a:t>
            </a:r>
          </a:p>
          <a:p>
            <a:r>
              <a:rPr lang="en-IE" dirty="0"/>
              <a:t>Azure (Everyone becomes </a:t>
            </a:r>
            <a:r>
              <a:rPr lang="en-IE" dirty="0" err="1"/>
              <a:t>Multicloud</a:t>
            </a:r>
            <a:r>
              <a:rPr lang="en-IE" dirty="0"/>
              <a:t> in the end)</a:t>
            </a:r>
          </a:p>
          <a:p>
            <a:r>
              <a:rPr lang="en-IE" dirty="0"/>
              <a:t>vSphere and NSX-T</a:t>
            </a:r>
          </a:p>
          <a:p>
            <a:r>
              <a:rPr lang="en-IE" dirty="0"/>
              <a:t>Docker Swarm</a:t>
            </a:r>
          </a:p>
          <a:p>
            <a:r>
              <a:rPr lang="en-IE" dirty="0"/>
              <a:t>And 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38D7A-2206-C5C1-5A3F-0033AF03C8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66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73415-4D17-56BF-2C38-2C5D66B9A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A34633-E10A-F0BA-165C-2FD61389E3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B31102-EDD1-D137-09B2-3F5897D3EF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Physical Network Infrastructure!</a:t>
            </a:r>
          </a:p>
          <a:p>
            <a:r>
              <a:rPr lang="en-IE" dirty="0"/>
              <a:t>Lots of It.</a:t>
            </a:r>
          </a:p>
          <a:p>
            <a:r>
              <a:rPr lang="en-IE" dirty="0"/>
              <a:t>I am not a Network Engineer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A1C43-162E-6C1A-85EA-3DB8D8B433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8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Kubernetes.</a:t>
            </a:r>
            <a:endParaRPr lang="en-US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41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A5C65-3BA7-3074-2A0E-4B805ED09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F6FA9D-5A5F-3BF7-ECB3-994C32B3FD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702F64-28F1-D36A-897B-6BED41EDE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Rancher /  RKE2</a:t>
            </a:r>
          </a:p>
          <a:p>
            <a:r>
              <a:rPr lang="en-IE" dirty="0"/>
              <a:t>The original plan was </a:t>
            </a:r>
            <a:r>
              <a:rPr lang="en-IE" err="1"/>
              <a:t>Vmware</a:t>
            </a:r>
            <a:r>
              <a:rPr lang="en-IE" dirty="0"/>
              <a:t> Tanzu.</a:t>
            </a:r>
          </a:p>
          <a:p>
            <a:r>
              <a:rPr lang="en-IE" dirty="0"/>
              <a:t>That didn’t work out </a:t>
            </a:r>
            <a:r>
              <a:rPr lang="en-IE"/>
              <a:t>for many, </a:t>
            </a:r>
            <a:r>
              <a:rPr lang="en-IE" err="1"/>
              <a:t>many</a:t>
            </a:r>
            <a:r>
              <a:rPr lang="en-IE"/>
              <a:t> reasons.</a:t>
            </a:r>
          </a:p>
          <a:p>
            <a:r>
              <a:rPr lang="en-IE"/>
              <a:t>We had some experience with building "once off" clusters with K3S So Rancher was the logical next step.</a:t>
            </a:r>
            <a:endParaRPr lang="en-IE" dirty="0"/>
          </a:p>
          <a:p>
            <a:r>
              <a:rPr lang="en-IE"/>
              <a:t>Our Rancher Server is deployed to AWS EKS using eksctl</a:t>
            </a:r>
          </a:p>
          <a:p>
            <a:r>
              <a:rPr lang="en-IE"/>
              <a:t>This is the only "pet" cluster.</a:t>
            </a:r>
            <a:endParaRPr lang="en-IE" dirty="0"/>
          </a:p>
          <a:p>
            <a:r>
              <a:rPr lang="en-IE"/>
              <a:t>All downstream clusters are considered "cattle"</a:t>
            </a:r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9FD0C-F42D-AC46-4207-604D672816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40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736DB356-2B28-0B49-99AC-5261D68DF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20 March 2025</a:t>
            </a:fld>
            <a:endParaRPr lang="en-US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26A0C62-F633-874C-A15A-D1A68C630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80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456"/>
            <a:ext cx="12191997" cy="68494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3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5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456"/>
            <a:ext cx="12191997" cy="68494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51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6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456"/>
            <a:ext cx="12191996" cy="68494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16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7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456"/>
            <a:ext cx="12191996" cy="68494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41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8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" y="7456"/>
            <a:ext cx="12191994" cy="68494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17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9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" y="7456"/>
            <a:ext cx="12191994" cy="6849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64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0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" y="7456"/>
            <a:ext cx="12191992" cy="6849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24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2298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1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con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1457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2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9533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con">
            <a:extLst>
              <a:ext uri="{FF2B5EF4-FFF2-40B4-BE49-F238E27FC236}">
                <a16:creationId xmlns:a16="http://schemas.microsoft.com/office/drawing/2014/main" id="{E509E505-59CD-1A40-E720-5A0D379D9C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281"/>
            <a:ext cx="12192000" cy="6849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06B549-7095-444D-B599-A1315154CC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8737"/>
          <a:stretch/>
        </p:blipFill>
        <p:spPr>
          <a:xfrm>
            <a:off x="8380412" y="6350"/>
            <a:ext cx="3811588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72671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825625"/>
            <a:ext cx="72671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0412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7D8A17-3BEE-6148-9B03-46CCD27D4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0825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20 March 2025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DC8352FA-C4C0-1E4C-805A-CA70A61DC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049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890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3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57368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4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637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5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13611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6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183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7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4545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8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7586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9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26464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10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D4768-D3AE-BA74-1A42-75FF4B11A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7620" y="0"/>
            <a:ext cx="122072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255354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775"/>
            <a:ext cx="12192000" cy="68494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04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6361"/>
            <a:ext cx="12192000" cy="68494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00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No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456"/>
            <a:ext cx="12192000" cy="68494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60553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090898-580D-457D-43E1-0ACCF729A9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52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456"/>
            <a:ext cx="12192000" cy="6849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02DD7D-C613-3465-1517-7BF9208080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3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456"/>
            <a:ext cx="12192000" cy="6849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5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456"/>
            <a:ext cx="12191999" cy="6849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5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7456"/>
            <a:ext cx="12191999" cy="68494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DB9433-CD8C-7DF4-BFCA-91447FEEFB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821322" y="955919"/>
            <a:ext cx="4917985" cy="38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43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">
            <a:extLst>
              <a:ext uri="{FF2B5EF4-FFF2-40B4-BE49-F238E27FC236}">
                <a16:creationId xmlns:a16="http://schemas.microsoft.com/office/drawing/2014/main" id="{6791EF58-D7B9-FA0B-8FE7-2A7225315C54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0" y="6350"/>
            <a:ext cx="12192000" cy="68494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61B837-0AF4-7841-AF64-8466BFD9C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0"/>
          <a:srcRect r="68970"/>
          <a:stretch/>
        </p:blipFill>
        <p:spPr>
          <a:xfrm>
            <a:off x="0" y="6350"/>
            <a:ext cx="3783106" cy="685165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971C0-ADEB-7F43-9C68-3A9805E1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0" y="365125"/>
            <a:ext cx="72671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2DBA7-F58F-AE41-A996-410690956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8E9859-5416-DF49-B4A0-93C119BB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20 March 2025</a:t>
            </a:fld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0C464A7-862E-B34A-977C-5E681852B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6" r:id="rId3"/>
    <p:sldLayoutId id="2147483667" r:id="rId4"/>
    <p:sldLayoutId id="2147483649" r:id="rId5"/>
    <p:sldLayoutId id="2147483663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90" r:id="rId17"/>
    <p:sldLayoutId id="2147483660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blog.teracy.com/2017/06/15/how-to-extend-teracy-dev-to-work-with-kubernete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icon-icons.com/ja/%E3%82%A2%E3%82%A4%E3%82%B3%E3%83%B3/rancher-%E3%83%AD%E3%82%B4/16980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icon-icons.com/ja/%E3%82%A2%E3%82%A4%E3%82%B3%E3%83%B3/rancher-%E3%83%AD%E3%82%B4/16980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icon-icons.com/ja/%E3%82%A2%E3%82%A4%E3%82%B3%E3%83%B3/rancher-%E3%83%AD%E3%82%B4/16980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hyperlink" Target="https://leehosu.tistory.com/entry/T101-4-2-Terraform-Stat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animalia-life.club/qa/pictures/vmware-logo-2022" TargetMode="External"/><Relationship Id="rId3" Type="http://schemas.openxmlformats.org/officeDocument/2006/relationships/image" Target="../media/image42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leehosu.tistory.com/entry/T101-4-2-Terraform-State" TargetMode="External"/><Relationship Id="rId11" Type="http://schemas.openxmlformats.org/officeDocument/2006/relationships/image" Target="../media/image48.png"/><Relationship Id="rId5" Type="http://schemas.openxmlformats.org/officeDocument/2006/relationships/image" Target="../media/image31.png"/><Relationship Id="rId10" Type="http://schemas.openxmlformats.org/officeDocument/2006/relationships/hyperlink" Target="https://blog.teracy.com/2017/06/15/how-to-extend-teracy-dev-to-work-with-kubernetes/" TargetMode="External"/><Relationship Id="rId4" Type="http://schemas.openxmlformats.org/officeDocument/2006/relationships/hyperlink" Target="https://icon-icons.com/ja/%E3%82%A2%E3%82%A4%E3%82%B3%E3%83%B3/rancher-%E3%83%AD%E3%82%B4/169808" TargetMode="External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.teracy.com/2017/06/15/how-to-extend-teracy-dev-to-work-with-kubernetes/" TargetMode="External"/><Relationship Id="rId3" Type="http://schemas.openxmlformats.org/officeDocument/2006/relationships/image" Target="../media/image43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bout.gitlab.com/blog/2021/03/23/how-you-contribute-to-gitlabs-open-devops-platform/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44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hyperlink" Target="https://creativecommons.org/licenses/by-sa/3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ks7000.net.ve/2020/11/22/ansible-instalacion-de-git-en-un-servidor-remoto/" TargetMode="External"/><Relationship Id="rId11" Type="http://schemas.openxmlformats.org/officeDocument/2006/relationships/hyperlink" Target="https://www.marcus-povey.co.uk/2020/05/07/known-development-docker/" TargetMode="External"/><Relationship Id="rId5" Type="http://schemas.openxmlformats.org/officeDocument/2006/relationships/image" Target="../media/image30.png"/><Relationship Id="rId10" Type="http://schemas.openxmlformats.org/officeDocument/2006/relationships/image" Target="../media/image32.png"/><Relationship Id="rId4" Type="http://schemas.openxmlformats.org/officeDocument/2006/relationships/hyperlink" Target="https://ar.inspiredpencil.com/pictures-2023/puppet-logo" TargetMode="External"/><Relationship Id="rId9" Type="http://schemas.openxmlformats.org/officeDocument/2006/relationships/hyperlink" Target="https://leehosu.tistory.com/entry/T101-4-2-Terraform-Stat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about.gitlab.com/blog/2021/03/23/how-you-contribute-to-gitlabs-open-devops-platfor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bout.gitlab.com/blog/2021/03/23/how-you-contribute-to-gitlabs-open-devops-platform/" TargetMode="External"/><Relationship Id="rId5" Type="http://schemas.openxmlformats.org/officeDocument/2006/relationships/image" Target="../media/image33.png"/><Relationship Id="rId4" Type="http://schemas.openxmlformats.org/officeDocument/2006/relationships/hyperlink" Target="https://pipe-s.ru/beskonechno-poyavlyayushchiyesya-truby-skrinseyver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nimalia-life.club/qa/pictures/vmware-logo-2022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logos-world.net/microsoft-azure-logo/" TargetMode="External"/><Relationship Id="rId5" Type="http://schemas.openxmlformats.org/officeDocument/2006/relationships/image" Target="../media/image37.png"/><Relationship Id="rId10" Type="http://schemas.openxmlformats.org/officeDocument/2006/relationships/hyperlink" Target="https://balaskas.gr/blog/2017/02/25/docker-swarm-a-native-clustering-system/" TargetMode="External"/><Relationship Id="rId4" Type="http://schemas.openxmlformats.org/officeDocument/2006/relationships/hyperlink" Target="https://sef.kloninger.com/" TargetMode="External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C45A708-CDAF-BF10-C8AA-57890E3FF0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686" y="3165901"/>
            <a:ext cx="6055360" cy="5261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Our IAC journey! 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51ACF1-B0DB-DE6C-ED74-7FD37B866FE8}"/>
              </a:ext>
            </a:extLst>
          </p:cNvPr>
          <p:cNvSpPr txBox="1"/>
          <p:nvPr/>
        </p:nvSpPr>
        <p:spPr>
          <a:xfrm>
            <a:off x="1612840" y="6460958"/>
            <a:ext cx="3473836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SIG-CISS / Munich / March 21 2025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066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81D31-5672-4CBC-CC49-D51936272E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Where we are going next</a:t>
            </a:r>
          </a:p>
        </p:txBody>
      </p:sp>
    </p:spTree>
    <p:extLst>
      <p:ext uri="{BB962C8B-B14F-4D97-AF65-F5344CB8AC3E}">
        <p14:creationId xmlns:p14="http://schemas.microsoft.com/office/powerpoint/2010/main" val="2499920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hexagon with a white wheel">
            <a:extLst>
              <a:ext uri="{FF2B5EF4-FFF2-40B4-BE49-F238E27FC236}">
                <a16:creationId xmlns:a16="http://schemas.microsoft.com/office/drawing/2014/main" id="{BC97BFD9-5894-8895-2418-F8082C99B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2570" y="235625"/>
            <a:ext cx="6326859" cy="614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024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0FF9D-41D6-9AD3-AF8E-19B981667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33CE6-DFC0-BCD4-C2EE-39B303D6A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dirty="0"/>
              <a:t>More Precisely</a:t>
            </a:r>
            <a:endParaRPr lang="en-IE" noProof="0" dirty="0"/>
          </a:p>
        </p:txBody>
      </p:sp>
      <p:pic>
        <p:nvPicPr>
          <p:cNvPr id="7" name="Picture 6" descr="A blue bull with horns&#10;&#10;AI-generated content may be incorrect.">
            <a:extLst>
              <a:ext uri="{FF2B5EF4-FFF2-40B4-BE49-F238E27FC236}">
                <a16:creationId xmlns:a16="http://schemas.microsoft.com/office/drawing/2014/main" id="{858C644A-60E9-181C-6AE4-5DB669DA5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657600" y="1409700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79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306F7-6A41-B089-1CDD-332889084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C3EAC-0C23-69D9-C3E8-78CCB732F4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/>
              <a:t>Even More Precisely</a:t>
            </a:r>
            <a:endParaRPr lang="en-IE" noProof="0"/>
          </a:p>
        </p:txBody>
      </p:sp>
      <p:pic>
        <p:nvPicPr>
          <p:cNvPr id="7" name="Picture 6" descr="A blue bull with horns&#10;&#10;AI-generated content may be incorrect.">
            <a:extLst>
              <a:ext uri="{FF2B5EF4-FFF2-40B4-BE49-F238E27FC236}">
                <a16:creationId xmlns:a16="http://schemas.microsoft.com/office/drawing/2014/main" id="{F9115669-8B3D-A769-B83C-CFF8FFED2F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40279" y="2847435"/>
            <a:ext cx="2432650" cy="2447027"/>
          </a:xfrm>
          <a:prstGeom prst="rect">
            <a:avLst/>
          </a:prstGeom>
        </p:spPr>
      </p:pic>
      <p:pic>
        <p:nvPicPr>
          <p:cNvPr id="3" name="Picture 2" descr="A blue bull with horns&#10;&#10;AI-generated content may be incorrect.">
            <a:extLst>
              <a:ext uri="{FF2B5EF4-FFF2-40B4-BE49-F238E27FC236}">
                <a16:creationId xmlns:a16="http://schemas.microsoft.com/office/drawing/2014/main" id="{62C5666B-597F-6DBE-4787-9AA228CA76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866844" y="4069510"/>
            <a:ext cx="2432650" cy="2447027"/>
          </a:xfrm>
          <a:prstGeom prst="rect">
            <a:avLst/>
          </a:prstGeom>
        </p:spPr>
      </p:pic>
      <p:pic>
        <p:nvPicPr>
          <p:cNvPr id="4" name="Picture 3" descr="A blue bull with horns&#10;&#10;AI-generated content may be incorrect.">
            <a:extLst>
              <a:ext uri="{FF2B5EF4-FFF2-40B4-BE49-F238E27FC236}">
                <a16:creationId xmlns:a16="http://schemas.microsoft.com/office/drawing/2014/main" id="{8B3C12BC-C0E1-A12C-0F36-3C05670F4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088920" y="2200454"/>
            <a:ext cx="2432650" cy="2447027"/>
          </a:xfrm>
          <a:prstGeom prst="rect">
            <a:avLst/>
          </a:prstGeom>
        </p:spPr>
      </p:pic>
      <p:pic>
        <p:nvPicPr>
          <p:cNvPr id="5" name="Picture 4" descr="A blue bull with horns&#10;&#10;AI-generated content may be incorrect.">
            <a:extLst>
              <a:ext uri="{FF2B5EF4-FFF2-40B4-BE49-F238E27FC236}">
                <a16:creationId xmlns:a16="http://schemas.microsoft.com/office/drawing/2014/main" id="{BB94F64A-213C-B6D2-3EC0-4E6EB5F4C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14202" y="4069509"/>
            <a:ext cx="2432650" cy="2447027"/>
          </a:xfrm>
          <a:prstGeom prst="rect">
            <a:avLst/>
          </a:prstGeom>
        </p:spPr>
      </p:pic>
      <p:pic>
        <p:nvPicPr>
          <p:cNvPr id="6" name="Picture 5" descr="A blue bull with horns&#10;&#10;AI-generated content may be incorrect.">
            <a:extLst>
              <a:ext uri="{FF2B5EF4-FFF2-40B4-BE49-F238E27FC236}">
                <a16:creationId xmlns:a16="http://schemas.microsoft.com/office/drawing/2014/main" id="{F570A6E2-173D-296A-81AA-B67B5BE77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6279" y="2459246"/>
            <a:ext cx="2432650" cy="244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59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594AD-A8FB-A361-1A65-FF13B8A80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29B1F-4E5A-9D29-AF5C-01C0B1A9E8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/>
              <a:t>Even More Precisely</a:t>
            </a:r>
            <a:endParaRPr lang="en-IE" noProof="0"/>
          </a:p>
        </p:txBody>
      </p:sp>
      <p:pic>
        <p:nvPicPr>
          <p:cNvPr id="7" name="Picture 6" descr="A blue bull with horns&#10;&#10;AI-generated content may be incorrect.">
            <a:extLst>
              <a:ext uri="{FF2B5EF4-FFF2-40B4-BE49-F238E27FC236}">
                <a16:creationId xmlns:a16="http://schemas.microsoft.com/office/drawing/2014/main" id="{F88F894C-CC98-C1DC-128B-4CFFE949A0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40279" y="2847435"/>
            <a:ext cx="2432650" cy="2447027"/>
          </a:xfrm>
          <a:prstGeom prst="rect">
            <a:avLst/>
          </a:prstGeom>
        </p:spPr>
      </p:pic>
      <p:pic>
        <p:nvPicPr>
          <p:cNvPr id="3" name="Picture 2" descr="A blue bull with horns&#10;&#10;AI-generated content may be incorrect.">
            <a:extLst>
              <a:ext uri="{FF2B5EF4-FFF2-40B4-BE49-F238E27FC236}">
                <a16:creationId xmlns:a16="http://schemas.microsoft.com/office/drawing/2014/main" id="{7D330EDB-56DA-2587-0B2C-28D1F6464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866844" y="4069510"/>
            <a:ext cx="2432650" cy="2447027"/>
          </a:xfrm>
          <a:prstGeom prst="rect">
            <a:avLst/>
          </a:prstGeom>
        </p:spPr>
      </p:pic>
      <p:pic>
        <p:nvPicPr>
          <p:cNvPr id="4" name="Picture 3" descr="A blue bull with horns&#10;&#10;AI-generated content may be incorrect.">
            <a:extLst>
              <a:ext uri="{FF2B5EF4-FFF2-40B4-BE49-F238E27FC236}">
                <a16:creationId xmlns:a16="http://schemas.microsoft.com/office/drawing/2014/main" id="{6670A7CF-81BB-D9A7-9B29-79B06985A2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088920" y="2200454"/>
            <a:ext cx="2432650" cy="2447027"/>
          </a:xfrm>
          <a:prstGeom prst="rect">
            <a:avLst/>
          </a:prstGeom>
        </p:spPr>
      </p:pic>
      <p:pic>
        <p:nvPicPr>
          <p:cNvPr id="5" name="Picture 4" descr="A blue bull with horns&#10;&#10;AI-generated content may be incorrect.">
            <a:extLst>
              <a:ext uri="{FF2B5EF4-FFF2-40B4-BE49-F238E27FC236}">
                <a16:creationId xmlns:a16="http://schemas.microsoft.com/office/drawing/2014/main" id="{E755E4BB-86C0-6DFB-CE34-0B081EB86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14202" y="4069509"/>
            <a:ext cx="2432650" cy="2447027"/>
          </a:xfrm>
          <a:prstGeom prst="rect">
            <a:avLst/>
          </a:prstGeom>
        </p:spPr>
      </p:pic>
      <p:pic>
        <p:nvPicPr>
          <p:cNvPr id="6" name="Picture 5" descr="A blue bull with horns&#10;&#10;AI-generated content may be incorrect.">
            <a:extLst>
              <a:ext uri="{FF2B5EF4-FFF2-40B4-BE49-F238E27FC236}">
                <a16:creationId xmlns:a16="http://schemas.microsoft.com/office/drawing/2014/main" id="{6B9EFA85-AFCA-F796-7BD2-5D378BE14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flipV="1">
            <a:off x="7036279" y="2459246"/>
            <a:ext cx="2432650" cy="244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20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1C942-8286-20C4-3141-AE9244E43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D01DA-74C2-3893-95EF-A6392B8A43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dirty="0">
                <a:ea typeface="Calibri Light"/>
                <a:cs typeface="Calibri Light"/>
              </a:rPr>
              <a:t>Cluster Creation and Provisioning</a:t>
            </a:r>
            <a:endParaRPr lang="en-IE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B3D50-5955-9D02-ED30-F3B088BD79B9}"/>
              </a:ext>
            </a:extLst>
          </p:cNvPr>
          <p:cNvSpPr txBox="1"/>
          <p:nvPr/>
        </p:nvSpPr>
        <p:spPr>
          <a:xfrm>
            <a:off x="1263040" y="2306876"/>
            <a:ext cx="594986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>
                <a:ea typeface="Calibri" panose="020F0502020204030204"/>
                <a:cs typeface="Calibri" panose="020F0502020204030204"/>
              </a:rPr>
              <a:t>Cluster Creation with Terraform / Rancher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ea typeface="Calibri" panose="020F0502020204030204"/>
                <a:cs typeface="Calibri" panose="020F0502020204030204"/>
              </a:rPr>
              <a:t>Provisioning with Argo CD</a:t>
            </a:r>
          </a:p>
        </p:txBody>
      </p:sp>
      <p:pic>
        <p:nvPicPr>
          <p:cNvPr id="6" name="Picture 5" descr="A blue and black logo">
            <a:extLst>
              <a:ext uri="{FF2B5EF4-FFF2-40B4-BE49-F238E27FC236}">
                <a16:creationId xmlns:a16="http://schemas.microsoft.com/office/drawing/2014/main" id="{19094502-2345-3BA4-16B1-F1275999E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704252" y="2005084"/>
            <a:ext cx="2184937" cy="2184937"/>
          </a:xfrm>
          <a:prstGeom prst="rect">
            <a:avLst/>
          </a:prstGeom>
        </p:spPr>
      </p:pic>
      <p:pic>
        <p:nvPicPr>
          <p:cNvPr id="9" name="Graphic 8" descr="Argo CD icon">
            <a:extLst>
              <a:ext uri="{FF2B5EF4-FFF2-40B4-BE49-F238E27FC236}">
                <a16:creationId xmlns:a16="http://schemas.microsoft.com/office/drawing/2014/main" id="{25ED3110-6482-0167-DDAF-E8F7A8F7C3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07884" y="4441770"/>
            <a:ext cx="1978788" cy="19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4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code&#10;&#10;AI-generated content may be incorrect.">
            <a:extLst>
              <a:ext uri="{FF2B5EF4-FFF2-40B4-BE49-F238E27FC236}">
                <a16:creationId xmlns:a16="http://schemas.microsoft.com/office/drawing/2014/main" id="{0A8F1842-E842-193C-B0C6-A6429D8E0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2" y="4762"/>
            <a:ext cx="4924425" cy="6848475"/>
          </a:xfrm>
          <a:prstGeom prst="rect">
            <a:avLst/>
          </a:prstGeom>
        </p:spPr>
      </p:pic>
      <p:pic>
        <p:nvPicPr>
          <p:cNvPr id="6" name="Picture 5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15C2C211-A9A0-60CA-E315-D6CA1E646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710" y="0"/>
            <a:ext cx="2812942" cy="6858000"/>
          </a:xfrm>
          <a:prstGeom prst="rect">
            <a:avLst/>
          </a:prstGeom>
        </p:spPr>
      </p:pic>
      <p:pic>
        <p:nvPicPr>
          <p:cNvPr id="7" name="Picture 6" descr="A screen shot of a computer code&#10;&#10;AI-generated content may be incorrect.">
            <a:extLst>
              <a:ext uri="{FF2B5EF4-FFF2-40B4-BE49-F238E27FC236}">
                <a16:creationId xmlns:a16="http://schemas.microsoft.com/office/drawing/2014/main" id="{5B9636EB-16C4-F101-6D5B-EE8426D03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7026" y="1193036"/>
            <a:ext cx="4100935" cy="448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07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7BE7F-2780-D4F5-178A-4868B2AE1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bull with horns&#10;&#10;AI-generated content may be incorrect.">
            <a:extLst>
              <a:ext uri="{FF2B5EF4-FFF2-40B4-BE49-F238E27FC236}">
                <a16:creationId xmlns:a16="http://schemas.microsoft.com/office/drawing/2014/main" id="{C90E9FC1-A178-D9A0-B761-1ECBE813C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274543" y="261878"/>
            <a:ext cx="2320725" cy="2320725"/>
          </a:xfrm>
          <a:prstGeom prst="rect">
            <a:avLst/>
          </a:prstGeom>
        </p:spPr>
      </p:pic>
      <p:pic>
        <p:nvPicPr>
          <p:cNvPr id="6" name="Picture 5" descr="A blue and black logo">
            <a:extLst>
              <a:ext uri="{FF2B5EF4-FFF2-40B4-BE49-F238E27FC236}">
                <a16:creationId xmlns:a16="http://schemas.microsoft.com/office/drawing/2014/main" id="{A3BBE529-6134-8CA9-2D3A-2A0B8A21E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-168351" y="324508"/>
            <a:ext cx="2184937" cy="2184937"/>
          </a:xfrm>
          <a:prstGeom prst="rect">
            <a:avLst/>
          </a:prstGeom>
        </p:spPr>
      </p:pic>
      <p:pic>
        <p:nvPicPr>
          <p:cNvPr id="9" name="Picture 8" descr="A logo of a cloud&#10;&#10;AI-generated content may be incorrect.">
            <a:extLst>
              <a:ext uri="{FF2B5EF4-FFF2-40B4-BE49-F238E27FC236}">
                <a16:creationId xmlns:a16="http://schemas.microsoft.com/office/drawing/2014/main" id="{E9FA7030-67FC-7B11-CE5B-8721EFA290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727876" y="408015"/>
            <a:ext cx="3608592" cy="2029833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9BF36C15-E471-7A02-87A0-A259E7E2E70C}"/>
              </a:ext>
            </a:extLst>
          </p:cNvPr>
          <p:cNvSpPr/>
          <p:nvPr/>
        </p:nvSpPr>
        <p:spPr>
          <a:xfrm>
            <a:off x="2129424" y="1158657"/>
            <a:ext cx="1680575" cy="50104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71934E5-F588-86A1-3880-70FE6C8D1E6C}"/>
              </a:ext>
            </a:extLst>
          </p:cNvPr>
          <p:cNvSpPr/>
          <p:nvPr/>
        </p:nvSpPr>
        <p:spPr>
          <a:xfrm>
            <a:off x="7045890" y="1169094"/>
            <a:ext cx="1680575" cy="50104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blue hexagon with a white wheel">
            <a:extLst>
              <a:ext uri="{FF2B5EF4-FFF2-40B4-BE49-F238E27FC236}">
                <a16:creationId xmlns:a16="http://schemas.microsoft.com/office/drawing/2014/main" id="{DC1F7208-5FDE-4295-3FA5-7214D1361B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4153856" y="4421405"/>
            <a:ext cx="2130641" cy="2101861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E8502EBB-AE58-52EE-A246-D4C40EEAEFA1}"/>
              </a:ext>
            </a:extLst>
          </p:cNvPr>
          <p:cNvSpPr/>
          <p:nvPr/>
        </p:nvSpPr>
        <p:spPr>
          <a:xfrm rot="12900000">
            <a:off x="5898821" y="3229788"/>
            <a:ext cx="3601232" cy="4488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K9s - yumenomatayume">
            <a:extLst>
              <a:ext uri="{FF2B5EF4-FFF2-40B4-BE49-F238E27FC236}">
                <a16:creationId xmlns:a16="http://schemas.microsoft.com/office/drawing/2014/main" id="{9D4F3045-BA86-3D15-8CBB-15BEA17661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067" y="3794339"/>
            <a:ext cx="2056363" cy="1022962"/>
          </a:xfrm>
          <a:prstGeom prst="rect">
            <a:avLst/>
          </a:prstGeom>
        </p:spPr>
      </p:pic>
      <p:sp>
        <p:nvSpPr>
          <p:cNvPr id="24" name="Cube 23">
            <a:extLst>
              <a:ext uri="{FF2B5EF4-FFF2-40B4-BE49-F238E27FC236}">
                <a16:creationId xmlns:a16="http://schemas.microsoft.com/office/drawing/2014/main" id="{E78BFB22-6B6F-CCCE-DAE1-CA6EF77DEA00}"/>
              </a:ext>
            </a:extLst>
          </p:cNvPr>
          <p:cNvSpPr/>
          <p:nvPr/>
        </p:nvSpPr>
        <p:spPr>
          <a:xfrm>
            <a:off x="9446713" y="4603315"/>
            <a:ext cx="803753" cy="741123"/>
          </a:xfrm>
          <a:prstGeom prst="cube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6DBC209E-2ADE-F460-3BD9-03040A3A68D0}"/>
              </a:ext>
            </a:extLst>
          </p:cNvPr>
          <p:cNvSpPr/>
          <p:nvPr/>
        </p:nvSpPr>
        <p:spPr>
          <a:xfrm>
            <a:off x="10553178" y="4478053"/>
            <a:ext cx="803753" cy="741123"/>
          </a:xfrm>
          <a:prstGeom prst="cube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9CB037AD-9F5F-E667-0363-F62227DAC950}"/>
              </a:ext>
            </a:extLst>
          </p:cNvPr>
          <p:cNvSpPr/>
          <p:nvPr/>
        </p:nvSpPr>
        <p:spPr>
          <a:xfrm>
            <a:off x="10010383" y="5532327"/>
            <a:ext cx="803753" cy="741123"/>
          </a:xfrm>
          <a:prstGeom prst="cube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0F22EC4F-A73A-7AB1-03E4-B88AD532EEC1}"/>
              </a:ext>
            </a:extLst>
          </p:cNvPr>
          <p:cNvSpPr/>
          <p:nvPr/>
        </p:nvSpPr>
        <p:spPr>
          <a:xfrm rot="5400000">
            <a:off x="9582408" y="3340271"/>
            <a:ext cx="1680575" cy="50104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5D44B017-65A3-6D2C-1428-C5DEB5957A8F}"/>
              </a:ext>
            </a:extLst>
          </p:cNvPr>
          <p:cNvSpPr/>
          <p:nvPr/>
        </p:nvSpPr>
        <p:spPr>
          <a:xfrm>
            <a:off x="4968657" y="2233808"/>
            <a:ext cx="501041" cy="2066794"/>
          </a:xfrm>
          <a:prstGeom prst="up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181C47F5-554E-1200-B797-899C782D5435}"/>
              </a:ext>
            </a:extLst>
          </p:cNvPr>
          <p:cNvSpPr/>
          <p:nvPr/>
        </p:nvSpPr>
        <p:spPr>
          <a:xfrm rot="6420000">
            <a:off x="2797477" y="3778683"/>
            <a:ext cx="501041" cy="2066794"/>
          </a:xfrm>
          <a:prstGeom prst="up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919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E5236-A009-BE61-30AB-0129F5D521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Total Time: 8  - 15 minutes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23C2166-8FB4-692A-29D5-ACC9C58847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 algn="l">
              <a:buChar char="•"/>
            </a:pPr>
            <a:r>
              <a:rPr lang="en-GB" dirty="0">
                <a:ea typeface="Calibri" panose="020F0502020204030204"/>
                <a:cs typeface="Calibri" panose="020F0502020204030204"/>
              </a:rPr>
              <a:t>Autoscaling Cluster</a:t>
            </a:r>
          </a:p>
          <a:p>
            <a:pPr marL="457200" indent="-457200" algn="l">
              <a:buChar char="•"/>
            </a:pPr>
            <a:r>
              <a:rPr lang="en-GB" dirty="0">
                <a:ea typeface="Calibri" panose="020F0502020204030204"/>
                <a:cs typeface="Calibri" panose="020F0502020204030204"/>
              </a:rPr>
              <a:t>Cilium CNI</a:t>
            </a:r>
          </a:p>
          <a:p>
            <a:pPr marL="457200" indent="-457200" algn="l">
              <a:buChar char="•"/>
            </a:pPr>
            <a:r>
              <a:rPr lang="en-GB" dirty="0">
                <a:ea typeface="Calibri" panose="020F0502020204030204"/>
                <a:cs typeface="Calibri" panose="020F0502020204030204"/>
              </a:rPr>
              <a:t>vSphere CSI</a:t>
            </a:r>
          </a:p>
        </p:txBody>
      </p:sp>
    </p:spTree>
    <p:extLst>
      <p:ext uri="{BB962C8B-B14F-4D97-AF65-F5344CB8AC3E}">
        <p14:creationId xmlns:p14="http://schemas.microsoft.com/office/powerpoint/2010/main" val="1137989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AB033-4911-A750-19FE-90B4405459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1017930"/>
          </a:xfrm>
        </p:spPr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Application Catalogue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8EADD-1640-0D1F-91B4-A19E17FEF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2251659"/>
            <a:ext cx="10525760" cy="3006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Char char="•"/>
            </a:pPr>
            <a:r>
              <a:rPr lang="en-GB" dirty="0">
                <a:ea typeface="Calibri" panose="020F0502020204030204"/>
                <a:cs typeface="Calibri" panose="020F0502020204030204"/>
              </a:rPr>
              <a:t>Single git repository that contains</a:t>
            </a:r>
          </a:p>
          <a:p>
            <a:pPr marL="800100" lvl="1" indent="-342900" algn="l">
              <a:buFont typeface="Courier New" panose="020B0604020202020204" pitchFamily="34" charset="0"/>
              <a:buChar char="o"/>
            </a:pPr>
            <a:r>
              <a:rPr lang="en-GB" dirty="0" err="1">
                <a:ea typeface="Calibri" panose="020F0502020204030204"/>
                <a:cs typeface="Calibri" panose="020F0502020204030204"/>
              </a:rPr>
              <a:t>ArgoCD</a:t>
            </a:r>
            <a:r>
              <a:rPr lang="en-GB" dirty="0">
                <a:ea typeface="Calibri" panose="020F0502020204030204"/>
                <a:cs typeface="Calibri" panose="020F0502020204030204"/>
              </a:rPr>
              <a:t> Application definitions</a:t>
            </a:r>
          </a:p>
          <a:p>
            <a:pPr marL="800100" lvl="1" indent="-342900" algn="l">
              <a:buFont typeface="Courier New" panose="020B0604020202020204" pitchFamily="34" charset="0"/>
              <a:buChar char="o"/>
            </a:pPr>
            <a:r>
              <a:rPr lang="en-GB" dirty="0">
                <a:ea typeface="Calibri" panose="020F0502020204030204"/>
                <a:cs typeface="Calibri" panose="020F0502020204030204"/>
              </a:rPr>
              <a:t>Base configurations for each application (Helm values or </a:t>
            </a:r>
            <a:r>
              <a:rPr lang="en-GB" dirty="0" err="1">
                <a:ea typeface="Calibri" panose="020F0502020204030204"/>
                <a:cs typeface="Calibri" panose="020F0502020204030204"/>
              </a:rPr>
              <a:t>kustomize</a:t>
            </a:r>
            <a:r>
              <a:rPr lang="en-GB" dirty="0">
                <a:ea typeface="Calibri" panose="020F0502020204030204"/>
                <a:cs typeface="Calibri" panose="020F0502020204030204"/>
              </a:rPr>
              <a:t>)</a:t>
            </a:r>
          </a:p>
          <a:p>
            <a:pPr marL="800100" lvl="1" indent="-342900" algn="l">
              <a:buFont typeface="Courier New" panose="020B0604020202020204" pitchFamily="34" charset="0"/>
              <a:buChar char="o"/>
            </a:pPr>
            <a:r>
              <a:rPr lang="en-GB" dirty="0" err="1">
                <a:ea typeface="Calibri" panose="020F0502020204030204"/>
                <a:cs typeface="Calibri" panose="020F0502020204030204"/>
              </a:rPr>
              <a:t>Kustomize</a:t>
            </a:r>
            <a:r>
              <a:rPr lang="en-GB" dirty="0">
                <a:ea typeface="Calibri" panose="020F0502020204030204"/>
                <a:cs typeface="Calibri" panose="020F0502020204030204"/>
              </a:rPr>
              <a:t> definition for each cluster</a:t>
            </a:r>
          </a:p>
        </p:txBody>
      </p:sp>
    </p:spTree>
    <p:extLst>
      <p:ext uri="{BB962C8B-B14F-4D97-AF65-F5344CB8AC3E}">
        <p14:creationId xmlns:p14="http://schemas.microsoft.com/office/powerpoint/2010/main" val="109013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4F2C-C276-D686-9511-0817D04988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548793"/>
          </a:xfrm>
        </p:spPr>
        <p:txBody>
          <a:bodyPr>
            <a:normAutofit/>
          </a:bodyPr>
          <a:lstStyle/>
          <a:p>
            <a:r>
              <a:rPr lang="en-GB" sz="3200" dirty="0">
                <a:ea typeface="Calibri Light"/>
                <a:cs typeface="Calibri Light"/>
              </a:rPr>
              <a:t>James MacDonald</a:t>
            </a:r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81C93C-A22E-0C52-1DB2-1E898C456DE9}"/>
              </a:ext>
            </a:extLst>
          </p:cNvPr>
          <p:cNvSpPr txBox="1"/>
          <p:nvPr/>
        </p:nvSpPr>
        <p:spPr>
          <a:xfrm>
            <a:off x="793315" y="3298520"/>
            <a:ext cx="605424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>
                <a:solidFill>
                  <a:schemeClr val="bg1"/>
                </a:solidFill>
                <a:ea typeface="Calibri" panose="020F0502020204030204"/>
                <a:cs typeface="Calibri" panose="020F0502020204030204"/>
              </a:rPr>
              <a:t>Joined in May 2021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chemeClr val="bg1"/>
                </a:solidFill>
                <a:ea typeface="Calibri" panose="020F0502020204030204"/>
                <a:cs typeface="Calibri" panose="020F0502020204030204"/>
              </a:rPr>
              <a:t>Services Architecture Team</a:t>
            </a:r>
          </a:p>
        </p:txBody>
      </p:sp>
    </p:spTree>
    <p:extLst>
      <p:ext uri="{BB962C8B-B14F-4D97-AF65-F5344CB8AC3E}">
        <p14:creationId xmlns:p14="http://schemas.microsoft.com/office/powerpoint/2010/main" val="1313794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Argo CD icon">
            <a:extLst>
              <a:ext uri="{FF2B5EF4-FFF2-40B4-BE49-F238E27FC236}">
                <a16:creationId xmlns:a16="http://schemas.microsoft.com/office/drawing/2014/main" id="{06028D13-49EE-D8D0-39B9-AB5D0EA0D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89117" y="2562866"/>
            <a:ext cx="1978788" cy="1988433"/>
          </a:xfrm>
          <a:prstGeom prst="rect">
            <a:avLst/>
          </a:prstGeom>
        </p:spPr>
      </p:pic>
      <p:pic>
        <p:nvPicPr>
          <p:cNvPr id="4" name="Picture 3" descr="A logo of a fox">
            <a:extLst>
              <a:ext uri="{FF2B5EF4-FFF2-40B4-BE49-F238E27FC236}">
                <a16:creationId xmlns:a16="http://schemas.microsoft.com/office/drawing/2014/main" id="{83929B18-AD38-322C-1C2A-312928AC0F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3793" y="2078761"/>
            <a:ext cx="2734277" cy="2692524"/>
          </a:xfrm>
          <a:prstGeom prst="rect">
            <a:avLst/>
          </a:prstGeom>
        </p:spPr>
      </p:pic>
      <p:pic>
        <p:nvPicPr>
          <p:cNvPr id="6" name="Picture 5" descr="A blue hexagon with a white wheel">
            <a:extLst>
              <a:ext uri="{FF2B5EF4-FFF2-40B4-BE49-F238E27FC236}">
                <a16:creationId xmlns:a16="http://schemas.microsoft.com/office/drawing/2014/main" id="{C970C6E5-D05F-A8E5-2DE8-DA8C162611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968628" y="444391"/>
            <a:ext cx="1733984" cy="1715642"/>
          </a:xfrm>
          <a:prstGeom prst="rect">
            <a:avLst/>
          </a:prstGeom>
        </p:spPr>
      </p:pic>
      <p:pic>
        <p:nvPicPr>
          <p:cNvPr id="7" name="Picture 6" descr="A blue hexagon with a white wheel">
            <a:extLst>
              <a:ext uri="{FF2B5EF4-FFF2-40B4-BE49-F238E27FC236}">
                <a16:creationId xmlns:a16="http://schemas.microsoft.com/office/drawing/2014/main" id="{5D957785-7045-EC52-6386-CD7B2C24E2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968628" y="2563377"/>
            <a:ext cx="1733984" cy="1715642"/>
          </a:xfrm>
          <a:prstGeom prst="rect">
            <a:avLst/>
          </a:prstGeom>
        </p:spPr>
      </p:pic>
      <p:pic>
        <p:nvPicPr>
          <p:cNvPr id="8" name="Picture 7" descr="A blue hexagon with a white wheel">
            <a:extLst>
              <a:ext uri="{FF2B5EF4-FFF2-40B4-BE49-F238E27FC236}">
                <a16:creationId xmlns:a16="http://schemas.microsoft.com/office/drawing/2014/main" id="{FB981F9F-38A5-8115-A045-F2F0B88836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968628" y="4682363"/>
            <a:ext cx="1733984" cy="17156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675DEE-52F1-62DB-74D7-24E1C38DD79B}"/>
              </a:ext>
            </a:extLst>
          </p:cNvPr>
          <p:cNvSpPr txBox="1"/>
          <p:nvPr/>
        </p:nvSpPr>
        <p:spPr>
          <a:xfrm>
            <a:off x="9879902" y="1189972"/>
            <a:ext cx="1910219" cy="369332"/>
          </a:xfrm>
          <a:prstGeom prst="rect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ea typeface="Calibri"/>
                <a:cs typeface="Calibri"/>
              </a:rPr>
              <a:t>Django apps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1FB9C7-84FA-C92F-E41F-A9BAF0BB5D71}"/>
              </a:ext>
            </a:extLst>
          </p:cNvPr>
          <p:cNvSpPr txBox="1"/>
          <p:nvPr/>
        </p:nvSpPr>
        <p:spPr>
          <a:xfrm>
            <a:off x="9879902" y="3246327"/>
            <a:ext cx="1910219" cy="369332"/>
          </a:xfrm>
          <a:prstGeom prst="rect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err="1">
                <a:ea typeface="Calibri"/>
                <a:cs typeface="Calibri"/>
              </a:rPr>
              <a:t>Hashicorp</a:t>
            </a:r>
            <a:r>
              <a:rPr lang="en-GB" dirty="0">
                <a:ea typeface="Calibri"/>
                <a:cs typeface="Calibri"/>
              </a:rPr>
              <a:t> Vault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6C4B1E-2428-4A1A-D754-5C46AEDD8D71}"/>
              </a:ext>
            </a:extLst>
          </p:cNvPr>
          <p:cNvSpPr txBox="1"/>
          <p:nvPr/>
        </p:nvSpPr>
        <p:spPr>
          <a:xfrm>
            <a:off x="9879902" y="5375752"/>
            <a:ext cx="1910219" cy="369332"/>
          </a:xfrm>
          <a:prstGeom prst="rect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ea typeface="Calibri"/>
                <a:cs typeface="Calibri"/>
              </a:rPr>
              <a:t>Systems Team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A96CE7B-7EFB-280A-203F-7B1DA823D024}"/>
              </a:ext>
            </a:extLst>
          </p:cNvPr>
          <p:cNvSpPr/>
          <p:nvPr/>
        </p:nvSpPr>
        <p:spPr>
          <a:xfrm>
            <a:off x="2703534" y="2828794"/>
            <a:ext cx="2087670" cy="100208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ea typeface="Calibri"/>
                <a:cs typeface="Calibri"/>
              </a:rPr>
              <a:t>Webhook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E651915-3125-657B-ABC8-671AB8BABCAE}"/>
              </a:ext>
            </a:extLst>
          </p:cNvPr>
          <p:cNvGrpSpPr/>
          <p:nvPr/>
        </p:nvGrpSpPr>
        <p:grpSpPr>
          <a:xfrm>
            <a:off x="6764054" y="3037561"/>
            <a:ext cx="2787041" cy="584547"/>
            <a:chOff x="6764054" y="3037561"/>
            <a:chExt cx="2787041" cy="584547"/>
          </a:xfrm>
        </p:grpSpPr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4196C551-59CC-DE99-E456-C5F0D80F6EE0}"/>
                </a:ext>
              </a:extLst>
            </p:cNvPr>
            <p:cNvSpPr/>
            <p:nvPr/>
          </p:nvSpPr>
          <p:spPr>
            <a:xfrm>
              <a:off x="6764054" y="3037561"/>
              <a:ext cx="2787041" cy="584547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BECCC2-5A4C-0114-BA93-2FD86629129B}"/>
                </a:ext>
              </a:extLst>
            </p:cNvPr>
            <p:cNvSpPr txBox="1"/>
            <p:nvPr/>
          </p:nvSpPr>
          <p:spPr>
            <a:xfrm>
              <a:off x="7030232" y="3147164"/>
              <a:ext cx="2254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err="1">
                  <a:ea typeface="Calibri"/>
                  <a:cs typeface="Calibri"/>
                </a:rPr>
                <a:t>Syncronise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E0BEEF-D56C-E8AE-00AB-D9B6A124E154}"/>
              </a:ext>
            </a:extLst>
          </p:cNvPr>
          <p:cNvGrpSpPr/>
          <p:nvPr/>
        </p:nvGrpSpPr>
        <p:grpSpPr>
          <a:xfrm rot="1800000">
            <a:off x="6523970" y="4133589"/>
            <a:ext cx="2787041" cy="584547"/>
            <a:chOff x="6764054" y="3037561"/>
            <a:chExt cx="2787041" cy="584547"/>
          </a:xfrm>
        </p:grpSpPr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1FCD1FB3-FCEB-A92A-734C-0D96139DBDF2}"/>
                </a:ext>
              </a:extLst>
            </p:cNvPr>
            <p:cNvSpPr/>
            <p:nvPr/>
          </p:nvSpPr>
          <p:spPr>
            <a:xfrm>
              <a:off x="6764054" y="3037561"/>
              <a:ext cx="2787041" cy="584547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66AC3B-0F65-F139-9EF6-C265C5649E99}"/>
                </a:ext>
              </a:extLst>
            </p:cNvPr>
            <p:cNvSpPr txBox="1"/>
            <p:nvPr/>
          </p:nvSpPr>
          <p:spPr>
            <a:xfrm>
              <a:off x="7030232" y="3147164"/>
              <a:ext cx="2254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err="1">
                  <a:ea typeface="Calibri"/>
                  <a:cs typeface="Calibri"/>
                </a:rPr>
                <a:t>Syncronise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2F9D61-9F2E-882D-8B16-B7B1CEA10AEE}"/>
              </a:ext>
            </a:extLst>
          </p:cNvPr>
          <p:cNvGrpSpPr/>
          <p:nvPr/>
        </p:nvGrpSpPr>
        <p:grpSpPr>
          <a:xfrm rot="-1800000">
            <a:off x="6523971" y="1972849"/>
            <a:ext cx="2787041" cy="584547"/>
            <a:chOff x="6764054" y="3037561"/>
            <a:chExt cx="2787041" cy="584547"/>
          </a:xfrm>
        </p:grpSpPr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E47A7FE7-FC0D-25F1-B912-D3C3CD59FC05}"/>
                </a:ext>
              </a:extLst>
            </p:cNvPr>
            <p:cNvSpPr/>
            <p:nvPr/>
          </p:nvSpPr>
          <p:spPr>
            <a:xfrm>
              <a:off x="6764054" y="3037561"/>
              <a:ext cx="2787041" cy="584547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3A980E-2B06-4AC5-A661-366C0F9CA1DA}"/>
                </a:ext>
              </a:extLst>
            </p:cNvPr>
            <p:cNvSpPr txBox="1"/>
            <p:nvPr/>
          </p:nvSpPr>
          <p:spPr>
            <a:xfrm>
              <a:off x="7030232" y="3147164"/>
              <a:ext cx="2254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err="1">
                  <a:ea typeface="Calibri"/>
                  <a:cs typeface="Calibri"/>
                </a:rPr>
                <a:t>Syncronise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3941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1D0D9CA-D1AF-1134-B4AA-A8A4E1F45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955" y="-2050"/>
            <a:ext cx="8385737" cy="686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59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BA91B-3ABC-D208-8460-2AFBABE1D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phone">
            <a:extLst>
              <a:ext uri="{FF2B5EF4-FFF2-40B4-BE49-F238E27FC236}">
                <a16:creationId xmlns:a16="http://schemas.microsoft.com/office/drawing/2014/main" id="{43623A3D-18E5-896F-DCB4-0FE112031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" y="1814709"/>
            <a:ext cx="12186780" cy="322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260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C4053-1B6D-D334-9F8B-A1DE8B7A2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0512FEB0-6FEE-6EF2-1357-B3E16543E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938" y="0"/>
            <a:ext cx="103821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01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70E3-E731-4C9F-8389-C01D37CAC8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196" y="2006827"/>
            <a:ext cx="10525760" cy="2387600"/>
          </a:xfrm>
        </p:spPr>
        <p:txBody>
          <a:bodyPr>
            <a:normAutofit fontScale="90000"/>
          </a:bodyPr>
          <a:lstStyle/>
          <a:p>
            <a:r>
              <a:rPr lang="en-GB">
                <a:ea typeface="Calibri Light"/>
                <a:cs typeface="Calibri Light"/>
              </a:rPr>
              <a:t>Custom Resource Definitions</a:t>
            </a:r>
            <a:br>
              <a:rPr lang="en-GB" dirty="0">
                <a:ea typeface="Calibri Light"/>
                <a:cs typeface="Calibri Light"/>
              </a:rPr>
            </a:br>
            <a:r>
              <a:rPr lang="en-GB">
                <a:ea typeface="Calibri Light"/>
                <a:cs typeface="Calibri Light"/>
              </a:rPr>
              <a:t>&amp;</a:t>
            </a:r>
            <a:br>
              <a:rPr lang="en-GB" dirty="0">
                <a:ea typeface="Calibri Light"/>
                <a:cs typeface="Calibri Light"/>
              </a:rPr>
            </a:br>
            <a:r>
              <a:rPr lang="en-GB">
                <a:ea typeface="Calibri Light"/>
                <a:cs typeface="Calibri Light"/>
              </a:rPr>
              <a:t>Operators</a:t>
            </a:r>
            <a:endParaRPr lang="en-GB" dirty="0"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0081084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96B1F-2970-169A-185A-7432B6007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BE287-226E-7107-6EFA-042D8CE31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1017930"/>
          </a:xfrm>
        </p:spPr>
        <p:txBody>
          <a:bodyPr/>
          <a:lstStyle/>
          <a:p>
            <a:r>
              <a:rPr lang="en-GB" dirty="0" err="1">
                <a:ea typeface="Calibri Light"/>
                <a:cs typeface="Calibri Light"/>
              </a:rPr>
              <a:t>CloudNativePG</a:t>
            </a:r>
            <a:endParaRPr lang="en-GB" dirty="0" err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F9D923-739E-BDED-AE7C-28AEFA675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2251659"/>
            <a:ext cx="5261033" cy="3006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buChar char="•"/>
            </a:pPr>
            <a:r>
              <a:rPr lang="en-GB" dirty="0">
                <a:ea typeface="Calibri"/>
                <a:cs typeface="Calibri"/>
              </a:rPr>
              <a:t>Operator for deploying and managing Postgres Clusters</a:t>
            </a:r>
          </a:p>
          <a:p>
            <a:pPr marL="342900" indent="-342900" algn="l">
              <a:buChar char="•"/>
            </a:pPr>
            <a:r>
              <a:rPr lang="en-GB" dirty="0">
                <a:ea typeface="Calibri"/>
                <a:cs typeface="Calibri"/>
              </a:rPr>
              <a:t>CRDs for describing Clusters and Databases</a:t>
            </a:r>
          </a:p>
        </p:txBody>
      </p:sp>
      <p:pic>
        <p:nvPicPr>
          <p:cNvPr id="4" name="Graphic 3" descr="cloudnative-pg 0.23.0 · cloudnative-pg/cloudnative-pg">
            <a:extLst>
              <a:ext uri="{FF2B5EF4-FFF2-40B4-BE49-F238E27FC236}">
                <a16:creationId xmlns:a16="http://schemas.microsoft.com/office/drawing/2014/main" id="{E9199432-E678-255C-BA93-938616051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0178" y="1932214"/>
            <a:ext cx="4000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11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FA797-5893-1350-784E-78FF6B3BA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 program">
            <a:extLst>
              <a:ext uri="{FF2B5EF4-FFF2-40B4-BE49-F238E27FC236}">
                <a16:creationId xmlns:a16="http://schemas.microsoft.com/office/drawing/2014/main" id="{BF014F78-4A59-3DE7-C5BC-ADECA1A30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437" y="0"/>
            <a:ext cx="6095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746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8AA94-2122-AB47-7654-FF3AFBD49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mputer code with text&#10;&#10;AI-generated content may be incorrect.">
            <a:extLst>
              <a:ext uri="{FF2B5EF4-FFF2-40B4-BE49-F238E27FC236}">
                <a16:creationId xmlns:a16="http://schemas.microsoft.com/office/drawing/2014/main" id="{3E3358F1-4532-F439-BF5F-1A1765630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175" y="2009775"/>
            <a:ext cx="6167129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90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186CF-4907-2530-B32B-8E86AC544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mputer screen shot of text&#10;&#10;AI-generated content may be incorrect.">
            <a:extLst>
              <a:ext uri="{FF2B5EF4-FFF2-40B4-BE49-F238E27FC236}">
                <a16:creationId xmlns:a16="http://schemas.microsoft.com/office/drawing/2014/main" id="{8CD7143B-36A4-665F-1A13-3C7BDA5C9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487" y="1776413"/>
            <a:ext cx="667702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2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4A3B5-D7B0-ECBF-B82B-45395EEF9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 code">
            <a:extLst>
              <a:ext uri="{FF2B5EF4-FFF2-40B4-BE49-F238E27FC236}">
                <a16:creationId xmlns:a16="http://schemas.microsoft.com/office/drawing/2014/main" id="{88BA76A3-59D1-1160-B6AD-9844959E4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028"/>
            <a:ext cx="12192000" cy="503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7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1FDF5-58D2-D2BC-86D2-7B5C20B05F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Where we are currently</a:t>
            </a:r>
          </a:p>
        </p:txBody>
      </p:sp>
    </p:spTree>
    <p:extLst>
      <p:ext uri="{BB962C8B-B14F-4D97-AF65-F5344CB8AC3E}">
        <p14:creationId xmlns:p14="http://schemas.microsoft.com/office/powerpoint/2010/main" val="2644825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F3135-9A39-FB5C-FECC-2BA8CC04C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computer code">
            <a:extLst>
              <a:ext uri="{FF2B5EF4-FFF2-40B4-BE49-F238E27FC236}">
                <a16:creationId xmlns:a16="http://schemas.microsoft.com/office/drawing/2014/main" id="{CED8C5CB-1CDA-CF5B-555F-13D585C8F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975" y="1081088"/>
            <a:ext cx="649605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01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0BF83-6C3C-16EF-652F-CC3A1A276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ea typeface="Calibri Light"/>
                <a:cs typeface="Calibri Light"/>
              </a:rPr>
              <a:t>What else</a:t>
            </a:r>
            <a:endParaRPr lang="en-GB" dirty="0">
              <a:ea typeface="Calibri Light"/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F144EA-D870-D216-5433-89FBBC7995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04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58FFD-398D-22CF-BC30-264057F0E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white text&#10;&#10;Description automatically generated">
            <a:extLst>
              <a:ext uri="{FF2B5EF4-FFF2-40B4-BE49-F238E27FC236}">
                <a16:creationId xmlns:a16="http://schemas.microsoft.com/office/drawing/2014/main" id="{83CF9C64-500A-9FFF-3D8F-8DD9694CF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162" y="95106"/>
            <a:ext cx="5771377" cy="2506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AB0E50-BB71-1E38-B5C8-6A49ADF0DFB9}"/>
              </a:ext>
            </a:extLst>
          </p:cNvPr>
          <p:cNvSpPr txBox="1"/>
          <p:nvPr/>
        </p:nvSpPr>
        <p:spPr>
          <a:xfrm>
            <a:off x="2365167" y="2414648"/>
            <a:ext cx="744187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200" i="1" dirty="0">
                <a:ea typeface="Calibri"/>
                <a:cs typeface="Calibri"/>
              </a:rPr>
              <a:t>Coding Your Network</a:t>
            </a:r>
            <a:endParaRPr lang="en-GB" sz="3200" i="1">
              <a:ea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342E33-61AD-159E-7535-5FDFBE20B94D}"/>
              </a:ext>
            </a:extLst>
          </p:cNvPr>
          <p:cNvSpPr txBox="1"/>
          <p:nvPr/>
        </p:nvSpPr>
        <p:spPr>
          <a:xfrm>
            <a:off x="702623" y="3236025"/>
            <a:ext cx="632360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400" dirty="0">
                <a:ea typeface="Calibri" panose="020F0502020204030204"/>
                <a:cs typeface="Calibri" panose="020F0502020204030204"/>
              </a:rPr>
              <a:t>Developed by SURF</a:t>
            </a: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ea typeface="Calibri" panose="020F0502020204030204"/>
                <a:cs typeface="Calibri" panose="020F0502020204030204"/>
              </a:rPr>
              <a:t>Automation Platform written in Python</a:t>
            </a:r>
          </a:p>
          <a:p>
            <a:pPr marL="285750" indent="-285750">
              <a:buFont typeface="Arial"/>
              <a:buChar char="•"/>
            </a:pPr>
            <a:r>
              <a:rPr lang="en-GB" sz="2400" err="1">
                <a:ea typeface="Calibri" panose="020F0502020204030204"/>
                <a:cs typeface="Calibri" panose="020F0502020204030204"/>
              </a:rPr>
              <a:t>HEAnet</a:t>
            </a:r>
            <a:r>
              <a:rPr lang="en-GB" sz="2400">
                <a:ea typeface="Calibri" panose="020F0502020204030204"/>
                <a:cs typeface="Calibri" panose="020F0502020204030204"/>
              </a:rPr>
              <a:t> are using it to manage Network Kit</a:t>
            </a:r>
          </a:p>
        </p:txBody>
      </p:sp>
    </p:spTree>
    <p:extLst>
      <p:ext uri="{BB962C8B-B14F-4D97-AF65-F5344CB8AC3E}">
        <p14:creationId xmlns:p14="http://schemas.microsoft.com/office/powerpoint/2010/main" val="183617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6B484B21-D4F4-7315-FC75-67CE01C59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23" y="223286"/>
            <a:ext cx="7772400" cy="4898571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5" descr="A white rectangular object with a white border&#10;&#10;Description automatically generated">
            <a:extLst>
              <a:ext uri="{FF2B5EF4-FFF2-40B4-BE49-F238E27FC236}">
                <a16:creationId xmlns:a16="http://schemas.microsoft.com/office/drawing/2014/main" id="{2AD2363D-7FC0-D905-2327-2E91AE1B4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869" y="3636335"/>
            <a:ext cx="10081836" cy="3162929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DDEA92D2-5009-C9E9-7045-01AF8BF99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415" y="1664255"/>
            <a:ext cx="7772400" cy="5062358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7" name="Picture 6" descr="A white rectangular object with red text&#10;&#10;Description automatically generated">
            <a:extLst>
              <a:ext uri="{FF2B5EF4-FFF2-40B4-BE49-F238E27FC236}">
                <a16:creationId xmlns:a16="http://schemas.microsoft.com/office/drawing/2014/main" id="{6E0D14B3-4A7D-63B3-61E3-1BC503133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2706" y="2058039"/>
            <a:ext cx="7772400" cy="1231810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4969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3320F70E-2BE9-5E3F-E727-AD3152D04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88" y="162450"/>
            <a:ext cx="8236379" cy="342231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B57587-7C13-EEAF-E714-3EF5F62082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62233" y="2850837"/>
            <a:ext cx="9285079" cy="3919330"/>
          </a:xfrm>
          <a:prstGeom prst="rect">
            <a:avLst/>
          </a:prstGeom>
          <a:effectLst>
            <a:glow rad="508000">
              <a:schemeClr val="accent3">
                <a:satMod val="175000"/>
                <a:alpha val="40000"/>
              </a:schemeClr>
            </a:glow>
            <a:outerShdw blurRad="50800" dist="130336" dir="7860000" sx="1000" sy="1000" algn="ctr" rotWithShape="0">
              <a:schemeClr val="bg1"/>
            </a:outerShdw>
          </a:effectLst>
        </p:spPr>
      </p:pic>
      <p:pic>
        <p:nvPicPr>
          <p:cNvPr id="11" name="Picture 10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44039243-6439-E5E9-4BC5-A20A3ED90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746" y="531628"/>
            <a:ext cx="8357266" cy="1918061"/>
          </a:xfrm>
          <a:prstGeom prst="rect">
            <a:avLst/>
          </a:prstGeom>
          <a:effectLst>
            <a:glow rad="508000">
              <a:schemeClr val="accent3">
                <a:satMod val="175000"/>
                <a:alpha val="40000"/>
              </a:schemeClr>
            </a:glow>
            <a:outerShdw blurRad="50800" dist="130336" dir="7860000" sx="1000" sy="1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416308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F208B-9AED-B142-A567-123360629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white text&#10;&#10;Description automatically generated">
            <a:extLst>
              <a:ext uri="{FF2B5EF4-FFF2-40B4-BE49-F238E27FC236}">
                <a16:creationId xmlns:a16="http://schemas.microsoft.com/office/drawing/2014/main" id="{02B3682B-1B7C-DD6A-92F6-2A3C0D2E2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62" y="95106"/>
            <a:ext cx="5771377" cy="2506877"/>
          </a:xfrm>
          <a:prstGeom prst="rect">
            <a:avLst/>
          </a:prstGeom>
        </p:spPr>
      </p:pic>
      <p:pic>
        <p:nvPicPr>
          <p:cNvPr id="4" name="Picture 3" descr="A pair of skis in the snow&#10;&#10;AI-generated content may be incorrect.">
            <a:extLst>
              <a:ext uri="{FF2B5EF4-FFF2-40B4-BE49-F238E27FC236}">
                <a16:creationId xmlns:a16="http://schemas.microsoft.com/office/drawing/2014/main" id="{7514631B-BD94-D363-E3B1-292C79607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961" y="2348175"/>
            <a:ext cx="10460182" cy="433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91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12690-7B98-9C29-958D-970ADEFBE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white text&#10;&#10;Description automatically generated">
            <a:extLst>
              <a:ext uri="{FF2B5EF4-FFF2-40B4-BE49-F238E27FC236}">
                <a16:creationId xmlns:a16="http://schemas.microsoft.com/office/drawing/2014/main" id="{89A17BF9-D756-9AA7-EC34-726B15919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162" y="95106"/>
            <a:ext cx="5771377" cy="2506877"/>
          </a:xfrm>
          <a:prstGeom prst="rect">
            <a:avLst/>
          </a:prstGeom>
        </p:spPr>
      </p:pic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DAF8A499-29AC-5D53-0577-191643865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114" y="2221183"/>
            <a:ext cx="45243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60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7CA02-A132-79E9-019C-6B0046E42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noProof="0" dirty="0"/>
              <a:t>What we currently use</a:t>
            </a:r>
          </a:p>
        </p:txBody>
      </p:sp>
      <p:pic>
        <p:nvPicPr>
          <p:cNvPr id="4" name="Picture 3" descr="A yellow and black logo&#10;&#10;AI-generated content may be incorrect.">
            <a:extLst>
              <a:ext uri="{FF2B5EF4-FFF2-40B4-BE49-F238E27FC236}">
                <a16:creationId xmlns:a16="http://schemas.microsoft.com/office/drawing/2014/main" id="{53F6249E-0175-F810-79A9-D6C71791C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236494" y="2769243"/>
            <a:ext cx="1738200" cy="1738200"/>
          </a:xfrm>
          <a:prstGeom prst="rect">
            <a:avLst/>
          </a:prstGeom>
        </p:spPr>
      </p:pic>
      <p:pic>
        <p:nvPicPr>
          <p:cNvPr id="9" name="Picture 8" descr="A white letter in a black circle">
            <a:extLst>
              <a:ext uri="{FF2B5EF4-FFF2-40B4-BE49-F238E27FC236}">
                <a16:creationId xmlns:a16="http://schemas.microsoft.com/office/drawing/2014/main" id="{4E9DC474-AFAA-BF8A-EFC3-FD63258A75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309937" y="2662246"/>
            <a:ext cx="1586155" cy="19521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572D61-642D-8F2D-068D-4CBDAD75D53A}"/>
              </a:ext>
            </a:extLst>
          </p:cNvPr>
          <p:cNvSpPr txBox="1"/>
          <p:nvPr/>
        </p:nvSpPr>
        <p:spPr>
          <a:xfrm>
            <a:off x="3309937" y="6858000"/>
            <a:ext cx="55721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>
                <a:hlinkClick r:id="rId6" tooltip="https://www.ks7000.net.ve/2020/11/22/ansible-instalacion-de-git-en-un-servidor-remoto/"/>
              </a:rPr>
              <a:t>This Photo</a:t>
            </a:r>
            <a:r>
              <a:rPr lang="en-IE" sz="900"/>
              <a:t> by Unknown Author is licensed under </a:t>
            </a:r>
            <a:r>
              <a:rPr lang="en-IE" sz="900">
                <a:hlinkClick r:id="rId7" tooltip="https://creativecommons.org/licenses/by-sa/3.0/"/>
              </a:rPr>
              <a:t>CC BY-SA</a:t>
            </a:r>
            <a:endParaRPr lang="en-IE" sz="900"/>
          </a:p>
        </p:txBody>
      </p:sp>
      <p:pic>
        <p:nvPicPr>
          <p:cNvPr id="12" name="Picture 11" descr="A blue and black logo">
            <a:extLst>
              <a:ext uri="{FF2B5EF4-FFF2-40B4-BE49-F238E27FC236}">
                <a16:creationId xmlns:a16="http://schemas.microsoft.com/office/drawing/2014/main" id="{6486112B-C1A7-2BB1-9024-797450E921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5264219" y="2536497"/>
            <a:ext cx="2184937" cy="2184937"/>
          </a:xfrm>
          <a:prstGeom prst="rect">
            <a:avLst/>
          </a:prstGeom>
        </p:spPr>
      </p:pic>
      <p:pic>
        <p:nvPicPr>
          <p:cNvPr id="15" name="Picture 14" descr="A blue whale with a pile of boxes on it">
            <a:extLst>
              <a:ext uri="{FF2B5EF4-FFF2-40B4-BE49-F238E27FC236}">
                <a16:creationId xmlns:a16="http://schemas.microsoft.com/office/drawing/2014/main" id="{066FD3A5-762F-B997-5C11-5EDAE8F370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7817283" y="2536496"/>
            <a:ext cx="3046746" cy="21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45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1F030-0A20-29C3-8D23-2DED5FAC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3C01-D7FB-B2E3-BEE6-EF37C1332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noProof="0" dirty="0"/>
              <a:t>How we use it</a:t>
            </a:r>
          </a:p>
        </p:txBody>
      </p:sp>
      <p:pic>
        <p:nvPicPr>
          <p:cNvPr id="5" name="Picture 4" descr="A logo of a fox">
            <a:extLst>
              <a:ext uri="{FF2B5EF4-FFF2-40B4-BE49-F238E27FC236}">
                <a16:creationId xmlns:a16="http://schemas.microsoft.com/office/drawing/2014/main" id="{48524BA9-41CE-3998-42B2-AF0943A8F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716341" y="1671665"/>
            <a:ext cx="4759317" cy="475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3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41189-BC50-4B39-ABD1-5A633D118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5BE9D5-5114-ED74-1632-F7F053E92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330427" cy="696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6471C9-09BE-7A0D-501D-28E572A08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noProof="0" dirty="0"/>
              <a:t>How we use it</a:t>
            </a:r>
          </a:p>
        </p:txBody>
      </p:sp>
      <p:pic>
        <p:nvPicPr>
          <p:cNvPr id="5" name="Picture 4" descr="A logo of a fox">
            <a:extLst>
              <a:ext uri="{FF2B5EF4-FFF2-40B4-BE49-F238E27FC236}">
                <a16:creationId xmlns:a16="http://schemas.microsoft.com/office/drawing/2014/main" id="{61ED5DE1-F051-CAFE-9087-49F1D8816C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716341" y="1671665"/>
            <a:ext cx="4759317" cy="475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8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5DD417CB-45D1-CD33-5401-3D363CF84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" y="1076325"/>
            <a:ext cx="11991975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5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04DFC-731E-A5A8-3248-A03DDEBD5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C57D4-113A-2463-5700-551D168A2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884477"/>
          </a:xfrm>
        </p:spPr>
        <p:txBody>
          <a:bodyPr>
            <a:normAutofit fontScale="90000"/>
          </a:bodyPr>
          <a:lstStyle/>
          <a:p>
            <a:r>
              <a:rPr lang="en-IE" dirty="0"/>
              <a:t>What are we managing</a:t>
            </a:r>
            <a:endParaRPr lang="en-IE" noProof="0" dirty="0"/>
          </a:p>
        </p:txBody>
      </p:sp>
      <p:pic>
        <p:nvPicPr>
          <p:cNvPr id="4" name="Picture 3" descr="A yellow cubes on a black background&#10;&#10;AI-generated content may be incorrect.">
            <a:extLst>
              <a:ext uri="{FF2B5EF4-FFF2-40B4-BE49-F238E27FC236}">
                <a16:creationId xmlns:a16="http://schemas.microsoft.com/office/drawing/2014/main" id="{79E1B8EE-D8BD-88D1-A204-3ACF0EFEEF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91160" y="2935181"/>
            <a:ext cx="2312897" cy="1636820"/>
          </a:xfrm>
          <a:prstGeom prst="rect">
            <a:avLst/>
          </a:prstGeom>
        </p:spPr>
      </p:pic>
      <p:pic>
        <p:nvPicPr>
          <p:cNvPr id="8" name="Picture 7" descr="A blue triangle with black background&#10;&#10;AI-generated content may be incorrect.">
            <a:extLst>
              <a:ext uri="{FF2B5EF4-FFF2-40B4-BE49-F238E27FC236}">
                <a16:creationId xmlns:a16="http://schemas.microsoft.com/office/drawing/2014/main" id="{53DA13EC-609C-7E9C-7C38-EDCC3120DD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574706" y="2935179"/>
            <a:ext cx="2909903" cy="16368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09746D-AD7D-EFB9-465F-3F057682C1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252697" y="2738672"/>
            <a:ext cx="3608592" cy="2029833"/>
          </a:xfrm>
          <a:prstGeom prst="rect">
            <a:avLst/>
          </a:prstGeom>
        </p:spPr>
      </p:pic>
      <p:pic>
        <p:nvPicPr>
          <p:cNvPr id="16" name="Picture 15" descr="A blue whale with a stack of boxes on top of it">
            <a:extLst>
              <a:ext uri="{FF2B5EF4-FFF2-40B4-BE49-F238E27FC236}">
                <a16:creationId xmlns:a16="http://schemas.microsoft.com/office/drawing/2014/main" id="{31650203-B034-6E1B-5B42-2ADAB60BEC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8629377" y="2410834"/>
            <a:ext cx="2789223" cy="274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39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C11F7-A99D-E40F-F887-B1F642866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1D53A3-3C45-2623-CE51-63F2A2BEA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337" y="28575"/>
            <a:ext cx="8315325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 Presentation v4" id="{FC9FD239-82E6-49B8-AEC3-E38408511653}" vid="{3679A650-C2A6-4B96-AE8A-892A8EE2FF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C038E534B0D947A3C02E7944D6C8F1" ma:contentTypeVersion="43" ma:contentTypeDescription="Create a new document." ma:contentTypeScope="" ma:versionID="d1e1f6d5b629024140290d7c11db3576">
  <xsd:schema xmlns:xsd="http://www.w3.org/2001/XMLSchema" xmlns:xs="http://www.w3.org/2001/XMLSchema" xmlns:p="http://schemas.microsoft.com/office/2006/metadata/properties" xmlns:ns2="33d39472-5617-48f4-b73d-e779fbec66cf" xmlns:ns3="79ed5d91-c841-43ac-8503-4f5516a8d813" targetNamespace="http://schemas.microsoft.com/office/2006/metadata/properties" ma:root="true" ma:fieldsID="56f905d53818982ed4606ef6b70d98ef" ns2:_="" ns3:_="">
    <xsd:import namespace="33d39472-5617-48f4-b73d-e779fbec66cf"/>
    <xsd:import namespace="79ed5d91-c841-43ac-8503-4f5516a8d8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39472-5617-48f4-b73d-e779fbec66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ed5d91-c841-43ac-8503-4f5516a8d8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2dcab02-894e-4149-a8af-010eaf2a4304}" ma:internalName="TaxCatchAll" ma:showField="CatchAllData" ma:web="79ed5d91-c841-43ac-8503-4f5516a8d8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ed5d91-c841-43ac-8503-4f5516a8d813" xsi:nil="true"/>
    <lcf76f155ced4ddcb4097134ff3c332f xmlns="33d39472-5617-48f4-b73d-e779fbec66cf">
      <Terms xmlns="http://schemas.microsoft.com/office/infopath/2007/PartnerControls"/>
    </lcf76f155ced4ddcb4097134ff3c332f>
    <SharedWithUsers xmlns="79ed5d91-c841-43ac-8503-4f5516a8d813">
      <UserInfo>
        <DisplayName>Sharon Moylan</DisplayName>
        <AccountId>18835</AccountId>
        <AccountType/>
      </UserInfo>
      <UserInfo>
        <DisplayName>Aoife Mansergh</DisplayName>
        <AccountId>22341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931DAB8-A701-46A9-88C4-0D2D909ED56E}">
  <ds:schemaRefs>
    <ds:schemaRef ds:uri="33d39472-5617-48f4-b73d-e779fbec66cf"/>
    <ds:schemaRef ds:uri="79ed5d91-c841-43ac-8503-4f5516a8d81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7986340-597F-4A08-81AA-6DEA55B6A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27DB9A-73F7-44F8-A29B-00F632CE2049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33d39472-5617-48f4-b73d-e779fbec66cf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79ed5d91-c841-43ac-8503-4f5516a8d8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HEAnet Presentation v4</Template>
  <TotalTime>850</TotalTime>
  <Words>141</Words>
  <Application>Microsoft Office PowerPoint</Application>
  <PresentationFormat>Widescreen</PresentationFormat>
  <Paragraphs>45</Paragraphs>
  <Slides>36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James MacDonald</vt:lpstr>
      <vt:lpstr>Where we are currently</vt:lpstr>
      <vt:lpstr>What we currently use</vt:lpstr>
      <vt:lpstr>How we use it</vt:lpstr>
      <vt:lpstr>How we use it</vt:lpstr>
      <vt:lpstr>PowerPoint Presentation</vt:lpstr>
      <vt:lpstr>What are we managing</vt:lpstr>
      <vt:lpstr>PowerPoint Presentation</vt:lpstr>
      <vt:lpstr>Where we are going next</vt:lpstr>
      <vt:lpstr>PowerPoint Presentation</vt:lpstr>
      <vt:lpstr>More Precisely</vt:lpstr>
      <vt:lpstr>Even More Precisely</vt:lpstr>
      <vt:lpstr>Even More Precisely</vt:lpstr>
      <vt:lpstr>Cluster Creation and Provisioning</vt:lpstr>
      <vt:lpstr>PowerPoint Presentation</vt:lpstr>
      <vt:lpstr>PowerPoint Presentation</vt:lpstr>
      <vt:lpstr>Total Time: 8  - 15 minutes</vt:lpstr>
      <vt:lpstr>Application Catalogue</vt:lpstr>
      <vt:lpstr>PowerPoint Presentation</vt:lpstr>
      <vt:lpstr>PowerPoint Presentation</vt:lpstr>
      <vt:lpstr>PowerPoint Presentation</vt:lpstr>
      <vt:lpstr>PowerPoint Presentation</vt:lpstr>
      <vt:lpstr>Custom Resource Definitions &amp; Operators</vt:lpstr>
      <vt:lpstr>CloudNativePG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else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 Kuipers</dc:creator>
  <cp:lastModifiedBy>James MacDonald</cp:lastModifiedBy>
  <cp:revision>846</cp:revision>
  <dcterms:created xsi:type="dcterms:W3CDTF">2023-08-08T19:06:34Z</dcterms:created>
  <dcterms:modified xsi:type="dcterms:W3CDTF">2025-03-20T17:27:15Z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0x01010042C038E534B0D947A3C02E7944D6C8F1</vt:lpwstr>
  </property>
  <property fmtid="{D5CDD505-2E9C-101B-9397-08002B2CF9AE}" pid="3" name="Site Name">
    <vt:lpwstr>133;#Document Centre|f92fdc18-3ad9-43ed-965d-93bca5c293b6</vt:lpwstr>
  </property>
  <property fmtid="{D5CDD505-2E9C-101B-9397-08002B2CF9AE}" pid="4" name="MediaServiceImageTags">
    <vt:lpwstr/>
  </property>
  <property fmtid="{D5CDD505-2E9C-101B-9397-08002B2CF9AE}" pid="5" name="Doc Subsections">
    <vt:lpwstr/>
  </property>
  <property fmtid="{D5CDD505-2E9C-101B-9397-08002B2CF9AE}" pid="6" name="Library">
    <vt:lpwstr>3935;#Office Administration|8d45702b-3893-4f5d-92c7-e1fa815fe323</vt:lpwstr>
  </property>
  <property fmtid="{D5CDD505-2E9C-101B-9397-08002B2CF9AE}" pid="7" name="Stakeholder">
    <vt:lpwstr/>
  </property>
  <property fmtid="{D5CDD505-2E9C-101B-9397-08002B2CF9AE}" pid="8" name="Doc Section">
    <vt:lpwstr/>
  </property>
  <property fmtid="{D5CDD505-2E9C-101B-9397-08002B2CF9AE}" pid="9" name="Document Category">
    <vt:lpwstr/>
  </property>
</Properties>
</file>