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8" r:id="rId6"/>
    <p:sldId id="5903" r:id="rId7"/>
    <p:sldId id="5895" r:id="rId8"/>
    <p:sldId id="5896" r:id="rId9"/>
    <p:sldId id="5897" r:id="rId10"/>
    <p:sldId id="5898" r:id="rId11"/>
    <p:sldId id="5899" r:id="rId12"/>
    <p:sldId id="5892" r:id="rId13"/>
    <p:sldId id="5901" r:id="rId14"/>
    <p:sldId id="5902" r:id="rId15"/>
    <p:sldId id="263" r:id="rId16"/>
  </p:sldIdLst>
  <p:sldSz cx="12192000" cy="6858000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3CB585-540C-58E5-561E-FC7DC0BEF440}" name="Anne Trumpfheller" initials="AT" userId="S::Anne.Trumpfheller@euramet.onmicrosoft.com::1c342366-6807-44e7-b8e9-f1520dfa55c4" providerId="AD"/>
  <p188:author id="{668AD99E-3EC5-E0E0-5676-9FDB6F9C9A09}" name="Thomas Damitz" initials="TD" userId="S::Thomas.Damitz@euramet.org::901d910f-d850-4e1d-86bb-e944fd89067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Damitz" initials="TD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869"/>
    <a:srgbClr val="01A6DE"/>
    <a:srgbClr val="01A6DD"/>
    <a:srgbClr val="104B7D"/>
    <a:srgbClr val="F3F3F3"/>
    <a:srgbClr val="13488F"/>
    <a:srgbClr val="A2D4D0"/>
    <a:srgbClr val="F29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AA7B2A-895F-4FE6-8032-49374A2CC79A}" v="48" dt="2025-03-13T05:30:34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47" autoAdjust="0"/>
  </p:normalViewPr>
  <p:slideViewPr>
    <p:cSldViewPr snapToGrid="0" snapToObjects="1">
      <p:cViewPr varScale="1">
        <p:scale>
          <a:sx n="68" d="100"/>
          <a:sy n="68" d="100"/>
        </p:scale>
        <p:origin x="519" y="4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ko Merimaa" userId="c183a769-531f-4e1a-8af1-e5cee3aca525" providerId="ADAL" clId="{79AA7B2A-895F-4FE6-8032-49374A2CC79A}"/>
    <pc:docChg chg="undo redo custSel addSld delSld modSld sldOrd modMainMaster">
      <pc:chgData name="Mikko Merimaa" userId="c183a769-531f-4e1a-8af1-e5cee3aca525" providerId="ADAL" clId="{79AA7B2A-895F-4FE6-8032-49374A2CC79A}" dt="2025-03-13T05:52:50.874" v="8418" actId="1035"/>
      <pc:docMkLst>
        <pc:docMk/>
      </pc:docMkLst>
      <pc:sldChg chg="modSp mod">
        <pc:chgData name="Mikko Merimaa" userId="c183a769-531f-4e1a-8af1-e5cee3aca525" providerId="ADAL" clId="{79AA7B2A-895F-4FE6-8032-49374A2CC79A}" dt="2025-03-12T06:24:49.752" v="6070" actId="20577"/>
        <pc:sldMkLst>
          <pc:docMk/>
          <pc:sldMk cId="0" sldId="256"/>
        </pc:sldMkLst>
        <pc:spChg chg="mod">
          <ac:chgData name="Mikko Merimaa" userId="c183a769-531f-4e1a-8af1-e5cee3aca525" providerId="ADAL" clId="{79AA7B2A-895F-4FE6-8032-49374A2CC79A}" dt="2025-03-12T06:24:49.752" v="6070" actId="20577"/>
          <ac:spMkLst>
            <pc:docMk/>
            <pc:sldMk cId="0" sldId="256"/>
            <ac:spMk id="9218" creationId="{00000000-0000-0000-0000-000000000000}"/>
          </ac:spMkLst>
        </pc:spChg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2102651377" sldId="2568"/>
        </pc:sldMkLst>
      </pc:sldChg>
      <pc:sldChg chg="modSp add mod">
        <pc:chgData name="Mikko Merimaa" userId="c183a769-531f-4e1a-8af1-e5cee3aca525" providerId="ADAL" clId="{79AA7B2A-895F-4FE6-8032-49374A2CC79A}" dt="2025-03-07T12:46:37.340" v="643" actId="1037"/>
        <pc:sldMkLst>
          <pc:docMk/>
          <pc:sldMk cId="2860433823" sldId="2578"/>
        </pc:sldMkLst>
        <pc:spChg chg="mod">
          <ac:chgData name="Mikko Merimaa" userId="c183a769-531f-4e1a-8af1-e5cee3aca525" providerId="ADAL" clId="{79AA7B2A-895F-4FE6-8032-49374A2CC79A}" dt="2025-03-07T12:46:23.049" v="630" actId="1037"/>
          <ac:spMkLst>
            <pc:docMk/>
            <pc:sldMk cId="2860433823" sldId="2578"/>
            <ac:spMk id="14" creationId="{F28C7E85-2DC8-4A28-9139-FC7994142A4E}"/>
          </ac:spMkLst>
        </pc:spChg>
        <pc:spChg chg="mod">
          <ac:chgData name="Mikko Merimaa" userId="c183a769-531f-4e1a-8af1-e5cee3aca525" providerId="ADAL" clId="{79AA7B2A-895F-4FE6-8032-49374A2CC79A}" dt="2025-03-07T12:46:23.049" v="630" actId="1037"/>
          <ac:spMkLst>
            <pc:docMk/>
            <pc:sldMk cId="2860433823" sldId="2578"/>
            <ac:spMk id="15" creationId="{35A5F991-D36D-43DE-A45B-9DA45CC4F9BB}"/>
          </ac:spMkLst>
        </pc:spChg>
        <pc:picChg chg="mod">
          <ac:chgData name="Mikko Merimaa" userId="c183a769-531f-4e1a-8af1-e5cee3aca525" providerId="ADAL" clId="{79AA7B2A-895F-4FE6-8032-49374A2CC79A}" dt="2025-03-07T12:46:37.340" v="643" actId="1037"/>
          <ac:picMkLst>
            <pc:docMk/>
            <pc:sldMk cId="2860433823" sldId="2578"/>
            <ac:picMk id="13" creationId="{3533CDB5-906D-4D70-AEF0-E6386F5E3EFB}"/>
          </ac:picMkLst>
        </pc:picChg>
      </pc:sldChg>
      <pc:sldChg chg="delSp modSp mod">
        <pc:chgData name="Mikko Merimaa" userId="c183a769-531f-4e1a-8af1-e5cee3aca525" providerId="ADAL" clId="{79AA7B2A-895F-4FE6-8032-49374A2CC79A}" dt="2025-03-12T06:34:25.522" v="6363" actId="20577"/>
        <pc:sldMkLst>
          <pc:docMk/>
          <pc:sldMk cId="1659435585" sldId="5892"/>
        </pc:sldMkLst>
        <pc:spChg chg="mod">
          <ac:chgData name="Mikko Merimaa" userId="c183a769-531f-4e1a-8af1-e5cee3aca525" providerId="ADAL" clId="{79AA7B2A-895F-4FE6-8032-49374A2CC79A}" dt="2025-03-12T06:34:25.522" v="6363" actId="20577"/>
          <ac:spMkLst>
            <pc:docMk/>
            <pc:sldMk cId="1659435585" sldId="5892"/>
            <ac:spMk id="7" creationId="{160EF0FC-5B43-C321-5A1E-C074C4AD31E0}"/>
          </ac:spMkLst>
        </pc:spChg>
      </pc:sldChg>
      <pc:sldChg chg="addSp delSp modSp new del mod">
        <pc:chgData name="Mikko Merimaa" userId="c183a769-531f-4e1a-8af1-e5cee3aca525" providerId="ADAL" clId="{79AA7B2A-895F-4FE6-8032-49374A2CC79A}" dt="2025-03-10T13:58:52.720" v="5943" actId="47"/>
        <pc:sldMkLst>
          <pc:docMk/>
          <pc:sldMk cId="790203139" sldId="5893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2289373486" sldId="5893"/>
        </pc:sldMkLst>
      </pc:sldChg>
      <pc:sldChg chg="modSp add del mod">
        <pc:chgData name="Mikko Merimaa" userId="c183a769-531f-4e1a-8af1-e5cee3aca525" providerId="ADAL" clId="{79AA7B2A-895F-4FE6-8032-49374A2CC79A}" dt="2025-03-10T13:59:07.559" v="5944" actId="47"/>
        <pc:sldMkLst>
          <pc:docMk/>
          <pc:sldMk cId="1122986109" sldId="5894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4198574285" sldId="5894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3220907056" sldId="5895"/>
        </pc:sldMkLst>
      </pc:sldChg>
      <pc:sldChg chg="addSp delSp modSp new mod">
        <pc:chgData name="Mikko Merimaa" userId="c183a769-531f-4e1a-8af1-e5cee3aca525" providerId="ADAL" clId="{79AA7B2A-895F-4FE6-8032-49374A2CC79A}" dt="2025-03-12T07:54:22.854" v="6646" actId="1037"/>
        <pc:sldMkLst>
          <pc:docMk/>
          <pc:sldMk cId="4206836800" sldId="5895"/>
        </pc:sldMkLst>
        <pc:spChg chg="mod">
          <ac:chgData name="Mikko Merimaa" userId="c183a769-531f-4e1a-8af1-e5cee3aca525" providerId="ADAL" clId="{79AA7B2A-895F-4FE6-8032-49374A2CC79A}" dt="2025-03-07T12:48:22.385" v="678" actId="20577"/>
          <ac:spMkLst>
            <pc:docMk/>
            <pc:sldMk cId="4206836800" sldId="5895"/>
            <ac:spMk id="2" creationId="{66C433AC-B65A-E6BA-BF1A-DC3838159F5C}"/>
          </ac:spMkLst>
        </pc:spChg>
        <pc:spChg chg="mod">
          <ac:chgData name="Mikko Merimaa" userId="c183a769-531f-4e1a-8af1-e5cee3aca525" providerId="ADAL" clId="{79AA7B2A-895F-4FE6-8032-49374A2CC79A}" dt="2025-03-12T07:37:39.370" v="6364" actId="14100"/>
          <ac:spMkLst>
            <pc:docMk/>
            <pc:sldMk cId="4206836800" sldId="5895"/>
            <ac:spMk id="3" creationId="{BC8CE619-2230-6B1A-0C6B-184C171A84E1}"/>
          </ac:spMkLst>
        </pc:spChg>
        <pc:spChg chg="add del">
          <ac:chgData name="Mikko Merimaa" userId="c183a769-531f-4e1a-8af1-e5cee3aca525" providerId="ADAL" clId="{79AA7B2A-895F-4FE6-8032-49374A2CC79A}" dt="2025-03-12T07:37:57.941" v="6366" actId="478"/>
          <ac:spMkLst>
            <pc:docMk/>
            <pc:sldMk cId="4206836800" sldId="5895"/>
            <ac:spMk id="5" creationId="{83A5A4AD-952B-5CC4-D281-DEE0A39B2ADE}"/>
          </ac:spMkLst>
        </pc:spChg>
        <pc:spChg chg="add mod">
          <ac:chgData name="Mikko Merimaa" userId="c183a769-531f-4e1a-8af1-e5cee3aca525" providerId="ADAL" clId="{79AA7B2A-895F-4FE6-8032-49374A2CC79A}" dt="2025-03-12T07:54:18.885" v="6639" actId="1037"/>
          <ac:spMkLst>
            <pc:docMk/>
            <pc:sldMk cId="4206836800" sldId="5895"/>
            <ac:spMk id="6" creationId="{99448C41-9B4D-6D52-9E55-8D95755DD70A}"/>
          </ac:spMkLst>
        </pc:spChg>
        <pc:spChg chg="add mod">
          <ac:chgData name="Mikko Merimaa" userId="c183a769-531f-4e1a-8af1-e5cee3aca525" providerId="ADAL" clId="{79AA7B2A-895F-4FE6-8032-49374A2CC79A}" dt="2025-03-12T07:54:22.854" v="6646" actId="1037"/>
          <ac:spMkLst>
            <pc:docMk/>
            <pc:sldMk cId="4206836800" sldId="5895"/>
            <ac:spMk id="7" creationId="{FEFEF746-93AC-2BF6-DD48-5C19DD5964C9}"/>
          </ac:spMkLst>
        </pc:spChg>
      </pc:sldChg>
      <pc:sldChg chg="addSp delSp modSp new mod">
        <pc:chgData name="Mikko Merimaa" userId="c183a769-531f-4e1a-8af1-e5cee3aca525" providerId="ADAL" clId="{79AA7B2A-895F-4FE6-8032-49374A2CC79A}" dt="2025-03-13T05:44:11.884" v="8284" actId="20577"/>
        <pc:sldMkLst>
          <pc:docMk/>
          <pc:sldMk cId="1161361764" sldId="5896"/>
        </pc:sldMkLst>
        <pc:spChg chg="mod">
          <ac:chgData name="Mikko Merimaa" userId="c183a769-531f-4e1a-8af1-e5cee3aca525" providerId="ADAL" clId="{79AA7B2A-895F-4FE6-8032-49374A2CC79A}" dt="2025-03-12T06:31:07.947" v="6337" actId="5793"/>
          <ac:spMkLst>
            <pc:docMk/>
            <pc:sldMk cId="1161361764" sldId="5896"/>
            <ac:spMk id="2" creationId="{7B7A5B05-DE0F-2575-1F27-ACCDFBE2A7BE}"/>
          </ac:spMkLst>
        </pc:spChg>
        <pc:spChg chg="mod">
          <ac:chgData name="Mikko Merimaa" userId="c183a769-531f-4e1a-8af1-e5cee3aca525" providerId="ADAL" clId="{79AA7B2A-895F-4FE6-8032-49374A2CC79A}" dt="2025-03-13T05:25:41.181" v="7679" actId="20577"/>
          <ac:spMkLst>
            <pc:docMk/>
            <pc:sldMk cId="1161361764" sldId="5896"/>
            <ac:spMk id="3" creationId="{5827D02E-3719-93A8-294C-BDABFEF5FBFF}"/>
          </ac:spMkLst>
        </pc:spChg>
        <pc:spChg chg="mod">
          <ac:chgData name="Mikko Merimaa" userId="c183a769-531f-4e1a-8af1-e5cee3aca525" providerId="ADAL" clId="{79AA7B2A-895F-4FE6-8032-49374A2CC79A}" dt="2025-03-13T05:44:11.884" v="8284" actId="20577"/>
          <ac:spMkLst>
            <pc:docMk/>
            <pc:sldMk cId="1161361764" sldId="5896"/>
            <ac:spMk id="4" creationId="{D274827C-32EA-8742-3DED-DEE0E26293B8}"/>
          </ac:spMkLst>
        </pc:spChg>
        <pc:spChg chg="add mod">
          <ac:chgData name="Mikko Merimaa" userId="c183a769-531f-4e1a-8af1-e5cee3aca525" providerId="ADAL" clId="{79AA7B2A-895F-4FE6-8032-49374A2CC79A}" dt="2025-03-10T13:28:34.767" v="5038" actId="1076"/>
          <ac:spMkLst>
            <pc:docMk/>
            <pc:sldMk cId="1161361764" sldId="5896"/>
            <ac:spMk id="8" creationId="{684A7BF2-26B4-E17E-8968-670DBB65C0C5}"/>
          </ac:spMkLst>
        </pc:spChg>
        <pc:spChg chg="add mod">
          <ac:chgData name="Mikko Merimaa" userId="c183a769-531f-4e1a-8af1-e5cee3aca525" providerId="ADAL" clId="{79AA7B2A-895F-4FE6-8032-49374A2CC79A}" dt="2025-03-10T13:28:38.751" v="5039" actId="1076"/>
          <ac:spMkLst>
            <pc:docMk/>
            <pc:sldMk cId="1161361764" sldId="5896"/>
            <ac:spMk id="9" creationId="{2125FB96-595D-CC07-CE89-5F70B13F8253}"/>
          </ac:spMkLst>
        </pc:spChg>
        <pc:cxnChg chg="add mod">
          <ac:chgData name="Mikko Merimaa" userId="c183a769-531f-4e1a-8af1-e5cee3aca525" providerId="ADAL" clId="{79AA7B2A-895F-4FE6-8032-49374A2CC79A}" dt="2025-03-10T07:19:57.787" v="2558" actId="1582"/>
          <ac:cxnSpMkLst>
            <pc:docMk/>
            <pc:sldMk cId="1161361764" sldId="5896"/>
            <ac:cxnSpMk id="12" creationId="{ED7FAADE-6295-5E33-F799-42FC6B4D98E3}"/>
          </ac:cxnSpMkLst>
        </pc:cxnChg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1471270070" sldId="5896"/>
        </pc:sldMkLst>
      </pc:sldChg>
      <pc:sldChg chg="addSp delSp modSp new mod ord">
        <pc:chgData name="Mikko Merimaa" userId="c183a769-531f-4e1a-8af1-e5cee3aca525" providerId="ADAL" clId="{79AA7B2A-895F-4FE6-8032-49374A2CC79A}" dt="2025-03-13T05:49:29.892" v="8350" actId="20577"/>
        <pc:sldMkLst>
          <pc:docMk/>
          <pc:sldMk cId="3382731772" sldId="5897"/>
        </pc:sldMkLst>
        <pc:spChg chg="mod">
          <ac:chgData name="Mikko Merimaa" userId="c183a769-531f-4e1a-8af1-e5cee3aca525" providerId="ADAL" clId="{79AA7B2A-895F-4FE6-8032-49374A2CC79A}" dt="2025-03-13T05:49:29.892" v="8350" actId="20577"/>
          <ac:spMkLst>
            <pc:docMk/>
            <pc:sldMk cId="3382731772" sldId="5897"/>
            <ac:spMk id="2" creationId="{7C0E66A7-8430-9FAD-9258-CFCF87D6BFBE}"/>
          </ac:spMkLst>
        </pc:spChg>
        <pc:spChg chg="mod">
          <ac:chgData name="Mikko Merimaa" userId="c183a769-531f-4e1a-8af1-e5cee3aca525" providerId="ADAL" clId="{79AA7B2A-895F-4FE6-8032-49374A2CC79A}" dt="2025-03-12T06:32:55.912" v="6343" actId="20577"/>
          <ac:spMkLst>
            <pc:docMk/>
            <pc:sldMk cId="3382731772" sldId="5897"/>
            <ac:spMk id="3" creationId="{7D8DE094-5171-13E1-DD34-D513A6ACEE0C}"/>
          </ac:spMkLst>
        </pc:spChg>
        <pc:spChg chg="add mod">
          <ac:chgData name="Mikko Merimaa" userId="c183a769-531f-4e1a-8af1-e5cee3aca525" providerId="ADAL" clId="{79AA7B2A-895F-4FE6-8032-49374A2CC79A}" dt="2025-03-13T05:31:47.352" v="7796" actId="20577"/>
          <ac:spMkLst>
            <pc:docMk/>
            <pc:sldMk cId="3382731772" sldId="5897"/>
            <ac:spMk id="5" creationId="{1A3EF60C-2A03-1BAF-F8B3-DF3A631C4E70}"/>
          </ac:spMkLst>
        </pc:spChg>
        <pc:spChg chg="add mod">
          <ac:chgData name="Mikko Merimaa" userId="c183a769-531f-4e1a-8af1-e5cee3aca525" providerId="ADAL" clId="{79AA7B2A-895F-4FE6-8032-49374A2CC79A}" dt="2025-03-10T06:51:22.226" v="2037" actId="1076"/>
          <ac:spMkLst>
            <pc:docMk/>
            <pc:sldMk cId="3382731772" sldId="5897"/>
            <ac:spMk id="7" creationId="{A411937A-2445-4E5C-E974-27E428138E85}"/>
          </ac:spMkLst>
        </pc:spChg>
        <pc:spChg chg="add mod">
          <ac:chgData name="Mikko Merimaa" userId="c183a769-531f-4e1a-8af1-e5cee3aca525" providerId="ADAL" clId="{79AA7B2A-895F-4FE6-8032-49374A2CC79A}" dt="2025-03-10T06:51:33.703" v="2105" actId="1076"/>
          <ac:spMkLst>
            <pc:docMk/>
            <pc:sldMk cId="3382731772" sldId="5897"/>
            <ac:spMk id="8" creationId="{D6F62743-9271-06EC-C863-F44C4EE638FE}"/>
          </ac:spMkLst>
        </pc:spChg>
        <pc:spChg chg="add mod">
          <ac:chgData name="Mikko Merimaa" userId="c183a769-531f-4e1a-8af1-e5cee3aca525" providerId="ADAL" clId="{79AA7B2A-895F-4FE6-8032-49374A2CC79A}" dt="2025-03-10T06:51:28.782" v="2104" actId="1038"/>
          <ac:spMkLst>
            <pc:docMk/>
            <pc:sldMk cId="3382731772" sldId="5897"/>
            <ac:spMk id="9" creationId="{287C1F97-1D31-09AD-D465-41055F7ACED1}"/>
          </ac:spMkLst>
        </pc:spChg>
        <pc:spChg chg="add mod">
          <ac:chgData name="Mikko Merimaa" userId="c183a769-531f-4e1a-8af1-e5cee3aca525" providerId="ADAL" clId="{79AA7B2A-895F-4FE6-8032-49374A2CC79A}" dt="2025-03-10T06:51:48.100" v="2186" actId="20577"/>
          <ac:spMkLst>
            <pc:docMk/>
            <pc:sldMk cId="3382731772" sldId="5897"/>
            <ac:spMk id="10" creationId="{9D6DDDC7-CD0A-678E-F0AB-AD69A4161591}"/>
          </ac:spMkLst>
        </pc:spChg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3396423023" sldId="5897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549480107" sldId="5898"/>
        </pc:sldMkLst>
      </pc:sldChg>
      <pc:sldChg chg="addSp delSp modSp new mod ord modClrScheme chgLayout">
        <pc:chgData name="Mikko Merimaa" userId="c183a769-531f-4e1a-8af1-e5cee3aca525" providerId="ADAL" clId="{79AA7B2A-895F-4FE6-8032-49374A2CC79A}" dt="2025-03-13T05:51:30.526" v="8394" actId="20577"/>
        <pc:sldMkLst>
          <pc:docMk/>
          <pc:sldMk cId="3257189644" sldId="5898"/>
        </pc:sldMkLst>
        <pc:spChg chg="mod">
          <ac:chgData name="Mikko Merimaa" userId="c183a769-531f-4e1a-8af1-e5cee3aca525" providerId="ADAL" clId="{79AA7B2A-895F-4FE6-8032-49374A2CC79A}" dt="2025-03-13T05:50:24.826" v="8374" actId="20577"/>
          <ac:spMkLst>
            <pc:docMk/>
            <pc:sldMk cId="3257189644" sldId="5898"/>
            <ac:spMk id="2" creationId="{B98E8F21-ED84-ACA6-ADE7-8FFDA87B1F00}"/>
          </ac:spMkLst>
        </pc:spChg>
        <pc:spChg chg="add mod">
          <ac:chgData name="Mikko Merimaa" userId="c183a769-531f-4e1a-8af1-e5cee3aca525" providerId="ADAL" clId="{79AA7B2A-895F-4FE6-8032-49374A2CC79A}" dt="2025-03-13T05:51:30.526" v="8394" actId="20577"/>
          <ac:spMkLst>
            <pc:docMk/>
            <pc:sldMk cId="3257189644" sldId="5898"/>
            <ac:spMk id="3" creationId="{B86BF11A-ACC1-B3F0-0983-25AB625D3089}"/>
          </ac:spMkLst>
        </pc:spChg>
        <pc:spChg chg="mod">
          <ac:chgData name="Mikko Merimaa" userId="c183a769-531f-4e1a-8af1-e5cee3aca525" providerId="ADAL" clId="{79AA7B2A-895F-4FE6-8032-49374A2CC79A}" dt="2025-03-10T07:04:58.559" v="2245" actId="26606"/>
          <ac:spMkLst>
            <pc:docMk/>
            <pc:sldMk cId="3257189644" sldId="5898"/>
            <ac:spMk id="4" creationId="{9D6C33A5-FE8B-64E7-E4FE-FB51BCCBA2DB}"/>
          </ac:spMkLst>
        </pc:spChg>
        <pc:spChg chg="add mod">
          <ac:chgData name="Mikko Merimaa" userId="c183a769-531f-4e1a-8af1-e5cee3aca525" providerId="ADAL" clId="{79AA7B2A-895F-4FE6-8032-49374A2CC79A}" dt="2025-03-13T05:19:18.387" v="7168" actId="1036"/>
          <ac:spMkLst>
            <pc:docMk/>
            <pc:sldMk cId="3257189644" sldId="5898"/>
            <ac:spMk id="10" creationId="{D51E4920-9512-E3E7-77BE-37A719FA3FBA}"/>
          </ac:spMkLst>
        </pc:spChg>
        <pc:spChg chg="add mod">
          <ac:chgData name="Mikko Merimaa" userId="c183a769-531f-4e1a-8af1-e5cee3aca525" providerId="ADAL" clId="{79AA7B2A-895F-4FE6-8032-49374A2CC79A}" dt="2025-03-13T05:19:29.183" v="7170" actId="1076"/>
          <ac:spMkLst>
            <pc:docMk/>
            <pc:sldMk cId="3257189644" sldId="5898"/>
            <ac:spMk id="13" creationId="{41246533-4ECE-04AD-3796-397C1D2F51EB}"/>
          </ac:spMkLst>
        </pc:spChg>
        <pc:spChg chg="add mod">
          <ac:chgData name="Mikko Merimaa" userId="c183a769-531f-4e1a-8af1-e5cee3aca525" providerId="ADAL" clId="{79AA7B2A-895F-4FE6-8032-49374A2CC79A}" dt="2025-03-13T05:19:23.434" v="7169" actId="1076"/>
          <ac:spMkLst>
            <pc:docMk/>
            <pc:sldMk cId="3257189644" sldId="5898"/>
            <ac:spMk id="15" creationId="{398EC2AE-D033-474C-B599-B9F3CCC92EAB}"/>
          </ac:spMkLst>
        </pc:spChg>
        <pc:picChg chg="add mod">
          <ac:chgData name="Mikko Merimaa" userId="c183a769-531f-4e1a-8af1-e5cee3aca525" providerId="ADAL" clId="{79AA7B2A-895F-4FE6-8032-49374A2CC79A}" dt="2025-03-13T05:19:18.387" v="7168" actId="1036"/>
          <ac:picMkLst>
            <pc:docMk/>
            <pc:sldMk cId="3257189644" sldId="5898"/>
            <ac:picMk id="9" creationId="{EC87D84C-59A2-075D-CA3F-701F071E9B33}"/>
          </ac:picMkLst>
        </pc:picChg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910368113" sldId="5899"/>
        </pc:sldMkLst>
      </pc:sldChg>
      <pc:sldChg chg="addSp delSp modSp new mod">
        <pc:chgData name="Mikko Merimaa" userId="c183a769-531f-4e1a-8af1-e5cee3aca525" providerId="ADAL" clId="{79AA7B2A-895F-4FE6-8032-49374A2CC79A}" dt="2025-03-13T05:52:28.616" v="8406" actId="113"/>
        <pc:sldMkLst>
          <pc:docMk/>
          <pc:sldMk cId="3163299693" sldId="5899"/>
        </pc:sldMkLst>
        <pc:spChg chg="mod">
          <ac:chgData name="Mikko Merimaa" userId="c183a769-531f-4e1a-8af1-e5cee3aca525" providerId="ADAL" clId="{79AA7B2A-895F-4FE6-8032-49374A2CC79A}" dt="2025-03-13T05:52:28.616" v="8406" actId="113"/>
          <ac:spMkLst>
            <pc:docMk/>
            <pc:sldMk cId="3163299693" sldId="5899"/>
            <ac:spMk id="2" creationId="{4E95CCED-302F-73AE-66A4-82690E9D71A0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6" creationId="{C552E674-7D2D-1255-135A-55EE8B1BC360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7" creationId="{9F3EC2CB-73FC-838F-A752-BC0A1AA874F9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9" creationId="{9AA1F2D8-3990-3EF1-06A5-E707B54AE71B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11" creationId="{EC6045D4-33E6-5A7D-D5CD-E196E60FFB3A}"/>
          </ac:spMkLst>
        </pc:spChg>
        <pc:spChg chg="add mod">
          <ac:chgData name="Mikko Merimaa" userId="c183a769-531f-4e1a-8af1-e5cee3aca525" providerId="ADAL" clId="{79AA7B2A-895F-4FE6-8032-49374A2CC79A}" dt="2025-03-13T05:06:08.938" v="6649" actId="14100"/>
          <ac:spMkLst>
            <pc:docMk/>
            <pc:sldMk cId="3163299693" sldId="5899"/>
            <ac:spMk id="12" creationId="{90C66525-9E7D-05F9-FEC4-379358B13E2D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13" creationId="{9DD7FE8C-3CB1-DF62-3B5D-E35213AA0265}"/>
          </ac:spMkLst>
        </pc:spChg>
        <pc:spChg chg="add mod">
          <ac:chgData name="Mikko Merimaa" userId="c183a769-531f-4e1a-8af1-e5cee3aca525" providerId="ADAL" clId="{79AA7B2A-895F-4FE6-8032-49374A2CC79A}" dt="2025-03-13T05:11:52.834" v="6972" actId="1038"/>
          <ac:spMkLst>
            <pc:docMk/>
            <pc:sldMk cId="3163299693" sldId="5899"/>
            <ac:spMk id="15" creationId="{C281FF5C-0461-8DDF-E747-6BFCE2E4A075}"/>
          </ac:spMkLst>
        </pc:spChg>
        <pc:spChg chg="add mod">
          <ac:chgData name="Mikko Merimaa" userId="c183a769-531f-4e1a-8af1-e5cee3aca525" providerId="ADAL" clId="{79AA7B2A-895F-4FE6-8032-49374A2CC79A}" dt="2025-03-13T05:10:53.418" v="6907" actId="1076"/>
          <ac:spMkLst>
            <pc:docMk/>
            <pc:sldMk cId="3163299693" sldId="5899"/>
            <ac:spMk id="16" creationId="{92E3E10E-09C3-A694-0D7C-CE414DAA05B4}"/>
          </ac:spMkLst>
        </pc:spChg>
        <pc:spChg chg="add mod">
          <ac:chgData name="Mikko Merimaa" userId="c183a769-531f-4e1a-8af1-e5cee3aca525" providerId="ADAL" clId="{79AA7B2A-895F-4FE6-8032-49374A2CC79A}" dt="2025-03-13T05:13:16.057" v="7012" actId="1076"/>
          <ac:spMkLst>
            <pc:docMk/>
            <pc:sldMk cId="3163299693" sldId="5899"/>
            <ac:spMk id="17" creationId="{77D5486C-449E-B02F-F5FC-92EF6451AF61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18" creationId="{9541133F-4D92-766A-875C-CF0B765B2FC7}"/>
          </ac:spMkLst>
        </pc:spChg>
        <pc:spChg chg="add del mod">
          <ac:chgData name="Mikko Merimaa" userId="c183a769-531f-4e1a-8af1-e5cee3aca525" providerId="ADAL" clId="{79AA7B2A-895F-4FE6-8032-49374A2CC79A}" dt="2025-03-13T05:09:17.211" v="6749" actId="478"/>
          <ac:spMkLst>
            <pc:docMk/>
            <pc:sldMk cId="3163299693" sldId="5899"/>
            <ac:spMk id="19" creationId="{3C47AB07-048A-E69B-D539-10316FBBAE6B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1" creationId="{C388DD5B-8E09-582F-1F2D-890576C97E43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2" creationId="{81F0BEAB-B51F-9921-3E8E-CF201FAAC75B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3" creationId="{3D864B7A-7287-92F0-E1DC-05CDDFD35C3D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5" creationId="{46585B01-A688-2E9B-E5EC-58D5EF11DFDB}"/>
          </ac:spMkLst>
        </pc:spChg>
        <pc:spChg chg="add mod">
          <ac:chgData name="Mikko Merimaa" userId="c183a769-531f-4e1a-8af1-e5cee3aca525" providerId="ADAL" clId="{79AA7B2A-895F-4FE6-8032-49374A2CC79A}" dt="2025-03-13T05:10:07.975" v="6897" actId="1036"/>
          <ac:spMkLst>
            <pc:docMk/>
            <pc:sldMk cId="3163299693" sldId="5899"/>
            <ac:spMk id="26" creationId="{CA89A15C-C57C-4680-D996-BF9D174FE4E6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7" creationId="{DD5393DC-4E67-57C2-C541-1351830AF8E4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8" creationId="{3A8537C8-FF0B-DB74-553A-0EEF7A1C37E0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29" creationId="{2033E8E1-F74D-141F-CFCA-B8AF3B04C771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30" creationId="{4F9E74D8-31CD-B89B-11BA-4296637D75BD}"/>
          </ac:spMkLst>
        </pc:spChg>
        <pc:spChg chg="add mod">
          <ac:chgData name="Mikko Merimaa" userId="c183a769-531f-4e1a-8af1-e5cee3aca525" providerId="ADAL" clId="{79AA7B2A-895F-4FE6-8032-49374A2CC79A}" dt="2025-03-13T05:11:44.959" v="6950" actId="1036"/>
          <ac:spMkLst>
            <pc:docMk/>
            <pc:sldMk cId="3163299693" sldId="5899"/>
            <ac:spMk id="31" creationId="{1FCCDEF8-9E13-577B-46F9-B9C12F5AE12E}"/>
          </ac:spMkLst>
        </pc:spChg>
        <pc:spChg chg="add mod">
          <ac:chgData name="Mikko Merimaa" userId="c183a769-531f-4e1a-8af1-e5cee3aca525" providerId="ADAL" clId="{79AA7B2A-895F-4FE6-8032-49374A2CC79A}" dt="2025-03-13T05:12:44.571" v="7001" actId="207"/>
          <ac:spMkLst>
            <pc:docMk/>
            <pc:sldMk cId="3163299693" sldId="5899"/>
            <ac:spMk id="32" creationId="{3AF40253-0264-E651-F18B-A7C93FD89043}"/>
          </ac:spMkLst>
        </pc:spChg>
        <pc:spChg chg="add mod">
          <ac:chgData name="Mikko Merimaa" userId="c183a769-531f-4e1a-8af1-e5cee3aca525" providerId="ADAL" clId="{79AA7B2A-895F-4FE6-8032-49374A2CC79A}" dt="2025-03-13T05:36:53.358" v="7888" actId="20577"/>
          <ac:spMkLst>
            <pc:docMk/>
            <pc:sldMk cId="3163299693" sldId="5899"/>
            <ac:spMk id="33" creationId="{87A55107-BC26-9722-F696-1FCF41DB7E98}"/>
          </ac:spMkLst>
        </pc:spChg>
        <pc:graphicFrameChg chg="add mod">
          <ac:chgData name="Mikko Merimaa" userId="c183a769-531f-4e1a-8af1-e5cee3aca525" providerId="ADAL" clId="{79AA7B2A-895F-4FE6-8032-49374A2CC79A}" dt="2025-03-13T05:06:32.683" v="6684"/>
          <ac:graphicFrameMkLst>
            <pc:docMk/>
            <pc:sldMk cId="3163299693" sldId="5899"/>
            <ac:graphicFrameMk id="3" creationId="{B0E76E78-DE96-FB0A-883B-3BF0C0FE9E8F}"/>
          </ac:graphicFrameMkLst>
        </pc:graphicFrameChg>
        <pc:picChg chg="add del mod">
          <ac:chgData name="Mikko Merimaa" userId="c183a769-531f-4e1a-8af1-e5cee3aca525" providerId="ADAL" clId="{79AA7B2A-895F-4FE6-8032-49374A2CC79A}" dt="2025-03-13T05:09:19.796" v="6750" actId="478"/>
          <ac:picMkLst>
            <pc:docMk/>
            <pc:sldMk cId="3163299693" sldId="5899"/>
            <ac:picMk id="5" creationId="{4B998BAE-6AD2-1988-F7B9-1ECB5B14C822}"/>
          </ac:picMkLst>
        </pc:picChg>
        <pc:picChg chg="add mod">
          <ac:chgData name="Mikko Merimaa" userId="c183a769-531f-4e1a-8af1-e5cee3aca525" providerId="ADAL" clId="{79AA7B2A-895F-4FE6-8032-49374A2CC79A}" dt="2025-03-13T05:13:03.900" v="7011" actId="1035"/>
          <ac:picMkLst>
            <pc:docMk/>
            <pc:sldMk cId="3163299693" sldId="5899"/>
            <ac:picMk id="8" creationId="{15C87B35-EC9C-9011-ECFE-7C264893F2A4}"/>
          </ac:picMkLst>
        </pc:picChg>
        <pc:picChg chg="add del mod modCrop">
          <ac:chgData name="Mikko Merimaa" userId="c183a769-531f-4e1a-8af1-e5cee3aca525" providerId="ADAL" clId="{79AA7B2A-895F-4FE6-8032-49374A2CC79A}" dt="2025-03-13T05:47:03.534" v="8306" actId="478"/>
          <ac:picMkLst>
            <pc:docMk/>
            <pc:sldMk cId="3163299693" sldId="5899"/>
            <ac:picMk id="10" creationId="{6D2A673C-83F6-9896-2B05-FD493798079C}"/>
          </ac:picMkLst>
        </pc:picChg>
        <pc:picChg chg="add del mod">
          <ac:chgData name="Mikko Merimaa" userId="c183a769-531f-4e1a-8af1-e5cee3aca525" providerId="ADAL" clId="{79AA7B2A-895F-4FE6-8032-49374A2CC79A}" dt="2025-03-13T05:05:57.246" v="6647" actId="478"/>
          <ac:picMkLst>
            <pc:docMk/>
            <pc:sldMk cId="3163299693" sldId="5899"/>
            <ac:picMk id="14" creationId="{5BC817EC-56C7-9FFB-685A-76CCEAAB79CA}"/>
          </ac:picMkLst>
        </pc:picChg>
        <pc:picChg chg="add mod">
          <ac:chgData name="Mikko Merimaa" userId="c183a769-531f-4e1a-8af1-e5cee3aca525" providerId="ADAL" clId="{79AA7B2A-895F-4FE6-8032-49374A2CC79A}" dt="2025-03-13T05:47:17.439" v="8337" actId="1035"/>
          <ac:picMkLst>
            <pc:docMk/>
            <pc:sldMk cId="3163299693" sldId="5899"/>
            <ac:picMk id="35" creationId="{00C13ADA-3DD6-23C3-E3B3-8D6AE9B912D5}"/>
          </ac:picMkLst>
        </pc:picChg>
      </pc:sldChg>
      <pc:sldChg chg="modSp new del mod">
        <pc:chgData name="Mikko Merimaa" userId="c183a769-531f-4e1a-8af1-e5cee3aca525" providerId="ADAL" clId="{79AA7B2A-895F-4FE6-8032-49374A2CC79A}" dt="2025-03-10T07:51:08.684" v="2977" actId="47"/>
        <pc:sldMkLst>
          <pc:docMk/>
          <pc:sldMk cId="861788466" sldId="5900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2609644974" sldId="5900"/>
        </pc:sldMkLst>
      </pc:sldChg>
      <pc:sldChg chg="del">
        <pc:chgData name="Mikko Merimaa" userId="c183a769-531f-4e1a-8af1-e5cee3aca525" providerId="ADAL" clId="{79AA7B2A-895F-4FE6-8032-49374A2CC79A}" dt="2025-03-07T12:36:52.050" v="47" actId="47"/>
        <pc:sldMkLst>
          <pc:docMk/>
          <pc:sldMk cId="1558445506" sldId="5901"/>
        </pc:sldMkLst>
      </pc:sldChg>
      <pc:sldChg chg="addSp delSp modSp new mod">
        <pc:chgData name="Mikko Merimaa" userId="c183a769-531f-4e1a-8af1-e5cee3aca525" providerId="ADAL" clId="{79AA7B2A-895F-4FE6-8032-49374A2CC79A}" dt="2025-03-13T05:45:01.624" v="8305" actId="20577"/>
        <pc:sldMkLst>
          <pc:docMk/>
          <pc:sldMk cId="3473554079" sldId="5901"/>
        </pc:sldMkLst>
        <pc:spChg chg="mod">
          <ac:chgData name="Mikko Merimaa" userId="c183a769-531f-4e1a-8af1-e5cee3aca525" providerId="ADAL" clId="{79AA7B2A-895F-4FE6-8032-49374A2CC79A}" dt="2025-03-10T08:34:42.837" v="3460" actId="20577"/>
          <ac:spMkLst>
            <pc:docMk/>
            <pc:sldMk cId="3473554079" sldId="5901"/>
            <ac:spMk id="2" creationId="{99AF925B-59FE-FBF9-46A5-9F1F5D92783A}"/>
          </ac:spMkLst>
        </pc:spChg>
        <pc:spChg chg="add del mod">
          <ac:chgData name="Mikko Merimaa" userId="c183a769-531f-4e1a-8af1-e5cee3aca525" providerId="ADAL" clId="{79AA7B2A-895F-4FE6-8032-49374A2CC79A}" dt="2025-03-10T08:26:38.149" v="3375" actId="20577"/>
          <ac:spMkLst>
            <pc:docMk/>
            <pc:sldMk cId="3473554079" sldId="5901"/>
            <ac:spMk id="3" creationId="{60551169-C8CA-F712-9F5F-410DC0D0548F}"/>
          </ac:spMkLst>
        </pc:spChg>
        <pc:spChg chg="mod">
          <ac:chgData name="Mikko Merimaa" userId="c183a769-531f-4e1a-8af1-e5cee3aca525" providerId="ADAL" clId="{79AA7B2A-895F-4FE6-8032-49374A2CC79A}" dt="2025-03-10T08:23:25.205" v="3305" actId="6549"/>
          <ac:spMkLst>
            <pc:docMk/>
            <pc:sldMk cId="3473554079" sldId="5901"/>
            <ac:spMk id="4" creationId="{FFDD2B0F-3E11-11EB-25FD-19A50BF3DF84}"/>
          </ac:spMkLst>
        </pc:spChg>
        <pc:spChg chg="add mod">
          <ac:chgData name="Mikko Merimaa" userId="c183a769-531f-4e1a-8af1-e5cee3aca525" providerId="ADAL" clId="{79AA7B2A-895F-4FE6-8032-49374A2CC79A}" dt="2025-03-13T05:45:01.624" v="8305" actId="20577"/>
          <ac:spMkLst>
            <pc:docMk/>
            <pc:sldMk cId="3473554079" sldId="5901"/>
            <ac:spMk id="13" creationId="{83C5E4A9-4BD2-3D65-763C-0C7503962EB1}"/>
          </ac:spMkLst>
        </pc:spChg>
        <pc:spChg chg="add mod">
          <ac:chgData name="Mikko Merimaa" userId="c183a769-531f-4e1a-8af1-e5cee3aca525" providerId="ADAL" clId="{79AA7B2A-895F-4FE6-8032-49374A2CC79A}" dt="2025-03-10T08:34:51.659" v="3461" actId="20577"/>
          <ac:spMkLst>
            <pc:docMk/>
            <pc:sldMk cId="3473554079" sldId="5901"/>
            <ac:spMk id="14" creationId="{2171161A-9044-CD01-6981-5B1CEEFC338B}"/>
          </ac:spMkLst>
        </pc:spChg>
        <pc:spChg chg="add mod">
          <ac:chgData name="Mikko Merimaa" userId="c183a769-531f-4e1a-8af1-e5cee3aca525" providerId="ADAL" clId="{79AA7B2A-895F-4FE6-8032-49374A2CC79A}" dt="2025-03-10T08:34:54.195" v="3462" actId="20577"/>
          <ac:spMkLst>
            <pc:docMk/>
            <pc:sldMk cId="3473554079" sldId="5901"/>
            <ac:spMk id="15" creationId="{10C9D389-C0F1-62A2-432C-6A52E4A67546}"/>
          </ac:spMkLst>
        </pc:spChg>
      </pc:sldChg>
      <pc:sldChg chg="addSp delSp modSp new mod">
        <pc:chgData name="Mikko Merimaa" userId="c183a769-531f-4e1a-8af1-e5cee3aca525" providerId="ADAL" clId="{79AA7B2A-895F-4FE6-8032-49374A2CC79A}" dt="2025-03-13T05:52:50.874" v="8418" actId="1035"/>
        <pc:sldMkLst>
          <pc:docMk/>
          <pc:sldMk cId="1213681740" sldId="5902"/>
        </pc:sldMkLst>
        <pc:spChg chg="mod">
          <ac:chgData name="Mikko Merimaa" userId="c183a769-531f-4e1a-8af1-e5cee3aca525" providerId="ADAL" clId="{79AA7B2A-895F-4FE6-8032-49374A2CC79A}" dt="2025-03-10T12:52:55.772" v="3904" actId="6549"/>
          <ac:spMkLst>
            <pc:docMk/>
            <pc:sldMk cId="1213681740" sldId="5902"/>
            <ac:spMk id="2" creationId="{DC7804D8-6F5B-EDF1-7198-05962D148010}"/>
          </ac:spMkLst>
        </pc:spChg>
        <pc:spChg chg="mod">
          <ac:chgData name="Mikko Merimaa" userId="c183a769-531f-4e1a-8af1-e5cee3aca525" providerId="ADAL" clId="{79AA7B2A-895F-4FE6-8032-49374A2CC79A}" dt="2025-03-13T05:52:50.874" v="8418" actId="1035"/>
          <ac:spMkLst>
            <pc:docMk/>
            <pc:sldMk cId="1213681740" sldId="5902"/>
            <ac:spMk id="3" creationId="{0F2E7EB5-9441-370B-0EE5-DD5867DB9B13}"/>
          </ac:spMkLst>
        </pc:spChg>
        <pc:picChg chg="add mod">
          <ac:chgData name="Mikko Merimaa" userId="c183a769-531f-4e1a-8af1-e5cee3aca525" providerId="ADAL" clId="{79AA7B2A-895F-4FE6-8032-49374A2CC79A}" dt="2025-03-10T13:40:11.854" v="5093" actId="14100"/>
          <ac:picMkLst>
            <pc:docMk/>
            <pc:sldMk cId="1213681740" sldId="5902"/>
            <ac:picMk id="8" creationId="{01260B1B-3E84-5D0F-97EB-643CC8A78F8E}"/>
          </ac:picMkLst>
        </pc:picChg>
      </pc:sldChg>
      <pc:sldChg chg="addSp delSp modSp new mod">
        <pc:chgData name="Mikko Merimaa" userId="c183a769-531f-4e1a-8af1-e5cee3aca525" providerId="ADAL" clId="{79AA7B2A-895F-4FE6-8032-49374A2CC79A}" dt="2025-03-13T05:42:40.866" v="8265" actId="1038"/>
        <pc:sldMkLst>
          <pc:docMk/>
          <pc:sldMk cId="459640179" sldId="5903"/>
        </pc:sldMkLst>
        <pc:spChg chg="mod">
          <ac:chgData name="Mikko Merimaa" userId="c183a769-531f-4e1a-8af1-e5cee3aca525" providerId="ADAL" clId="{79AA7B2A-895F-4FE6-8032-49374A2CC79A}" dt="2025-03-10T13:58:32.167" v="5942" actId="20577"/>
          <ac:spMkLst>
            <pc:docMk/>
            <pc:sldMk cId="459640179" sldId="5903"/>
            <ac:spMk id="2" creationId="{F9A91B4D-E27B-A30F-41DD-A4A3FE74F59D}"/>
          </ac:spMkLst>
        </pc:spChg>
        <pc:spChg chg="add del">
          <ac:chgData name="Mikko Merimaa" userId="c183a769-531f-4e1a-8af1-e5cee3aca525" providerId="ADAL" clId="{79AA7B2A-895F-4FE6-8032-49374A2CC79A}" dt="2025-03-12T06:25:30.020" v="6103" actId="22"/>
          <ac:spMkLst>
            <pc:docMk/>
            <pc:sldMk cId="459640179" sldId="5903"/>
            <ac:spMk id="5" creationId="{95E23C08-5723-C08A-3979-AE486E877FF1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8" creationId="{BD01FEBE-84E0-B028-BBBA-07F4F7A55D51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9" creationId="{FE4C2206-F826-93BA-A150-BEE5F57ACEAD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0" creationId="{01BCACF9-E737-0B7A-C1F8-16FB9335CC10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1" creationId="{E6D81D54-428B-B15F-FBD3-67FFD1ABD2AE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2" creationId="{0E36CF18-72F7-B3E0-9DC6-6759D0B2B112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3" creationId="{3D270B11-9896-A808-0DC5-847610C79432}"/>
          </ac:spMkLst>
        </pc:spChg>
        <pc:spChg chg="add mod">
          <ac:chgData name="Mikko Merimaa" userId="c183a769-531f-4e1a-8af1-e5cee3aca525" providerId="ADAL" clId="{79AA7B2A-895F-4FE6-8032-49374A2CC79A}" dt="2025-03-10T13:46:12.391" v="5169"/>
          <ac:spMkLst>
            <pc:docMk/>
            <pc:sldMk cId="459640179" sldId="5903"/>
            <ac:spMk id="14" creationId="{6A100105-74BF-A305-B41E-97D9238D92CC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5" creationId="{3D6261E3-CDD4-ED9D-7D55-58D48730E04F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6" creationId="{389B78DD-79B3-801D-6AFD-43DC638CD195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7" creationId="{BC3D4D4B-6923-5CD3-B6C8-01842059FB40}"/>
          </ac:spMkLst>
        </pc:spChg>
        <pc:spChg chg="add mod">
          <ac:chgData name="Mikko Merimaa" userId="c183a769-531f-4e1a-8af1-e5cee3aca525" providerId="ADAL" clId="{79AA7B2A-895F-4FE6-8032-49374A2CC79A}" dt="2025-03-10T13:47:02.334" v="5225" actId="164"/>
          <ac:spMkLst>
            <pc:docMk/>
            <pc:sldMk cId="459640179" sldId="5903"/>
            <ac:spMk id="18" creationId="{39A2BFD3-C00D-FFDB-D7F7-B571F330657C}"/>
          </ac:spMkLst>
        </pc:spChg>
        <pc:spChg chg="add mod">
          <ac:chgData name="Mikko Merimaa" userId="c183a769-531f-4e1a-8af1-e5cee3aca525" providerId="ADAL" clId="{79AA7B2A-895F-4FE6-8032-49374A2CC79A}" dt="2025-03-13T05:40:12.867" v="8018" actId="14100"/>
          <ac:spMkLst>
            <pc:docMk/>
            <pc:sldMk cId="459640179" sldId="5903"/>
            <ac:spMk id="20" creationId="{DCBCE836-951F-05A2-54F3-6B63A8F5BF79}"/>
          </ac:spMkLst>
        </pc:spChg>
        <pc:spChg chg="add mod">
          <ac:chgData name="Mikko Merimaa" userId="c183a769-531f-4e1a-8af1-e5cee3aca525" providerId="ADAL" clId="{79AA7B2A-895F-4FE6-8032-49374A2CC79A}" dt="2025-03-13T05:40:19.451" v="8028" actId="1037"/>
          <ac:spMkLst>
            <pc:docMk/>
            <pc:sldMk cId="459640179" sldId="5903"/>
            <ac:spMk id="21" creationId="{8398C8B2-FE52-C8F4-B5B6-CF5A87F7146A}"/>
          </ac:spMkLst>
        </pc:spChg>
        <pc:spChg chg="add mod">
          <ac:chgData name="Mikko Merimaa" userId="c183a769-531f-4e1a-8af1-e5cee3aca525" providerId="ADAL" clId="{79AA7B2A-895F-4FE6-8032-49374A2CC79A}" dt="2025-03-12T06:26:38.545" v="6252" actId="1036"/>
          <ac:spMkLst>
            <pc:docMk/>
            <pc:sldMk cId="459640179" sldId="5903"/>
            <ac:spMk id="22" creationId="{1D3E0AB0-6FF7-6B63-6681-18A24EB4762B}"/>
          </ac:spMkLst>
        </pc:spChg>
        <pc:spChg chg="add mod">
          <ac:chgData name="Mikko Merimaa" userId="c183a769-531f-4e1a-8af1-e5cee3aca525" providerId="ADAL" clId="{79AA7B2A-895F-4FE6-8032-49374A2CC79A}" dt="2025-03-12T06:25:07.312" v="6101" actId="20577"/>
          <ac:spMkLst>
            <pc:docMk/>
            <pc:sldMk cId="459640179" sldId="5903"/>
            <ac:spMk id="23" creationId="{B00B2CD3-F305-A669-A535-59108B85603B}"/>
          </ac:spMkLst>
        </pc:spChg>
        <pc:spChg chg="add mod">
          <ac:chgData name="Mikko Merimaa" userId="c183a769-531f-4e1a-8af1-e5cee3aca525" providerId="ADAL" clId="{79AA7B2A-895F-4FE6-8032-49374A2CC79A}" dt="2025-03-10T14:33:38.946" v="5955" actId="6549"/>
          <ac:spMkLst>
            <pc:docMk/>
            <pc:sldMk cId="459640179" sldId="5903"/>
            <ac:spMk id="24" creationId="{81AA7EEE-5F53-CA29-01A4-EA12298642DD}"/>
          </ac:spMkLst>
        </pc:spChg>
        <pc:spChg chg="add mod">
          <ac:chgData name="Mikko Merimaa" userId="c183a769-531f-4e1a-8af1-e5cee3aca525" providerId="ADAL" clId="{79AA7B2A-895F-4FE6-8032-49374A2CC79A}" dt="2025-03-13T05:42:40.866" v="8265" actId="1038"/>
          <ac:spMkLst>
            <pc:docMk/>
            <pc:sldMk cId="459640179" sldId="5903"/>
            <ac:spMk id="25" creationId="{577C2B4C-824C-7A36-0F41-D83EE1668E1C}"/>
          </ac:spMkLst>
        </pc:spChg>
        <pc:spChg chg="add mod">
          <ac:chgData name="Mikko Merimaa" userId="c183a769-531f-4e1a-8af1-e5cee3aca525" providerId="ADAL" clId="{79AA7B2A-895F-4FE6-8032-49374A2CC79A}" dt="2025-03-13T05:42:32.017" v="8251" actId="1036"/>
          <ac:spMkLst>
            <pc:docMk/>
            <pc:sldMk cId="459640179" sldId="5903"/>
            <ac:spMk id="26" creationId="{A1FE4DFF-B54C-5D3E-48F7-45D79BE07505}"/>
          </ac:spMkLst>
        </pc:spChg>
        <pc:spChg chg="add mod">
          <ac:chgData name="Mikko Merimaa" userId="c183a769-531f-4e1a-8af1-e5cee3aca525" providerId="ADAL" clId="{79AA7B2A-895F-4FE6-8032-49374A2CC79A}" dt="2025-03-13T05:41:26.733" v="8116" actId="1038"/>
          <ac:spMkLst>
            <pc:docMk/>
            <pc:sldMk cId="459640179" sldId="5903"/>
            <ac:spMk id="27" creationId="{C2D106AB-EF48-B97D-E039-F8FE09FFAFCE}"/>
          </ac:spMkLst>
        </pc:spChg>
        <pc:spChg chg="add mod">
          <ac:chgData name="Mikko Merimaa" userId="c183a769-531f-4e1a-8af1-e5cee3aca525" providerId="ADAL" clId="{79AA7B2A-895F-4FE6-8032-49374A2CC79A}" dt="2025-03-13T05:40:57.276" v="8073" actId="1037"/>
          <ac:spMkLst>
            <pc:docMk/>
            <pc:sldMk cId="459640179" sldId="5903"/>
            <ac:spMk id="28" creationId="{1AF92EB0-8086-B0E2-B7FC-5D7D2B109DD8}"/>
          </ac:spMkLst>
        </pc:spChg>
        <pc:grpChg chg="mod">
          <ac:chgData name="Mikko Merimaa" userId="c183a769-531f-4e1a-8af1-e5cee3aca525" providerId="ADAL" clId="{79AA7B2A-895F-4FE6-8032-49374A2CC79A}" dt="2025-03-13T05:40:27.982" v="8041" actId="1038"/>
          <ac:grpSpMkLst>
            <pc:docMk/>
            <pc:sldMk cId="459640179" sldId="5903"/>
            <ac:grpSpMk id="19" creationId="{D9EAEAC1-DDAA-67E0-0CA6-97031995D573}"/>
          </ac:grpSpMkLst>
        </pc:grpChg>
        <pc:picChg chg="add mod modCrop">
          <ac:chgData name="Mikko Merimaa" userId="c183a769-531f-4e1a-8af1-e5cee3aca525" providerId="ADAL" clId="{79AA7B2A-895F-4FE6-8032-49374A2CC79A}" dt="2025-03-12T06:26:28.532" v="6224" actId="1035"/>
          <ac:picMkLst>
            <pc:docMk/>
            <pc:sldMk cId="459640179" sldId="5903"/>
            <ac:picMk id="7" creationId="{DEAFE185-1C4D-9506-D7FE-5E24CB8F7844}"/>
          </ac:picMkLst>
        </pc:picChg>
      </pc:sldChg>
      <pc:sldMasterChg chg="modSldLayout">
        <pc:chgData name="Mikko Merimaa" userId="c183a769-531f-4e1a-8af1-e5cee3aca525" providerId="ADAL" clId="{79AA7B2A-895F-4FE6-8032-49374A2CC79A}" dt="2025-03-10T14:38:06.697" v="6044" actId="20577"/>
        <pc:sldMasterMkLst>
          <pc:docMk/>
          <pc:sldMasterMk cId="0" sldId="2147483648"/>
        </pc:sldMasterMkLst>
        <pc:sldLayoutChg chg="modSp mod">
          <pc:chgData name="Mikko Merimaa" userId="c183a769-531f-4e1a-8af1-e5cee3aca525" providerId="ADAL" clId="{79AA7B2A-895F-4FE6-8032-49374A2CC79A}" dt="2025-03-10T14:37:34.580" v="6014" actId="20577"/>
          <pc:sldLayoutMkLst>
            <pc:docMk/>
            <pc:sldMasterMk cId="0" sldId="2147483648"/>
            <pc:sldLayoutMk cId="1618946133" sldId="2147483893"/>
          </pc:sldLayoutMkLst>
          <pc:spChg chg="mod">
            <ac:chgData name="Mikko Merimaa" userId="c183a769-531f-4e1a-8af1-e5cee3aca525" providerId="ADAL" clId="{79AA7B2A-895F-4FE6-8032-49374A2CC79A}" dt="2025-03-10T14:37:34.580" v="6014" actId="20577"/>
            <ac:spMkLst>
              <pc:docMk/>
              <pc:sldMasterMk cId="0" sldId="2147483648"/>
              <pc:sldLayoutMk cId="1618946133" sldId="2147483893"/>
              <ac:spMk id="3" creationId="{AB8A50E2-5590-7532-3677-BC62F503B869}"/>
            </ac:spMkLst>
          </pc:spChg>
        </pc:sldLayoutChg>
        <pc:sldLayoutChg chg="modSp mod">
          <pc:chgData name="Mikko Merimaa" userId="c183a769-531f-4e1a-8af1-e5cee3aca525" providerId="ADAL" clId="{79AA7B2A-895F-4FE6-8032-49374A2CC79A}" dt="2025-03-10T14:37:42.204" v="6020" actId="20577"/>
          <pc:sldLayoutMkLst>
            <pc:docMk/>
            <pc:sldMasterMk cId="0" sldId="2147483648"/>
            <pc:sldLayoutMk cId="613174058" sldId="2147483894"/>
          </pc:sldLayoutMkLst>
          <pc:spChg chg="mod">
            <ac:chgData name="Mikko Merimaa" userId="c183a769-531f-4e1a-8af1-e5cee3aca525" providerId="ADAL" clId="{79AA7B2A-895F-4FE6-8032-49374A2CC79A}" dt="2025-03-10T14:37:42.204" v="6020" actId="20577"/>
            <ac:spMkLst>
              <pc:docMk/>
              <pc:sldMasterMk cId="0" sldId="2147483648"/>
              <pc:sldLayoutMk cId="613174058" sldId="2147483894"/>
              <ac:spMk id="3" creationId="{00727FEE-9EA9-AA69-6833-E1B9961F681F}"/>
            </ac:spMkLst>
          </pc:spChg>
        </pc:sldLayoutChg>
        <pc:sldLayoutChg chg="modSp mod">
          <pc:chgData name="Mikko Merimaa" userId="c183a769-531f-4e1a-8af1-e5cee3aca525" providerId="ADAL" clId="{79AA7B2A-895F-4FE6-8032-49374A2CC79A}" dt="2025-03-10T14:37:48.139" v="6026" actId="20577"/>
          <pc:sldLayoutMkLst>
            <pc:docMk/>
            <pc:sldMasterMk cId="0" sldId="2147483648"/>
            <pc:sldLayoutMk cId="3071175029" sldId="2147483895"/>
          </pc:sldLayoutMkLst>
          <pc:spChg chg="mod">
            <ac:chgData name="Mikko Merimaa" userId="c183a769-531f-4e1a-8af1-e5cee3aca525" providerId="ADAL" clId="{79AA7B2A-895F-4FE6-8032-49374A2CC79A}" dt="2025-03-10T14:37:48.139" v="6026" actId="20577"/>
            <ac:spMkLst>
              <pc:docMk/>
              <pc:sldMasterMk cId="0" sldId="2147483648"/>
              <pc:sldLayoutMk cId="3071175029" sldId="2147483895"/>
              <ac:spMk id="10" creationId="{CC6FB8CE-A25A-11A1-7F15-F48AD7BFCEE2}"/>
            </ac:spMkLst>
          </pc:spChg>
        </pc:sldLayoutChg>
        <pc:sldLayoutChg chg="modSp mod">
          <pc:chgData name="Mikko Merimaa" userId="c183a769-531f-4e1a-8af1-e5cee3aca525" providerId="ADAL" clId="{79AA7B2A-895F-4FE6-8032-49374A2CC79A}" dt="2025-03-10T14:37:54.435" v="6032" actId="20577"/>
          <pc:sldLayoutMkLst>
            <pc:docMk/>
            <pc:sldMasterMk cId="0" sldId="2147483648"/>
            <pc:sldLayoutMk cId="383169149" sldId="2147483896"/>
          </pc:sldLayoutMkLst>
          <pc:spChg chg="mod">
            <ac:chgData name="Mikko Merimaa" userId="c183a769-531f-4e1a-8af1-e5cee3aca525" providerId="ADAL" clId="{79AA7B2A-895F-4FE6-8032-49374A2CC79A}" dt="2025-03-10T14:37:54.435" v="6032" actId="20577"/>
            <ac:spMkLst>
              <pc:docMk/>
              <pc:sldMasterMk cId="0" sldId="2147483648"/>
              <pc:sldLayoutMk cId="383169149" sldId="2147483896"/>
              <ac:spMk id="11" creationId="{F8FA560F-9929-4C01-8ADB-CE1BE48A6253}"/>
            </ac:spMkLst>
          </pc:spChg>
        </pc:sldLayoutChg>
        <pc:sldLayoutChg chg="modSp mod">
          <pc:chgData name="Mikko Merimaa" userId="c183a769-531f-4e1a-8af1-e5cee3aca525" providerId="ADAL" clId="{79AA7B2A-895F-4FE6-8032-49374A2CC79A}" dt="2025-03-10T14:38:00.892" v="6038" actId="20577"/>
          <pc:sldLayoutMkLst>
            <pc:docMk/>
            <pc:sldMasterMk cId="0" sldId="2147483648"/>
            <pc:sldLayoutMk cId="4211582697" sldId="2147483897"/>
          </pc:sldLayoutMkLst>
          <pc:spChg chg="mod">
            <ac:chgData name="Mikko Merimaa" userId="c183a769-531f-4e1a-8af1-e5cee3aca525" providerId="ADAL" clId="{79AA7B2A-895F-4FE6-8032-49374A2CC79A}" dt="2025-03-10T14:38:00.892" v="6038" actId="20577"/>
            <ac:spMkLst>
              <pc:docMk/>
              <pc:sldMasterMk cId="0" sldId="2147483648"/>
              <pc:sldLayoutMk cId="4211582697" sldId="2147483897"/>
              <ac:spMk id="11" creationId="{B6A2BADF-34DB-38D1-3E06-7D24D8520449}"/>
            </ac:spMkLst>
          </pc:spChg>
        </pc:sldLayoutChg>
        <pc:sldLayoutChg chg="modSp mod">
          <pc:chgData name="Mikko Merimaa" userId="c183a769-531f-4e1a-8af1-e5cee3aca525" providerId="ADAL" clId="{79AA7B2A-895F-4FE6-8032-49374A2CC79A}" dt="2025-03-10T14:38:06.697" v="6044" actId="20577"/>
          <pc:sldLayoutMkLst>
            <pc:docMk/>
            <pc:sldMasterMk cId="0" sldId="2147483648"/>
            <pc:sldLayoutMk cId="2270885597" sldId="2147483898"/>
          </pc:sldLayoutMkLst>
          <pc:spChg chg="mod">
            <ac:chgData name="Mikko Merimaa" userId="c183a769-531f-4e1a-8af1-e5cee3aca525" providerId="ADAL" clId="{79AA7B2A-895F-4FE6-8032-49374A2CC79A}" dt="2025-03-10T14:38:06.697" v="6044" actId="20577"/>
            <ac:spMkLst>
              <pc:docMk/>
              <pc:sldMasterMk cId="0" sldId="2147483648"/>
              <pc:sldLayoutMk cId="2270885597" sldId="2147483898"/>
              <ac:spMk id="11" creationId="{D060D51F-80F4-D0B1-F116-9F30D40CC30D}"/>
            </ac:spMkLst>
          </pc:spChg>
        </pc:sldLayoutChg>
      </pc:sldMasterChg>
    </pc:docChg>
  </pc:docChgLst>
  <pc:docChgLst>
    <pc:chgData name="Mikko Merimaa" userId="c183a769-531f-4e1a-8af1-e5cee3aca525" providerId="ADAL" clId="{4E1366B0-BAA9-4A85-AE6E-461FC0A0CA81}"/>
    <pc:docChg chg="undo custSel addSld delSld modSld">
      <pc:chgData name="Mikko Merimaa" userId="c183a769-531f-4e1a-8af1-e5cee3aca525" providerId="ADAL" clId="{4E1366B0-BAA9-4A85-AE6E-461FC0A0CA81}" dt="2025-03-05T17:43:51.586" v="460" actId="403"/>
      <pc:docMkLst>
        <pc:docMk/>
      </pc:docMkLst>
      <pc:sldChg chg="addSp modSp mod">
        <pc:chgData name="Mikko Merimaa" userId="c183a769-531f-4e1a-8af1-e5cee3aca525" providerId="ADAL" clId="{4E1366B0-BAA9-4A85-AE6E-461FC0A0CA81}" dt="2025-03-05T13:35:42.944" v="91"/>
        <pc:sldMkLst>
          <pc:docMk/>
          <pc:sldMk cId="0" sldId="256"/>
        </pc:sldMkLst>
        <pc:spChg chg="mod">
          <ac:chgData name="Mikko Merimaa" userId="c183a769-531f-4e1a-8af1-e5cee3aca525" providerId="ADAL" clId="{4E1366B0-BAA9-4A85-AE6E-461FC0A0CA81}" dt="2025-03-05T13:33:09.147" v="29" actId="20577"/>
          <ac:spMkLst>
            <pc:docMk/>
            <pc:sldMk cId="0" sldId="256"/>
            <ac:spMk id="9218" creationId="{00000000-0000-0000-0000-000000000000}"/>
          </ac:spMkLst>
        </pc:spChg>
      </pc:sldChg>
      <pc:sldChg chg="modSp add del mod">
        <pc:chgData name="Mikko Merimaa" userId="c183a769-531f-4e1a-8af1-e5cee3aca525" providerId="ADAL" clId="{4E1366B0-BAA9-4A85-AE6E-461FC0A0CA81}" dt="2025-03-05T17:43:51.586" v="460" actId="403"/>
        <pc:sldMkLst>
          <pc:docMk/>
          <pc:sldMk cId="2778891133" sldId="263"/>
        </pc:sldMkLst>
        <pc:spChg chg="mod">
          <ac:chgData name="Mikko Merimaa" userId="c183a769-531f-4e1a-8af1-e5cee3aca525" providerId="ADAL" clId="{4E1366B0-BAA9-4A85-AE6E-461FC0A0CA81}" dt="2025-03-05T17:43:51.586" v="460" actId="403"/>
          <ac:spMkLst>
            <pc:docMk/>
            <pc:sldMk cId="2778891133" sldId="263"/>
            <ac:spMk id="2" creationId="{2FEE2059-3CDB-496E-A935-B056070F788D}"/>
          </ac:spMkLst>
        </pc:spChg>
      </pc:sldChg>
      <pc:sldChg chg="add del">
        <pc:chgData name="Mikko Merimaa" userId="c183a769-531f-4e1a-8af1-e5cee3aca525" providerId="ADAL" clId="{4E1366B0-BAA9-4A85-AE6E-461FC0A0CA81}" dt="2025-03-05T13:51:10.114" v="287" actId="47"/>
        <pc:sldMkLst>
          <pc:docMk/>
          <pc:sldMk cId="1293578064" sldId="376"/>
        </pc:sldMkLst>
      </pc:sldChg>
      <pc:sldChg chg="add del">
        <pc:chgData name="Mikko Merimaa" userId="c183a769-531f-4e1a-8af1-e5cee3aca525" providerId="ADAL" clId="{4E1366B0-BAA9-4A85-AE6E-461FC0A0CA81}" dt="2025-03-05T13:51:24.316" v="288" actId="47"/>
        <pc:sldMkLst>
          <pc:docMk/>
          <pc:sldMk cId="3997761095" sldId="583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2635793161" sldId="644"/>
        </pc:sldMkLst>
      </pc:sldChg>
      <pc:sldChg chg="modSp add del mod">
        <pc:chgData name="Mikko Merimaa" userId="c183a769-531f-4e1a-8af1-e5cee3aca525" providerId="ADAL" clId="{4E1366B0-BAA9-4A85-AE6E-461FC0A0CA81}" dt="2025-03-05T13:50:08.633" v="280" actId="47"/>
        <pc:sldMkLst>
          <pc:docMk/>
          <pc:sldMk cId="3487536474" sldId="828"/>
        </pc:sldMkLst>
      </pc:sldChg>
      <pc:sldChg chg="modSp add del mod">
        <pc:chgData name="Mikko Merimaa" userId="c183a769-531f-4e1a-8af1-e5cee3aca525" providerId="ADAL" clId="{4E1366B0-BAA9-4A85-AE6E-461FC0A0CA81}" dt="2025-03-05T13:50:13.883" v="281" actId="47"/>
        <pc:sldMkLst>
          <pc:docMk/>
          <pc:sldMk cId="1564503294" sldId="829"/>
        </pc:sldMkLst>
      </pc:sldChg>
      <pc:sldChg chg="add del">
        <pc:chgData name="Mikko Merimaa" userId="c183a769-531f-4e1a-8af1-e5cee3aca525" providerId="ADAL" clId="{4E1366B0-BAA9-4A85-AE6E-461FC0A0CA81}" dt="2025-03-05T13:50:18.871" v="282" actId="47"/>
        <pc:sldMkLst>
          <pc:docMk/>
          <pc:sldMk cId="1713573599" sldId="831"/>
        </pc:sldMkLst>
      </pc:sldChg>
      <pc:sldChg chg="add del">
        <pc:chgData name="Mikko Merimaa" userId="c183a769-531f-4e1a-8af1-e5cee3aca525" providerId="ADAL" clId="{4E1366B0-BAA9-4A85-AE6E-461FC0A0CA81}" dt="2025-03-05T13:50:03.258" v="279" actId="47"/>
        <pc:sldMkLst>
          <pc:docMk/>
          <pc:sldMk cId="2921353123" sldId="834"/>
        </pc:sldMkLst>
      </pc:sldChg>
      <pc:sldChg chg="add del">
        <pc:chgData name="Mikko Merimaa" userId="c183a769-531f-4e1a-8af1-e5cee3aca525" providerId="ADAL" clId="{4E1366B0-BAA9-4A85-AE6E-461FC0A0CA81}" dt="2025-03-05T13:49:56.723" v="278" actId="47"/>
        <pc:sldMkLst>
          <pc:docMk/>
          <pc:sldMk cId="443641407" sldId="835"/>
        </pc:sldMkLst>
      </pc:sldChg>
      <pc:sldChg chg="add del">
        <pc:chgData name="Mikko Merimaa" userId="c183a769-531f-4e1a-8af1-e5cee3aca525" providerId="ADAL" clId="{4E1366B0-BAA9-4A85-AE6E-461FC0A0CA81}" dt="2025-03-05T13:51:45.082" v="293" actId="47"/>
        <pc:sldMkLst>
          <pc:docMk/>
          <pc:sldMk cId="1392456060" sldId="2518"/>
        </pc:sldMkLst>
      </pc:sldChg>
      <pc:sldChg chg="add del">
        <pc:chgData name="Mikko Merimaa" userId="c183a769-531f-4e1a-8af1-e5cee3aca525" providerId="ADAL" clId="{4E1366B0-BAA9-4A85-AE6E-461FC0A0CA81}" dt="2025-03-05T13:50:27.045" v="283" actId="47"/>
        <pc:sldMkLst>
          <pc:docMk/>
          <pc:sldMk cId="313378350" sldId="2567"/>
        </pc:sldMkLst>
      </pc:sldChg>
      <pc:sldChg chg="modSp add del mod">
        <pc:chgData name="Mikko Merimaa" userId="c183a769-531f-4e1a-8af1-e5cee3aca525" providerId="ADAL" clId="{4E1366B0-BAA9-4A85-AE6E-461FC0A0CA81}" dt="2025-03-05T17:43:15.720" v="453" actId="1035"/>
        <pc:sldMkLst>
          <pc:docMk/>
          <pc:sldMk cId="2102651377" sldId="2568"/>
        </pc:sldMkLst>
      </pc:sldChg>
      <pc:sldChg chg="add del">
        <pc:chgData name="Mikko Merimaa" userId="c183a769-531f-4e1a-8af1-e5cee3aca525" providerId="ADAL" clId="{4E1366B0-BAA9-4A85-AE6E-461FC0A0CA81}" dt="2025-03-05T13:51:37.448" v="291" actId="47"/>
        <pc:sldMkLst>
          <pc:docMk/>
          <pc:sldMk cId="2169658973" sldId="2569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526481308" sldId="5882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3560901419" sldId="5883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1285977196" sldId="5884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2553570768" sldId="5885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3328255997" sldId="5886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2479211240" sldId="5887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3552725128" sldId="5888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88508783" sldId="5889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454971862" sldId="5890"/>
        </pc:sldMkLst>
      </pc:sldChg>
      <pc:sldChg chg="del">
        <pc:chgData name="Mikko Merimaa" userId="c183a769-531f-4e1a-8af1-e5cee3aca525" providerId="ADAL" clId="{4E1366B0-BAA9-4A85-AE6E-461FC0A0CA81}" dt="2025-03-05T13:52:14.435" v="295" actId="47"/>
        <pc:sldMkLst>
          <pc:docMk/>
          <pc:sldMk cId="1565411549" sldId="5891"/>
        </pc:sldMkLst>
      </pc:sldChg>
      <pc:sldChg chg="addSp delSp modSp new mod">
        <pc:chgData name="Mikko Merimaa" userId="c183a769-531f-4e1a-8af1-e5cee3aca525" providerId="ADAL" clId="{4E1366B0-BAA9-4A85-AE6E-461FC0A0CA81}" dt="2025-03-05T17:41:57.405" v="395" actId="403"/>
        <pc:sldMkLst>
          <pc:docMk/>
          <pc:sldMk cId="1659435585" sldId="5892"/>
        </pc:sldMkLst>
        <pc:spChg chg="mod">
          <ac:chgData name="Mikko Merimaa" userId="c183a769-531f-4e1a-8af1-e5cee3aca525" providerId="ADAL" clId="{4E1366B0-BAA9-4A85-AE6E-461FC0A0CA81}" dt="2025-03-05T17:41:57.405" v="395" actId="403"/>
          <ac:spMkLst>
            <pc:docMk/>
            <pc:sldMk cId="1659435585" sldId="5892"/>
            <ac:spMk id="2" creationId="{1F9CBBF7-42DA-DA84-12A7-DD81588EB6D0}"/>
          </ac:spMkLst>
        </pc:spChg>
        <pc:spChg chg="add mod">
          <ac:chgData name="Mikko Merimaa" userId="c183a769-531f-4e1a-8af1-e5cee3aca525" providerId="ADAL" clId="{4E1366B0-BAA9-4A85-AE6E-461FC0A0CA81}" dt="2025-03-05T13:38:37.367" v="101" actId="1076"/>
          <ac:spMkLst>
            <pc:docMk/>
            <pc:sldMk cId="1659435585" sldId="5892"/>
            <ac:spMk id="7" creationId="{160EF0FC-5B43-C321-5A1E-C074C4AD31E0}"/>
          </ac:spMkLst>
        </pc:spChg>
        <pc:spChg chg="add mod">
          <ac:chgData name="Mikko Merimaa" userId="c183a769-531f-4e1a-8af1-e5cee3aca525" providerId="ADAL" clId="{4E1366B0-BAA9-4A85-AE6E-461FC0A0CA81}" dt="2025-03-05T13:40:20.873" v="142" actId="20577"/>
          <ac:spMkLst>
            <pc:docMk/>
            <pc:sldMk cId="1659435585" sldId="5892"/>
            <ac:spMk id="9" creationId="{8947DDFA-0F5F-0EB3-A8EB-5E20CAAB8406}"/>
          </ac:spMkLst>
        </pc:spChg>
        <pc:picChg chg="add mod">
          <ac:chgData name="Mikko Merimaa" userId="c183a769-531f-4e1a-8af1-e5cee3aca525" providerId="ADAL" clId="{4E1366B0-BAA9-4A85-AE6E-461FC0A0CA81}" dt="2025-03-05T13:39:05.899" v="118" actId="1038"/>
          <ac:picMkLst>
            <pc:docMk/>
            <pc:sldMk cId="1659435585" sldId="5892"/>
            <ac:picMk id="10" creationId="{299D47D8-7AC7-B1B3-C167-27B2BDEC9A0C}"/>
          </ac:picMkLst>
        </pc:picChg>
        <pc:cxnChg chg="add mod">
          <ac:chgData name="Mikko Merimaa" userId="c183a769-531f-4e1a-8af1-e5cee3aca525" providerId="ADAL" clId="{4E1366B0-BAA9-4A85-AE6E-461FC0A0CA81}" dt="2025-03-05T13:38:48.824" v="102"/>
          <ac:cxnSpMkLst>
            <pc:docMk/>
            <pc:sldMk cId="1659435585" sldId="5892"/>
            <ac:cxnSpMk id="8" creationId="{F1E49910-4A68-FDD7-B589-321AA6365DE2}"/>
          </ac:cxnSpMkLst>
        </pc:cxnChg>
      </pc:sldChg>
      <pc:sldChg chg="addSp delSp modSp new del mod">
        <pc:chgData name="Mikko Merimaa" userId="c183a769-531f-4e1a-8af1-e5cee3aca525" providerId="ADAL" clId="{4E1366B0-BAA9-4A85-AE6E-461FC0A0CA81}" dt="2025-03-05T13:35:36.469" v="88" actId="680"/>
        <pc:sldMkLst>
          <pc:docMk/>
          <pc:sldMk cId="2298672126" sldId="5892"/>
        </pc:sldMkLst>
      </pc:sldChg>
      <pc:sldChg chg="addSp delSp modSp new mod">
        <pc:chgData name="Mikko Merimaa" userId="c183a769-531f-4e1a-8af1-e5cee3aca525" providerId="ADAL" clId="{4E1366B0-BAA9-4A85-AE6E-461FC0A0CA81}" dt="2025-03-05T17:42:06.385" v="397" actId="14100"/>
        <pc:sldMkLst>
          <pc:docMk/>
          <pc:sldMk cId="2289373486" sldId="5893"/>
        </pc:sldMkLst>
      </pc:sldChg>
      <pc:sldChg chg="addSp delSp modSp new mod">
        <pc:chgData name="Mikko Merimaa" userId="c183a769-531f-4e1a-8af1-e5cee3aca525" providerId="ADAL" clId="{4E1366B0-BAA9-4A85-AE6E-461FC0A0CA81}" dt="2025-03-05T17:43:02.237" v="440" actId="1035"/>
        <pc:sldMkLst>
          <pc:docMk/>
          <pc:sldMk cId="4198574285" sldId="5894"/>
        </pc:sldMkLst>
      </pc:sldChg>
      <pc:sldChg chg="addSp delSp modSp new mod">
        <pc:chgData name="Mikko Merimaa" userId="c183a769-531f-4e1a-8af1-e5cee3aca525" providerId="ADAL" clId="{4E1366B0-BAA9-4A85-AE6E-461FC0A0CA81}" dt="2025-03-05T17:42:55.944" v="427" actId="1035"/>
        <pc:sldMkLst>
          <pc:docMk/>
          <pc:sldMk cId="3220907056" sldId="5895"/>
        </pc:sldMkLst>
      </pc:sldChg>
      <pc:sldChg chg="addSp delSp modSp new mod">
        <pc:chgData name="Mikko Merimaa" userId="c183a769-531f-4e1a-8af1-e5cee3aca525" providerId="ADAL" clId="{4E1366B0-BAA9-4A85-AE6E-461FC0A0CA81}" dt="2025-03-05T17:42:49.346" v="416" actId="1035"/>
        <pc:sldMkLst>
          <pc:docMk/>
          <pc:sldMk cId="1471270070" sldId="5896"/>
        </pc:sldMkLst>
      </pc:sldChg>
      <pc:sldChg chg="delSp modSp new mod">
        <pc:chgData name="Mikko Merimaa" userId="c183a769-531f-4e1a-8af1-e5cee3aca525" providerId="ADAL" clId="{4E1366B0-BAA9-4A85-AE6E-461FC0A0CA81}" dt="2025-03-05T17:43:20.415" v="454" actId="403"/>
        <pc:sldMkLst>
          <pc:docMk/>
          <pc:sldMk cId="3396423023" sldId="5897"/>
        </pc:sldMkLst>
      </pc:sldChg>
      <pc:sldChg chg="delSp modSp new mod">
        <pc:chgData name="Mikko Merimaa" userId="c183a769-531f-4e1a-8af1-e5cee3aca525" providerId="ADAL" clId="{4E1366B0-BAA9-4A85-AE6E-461FC0A0CA81}" dt="2025-03-05T17:43:24.672" v="455" actId="403"/>
        <pc:sldMkLst>
          <pc:docMk/>
          <pc:sldMk cId="549480107" sldId="5898"/>
        </pc:sldMkLst>
      </pc:sldChg>
      <pc:sldChg chg="delSp modSp new mod">
        <pc:chgData name="Mikko Merimaa" userId="c183a769-531f-4e1a-8af1-e5cee3aca525" providerId="ADAL" clId="{4E1366B0-BAA9-4A85-AE6E-461FC0A0CA81}" dt="2025-03-05T17:43:29.852" v="456" actId="403"/>
        <pc:sldMkLst>
          <pc:docMk/>
          <pc:sldMk cId="910368113" sldId="5899"/>
        </pc:sldMkLst>
      </pc:sldChg>
      <pc:sldChg chg="delSp modSp new mod">
        <pc:chgData name="Mikko Merimaa" userId="c183a769-531f-4e1a-8af1-e5cee3aca525" providerId="ADAL" clId="{4E1366B0-BAA9-4A85-AE6E-461FC0A0CA81}" dt="2025-03-05T17:43:39.138" v="458" actId="2711"/>
        <pc:sldMkLst>
          <pc:docMk/>
          <pc:sldMk cId="2609644974" sldId="5900"/>
        </pc:sldMkLst>
      </pc:sldChg>
      <pc:sldChg chg="delSp modSp new mod">
        <pc:chgData name="Mikko Merimaa" userId="c183a769-531f-4e1a-8af1-e5cee3aca525" providerId="ADAL" clId="{4E1366B0-BAA9-4A85-AE6E-461FC0A0CA81}" dt="2025-03-05T17:43:45.558" v="459" actId="403"/>
        <pc:sldMkLst>
          <pc:docMk/>
          <pc:sldMk cId="1558445506" sldId="59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A0FA4-7238-42D3-8B66-66EE57654568}" type="datetimeFigureOut">
              <a:rPr lang="en-FI" smtClean="0"/>
              <a:t>12/03/2025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8407-D885-4295-8D4A-DFDB173D0B7F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05946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amet.org/contact-search/institutes/detail/niiam-national-institute-of-airborne-acoustic-metrology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DI: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Institute of Airborne Acoustic Metrology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dirty="0"/>
              <a:t>We welcome UA and GE in EURAMET.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C4EED-3833-445F-B34F-829D8BE1D806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748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8432" y="2138035"/>
            <a:ext cx="4644093" cy="2326229"/>
          </a:xfrm>
          <a:prstGeom prst="rect">
            <a:avLst/>
          </a:prstGeom>
        </p:spPr>
        <p:txBody>
          <a:bodyPr/>
          <a:lstStyle>
            <a:lvl1pPr algn="l">
              <a:defRPr sz="1800" b="1" i="0">
                <a:latin typeface="Arial"/>
                <a:cs typeface="Arial"/>
              </a:defRPr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8433" y="4684811"/>
            <a:ext cx="3386739" cy="124731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/>
              <a:t>Click to edit Master subtitle style</a:t>
            </a:r>
            <a:endParaRPr lang="en-GB" dirty="0"/>
          </a:p>
        </p:txBody>
      </p:sp>
      <p:pic>
        <p:nvPicPr>
          <p:cNvPr id="5" name="Picture 2" descr="PPT Image 2.jpg">
            <a:extLst>
              <a:ext uri="{FF2B5EF4-FFF2-40B4-BE49-F238E27FC236}">
                <a16:creationId xmlns:a16="http://schemas.microsoft.com/office/drawing/2014/main" id="{E4C2E824-5D50-4DBE-9B99-87573BB7FB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387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24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408432" y="2138035"/>
            <a:ext cx="4644093" cy="2326229"/>
          </a:xfrm>
          <a:prstGeom prst="rect">
            <a:avLst/>
          </a:prstGeom>
        </p:spPr>
        <p:txBody>
          <a:bodyPr/>
          <a:lstStyle>
            <a:lvl1pPr algn="l">
              <a:defRPr sz="1800" b="1" i="0">
                <a:latin typeface="Arial"/>
                <a:cs typeface="Arial"/>
              </a:defRPr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408433" y="4684811"/>
            <a:ext cx="3386739" cy="124731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746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>
            <a:extLst>
              <a:ext uri="{FF2B5EF4-FFF2-40B4-BE49-F238E27FC236}">
                <a16:creationId xmlns:a16="http://schemas.microsoft.com/office/drawing/2014/main" id="{2B9C5E9D-C05E-4E45-B718-2C7F905988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3">
            <a:extLst>
              <a:ext uri="{FF2B5EF4-FFF2-40B4-BE49-F238E27FC236}">
                <a16:creationId xmlns:a16="http://schemas.microsoft.com/office/drawing/2014/main" id="{16B9D872-E6F7-4E16-9FA4-69A134717F6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517151"/>
            <a:ext cx="7451645" cy="733908"/>
          </a:xfrm>
          <a:prstGeom prst="rect">
            <a:avLst/>
          </a:prstGeom>
        </p:spPr>
        <p:txBody>
          <a:bodyPr/>
          <a:lstStyle>
            <a:lvl1pPr algn="l">
              <a:defRPr sz="2100"/>
            </a:lvl1pPr>
          </a:lstStyle>
          <a:p>
            <a:r>
              <a:rPr lang="ga-IE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ga-IE" dirty="0"/>
              <a:t>Click to edit Master text styles</a:t>
            </a:r>
          </a:p>
          <a:p>
            <a:pPr lvl="0"/>
            <a:r>
              <a:rPr lang="ga-IE" dirty="0"/>
              <a:t>Click to edit Master text styles</a:t>
            </a:r>
          </a:p>
          <a:p>
            <a:pPr lvl="0"/>
            <a:r>
              <a:rPr lang="ga-IE" dirty="0"/>
              <a:t>Click to edit Master text styles</a:t>
            </a:r>
          </a:p>
          <a:p>
            <a:pPr lvl="0"/>
            <a:r>
              <a:rPr lang="ga-IE" dirty="0"/>
              <a:t>Click to edit Master text styles</a:t>
            </a:r>
          </a:p>
          <a:p>
            <a:pPr lvl="0"/>
            <a:r>
              <a:rPr lang="ga-IE" dirty="0"/>
              <a:t>Click to edit Master text styles</a:t>
            </a:r>
          </a:p>
          <a:p>
            <a:pPr lvl="0"/>
            <a:r>
              <a:rPr lang="ga-IE" dirty="0"/>
              <a:t>Click to edit Master text styles</a:t>
            </a:r>
          </a:p>
          <a:p>
            <a:pPr lvl="0"/>
            <a:endParaRPr lang="ga-IE" dirty="0"/>
          </a:p>
          <a:p>
            <a:pPr lvl="0"/>
            <a:endParaRPr lang="ga-IE" dirty="0"/>
          </a:p>
          <a:p>
            <a:pPr lvl="0"/>
            <a:endParaRPr lang="ga-IE" dirty="0"/>
          </a:p>
          <a:p>
            <a:pPr lvl="0"/>
            <a:endParaRPr lang="ga-IE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C777D83-9574-4248-83AC-C7DA7808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B3C79B14-1014-480E-9CDC-72C5A4ED9484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35B2DF5C-1561-0A13-5D0A-C2B73A5B1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3" name="Datumsplatzhalter 4">
            <a:extLst>
              <a:ext uri="{FF2B5EF4-FFF2-40B4-BE49-F238E27FC236}">
                <a16:creationId xmlns:a16="http://schemas.microsoft.com/office/drawing/2014/main" id="{AB8A50E2-5590-7532-3677-BC62F503B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61894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>
            <a:extLst>
              <a:ext uri="{FF2B5EF4-FFF2-40B4-BE49-F238E27FC236}">
                <a16:creationId xmlns:a16="http://schemas.microsoft.com/office/drawing/2014/main" id="{F769931F-0713-442B-B61C-2D778FDE87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3">
            <a:extLst>
              <a:ext uri="{FF2B5EF4-FFF2-40B4-BE49-F238E27FC236}">
                <a16:creationId xmlns:a16="http://schemas.microsoft.com/office/drawing/2014/main" id="{5C2BBB90-8561-453C-8526-765F2B715BD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517151"/>
            <a:ext cx="7451645" cy="733908"/>
          </a:xfrm>
          <a:prstGeom prst="rect">
            <a:avLst/>
          </a:prstGeom>
        </p:spPr>
        <p:txBody>
          <a:bodyPr/>
          <a:lstStyle>
            <a:lvl1pPr algn="l">
              <a:defRPr sz="2100"/>
            </a:lvl1pPr>
          </a:lstStyle>
          <a:p>
            <a:r>
              <a:rPr lang="ga-IE"/>
              <a:t>Click to edit Master title style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>
            <a:lvl1pPr algn="l">
              <a:buFontTx/>
              <a:buNone/>
              <a:defRPr sz="1350" b="1" baseline="0"/>
            </a:lvl1pPr>
            <a:lvl2pPr>
              <a:buNone/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ga-IE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ECD1D48-D41C-4EC6-BAED-E0F309DE8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24F474D6-DD30-4DE3-B8DD-8A5A9F14B774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78316D39-0D09-5132-0540-506FEB0D0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3" name="Datumsplatzhalter 4">
            <a:extLst>
              <a:ext uri="{FF2B5EF4-FFF2-40B4-BE49-F238E27FC236}">
                <a16:creationId xmlns:a16="http://schemas.microsoft.com/office/drawing/2014/main" id="{00727FEE-9EA9-AA69-6833-E1B9961F68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1317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>
            <a:extLst>
              <a:ext uri="{FF2B5EF4-FFF2-40B4-BE49-F238E27FC236}">
                <a16:creationId xmlns:a16="http://schemas.microsoft.com/office/drawing/2014/main" id="{0D69CE2E-73CC-45BC-87BC-70913CE537D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8" descr="PPT TEXT BAR.jpg">
            <a:extLst>
              <a:ext uri="{FF2B5EF4-FFF2-40B4-BE49-F238E27FC236}">
                <a16:creationId xmlns:a16="http://schemas.microsoft.com/office/drawing/2014/main" id="{40481D36-0BBE-4937-8821-590CD1FEAB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7151"/>
            <a:ext cx="7451645" cy="733908"/>
          </a:xfrm>
          <a:prstGeom prst="rect">
            <a:avLst/>
          </a:prstGeom>
        </p:spPr>
        <p:txBody>
          <a:bodyPr/>
          <a:lstStyle>
            <a:lvl1pPr algn="l">
              <a:defRPr sz="2100"/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95369F6-8C27-4F04-8D6D-DFBD2B72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30A99820-ACBB-40E1-8ED2-7C4B9A800CAE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70D23DD8-2ED3-0F60-C27F-0E47F51A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10" name="Datumsplatzhalter 4">
            <a:extLst>
              <a:ext uri="{FF2B5EF4-FFF2-40B4-BE49-F238E27FC236}">
                <a16:creationId xmlns:a16="http://schemas.microsoft.com/office/drawing/2014/main" id="{CC6FB8CE-A25A-11A1-7F15-F48AD7BF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7117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>
            <a:extLst>
              <a:ext uri="{FF2B5EF4-FFF2-40B4-BE49-F238E27FC236}">
                <a16:creationId xmlns:a16="http://schemas.microsoft.com/office/drawing/2014/main" id="{1B598038-EB36-4952-9455-FD547BBF16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>
            <a:extLst>
              <a:ext uri="{FF2B5EF4-FFF2-40B4-BE49-F238E27FC236}">
                <a16:creationId xmlns:a16="http://schemas.microsoft.com/office/drawing/2014/main" id="{A68E3C06-A6BF-425F-88C9-4127313F613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17151"/>
            <a:ext cx="7451645" cy="733908"/>
          </a:xfrm>
          <a:prstGeom prst="rect">
            <a:avLst/>
          </a:prstGeom>
        </p:spPr>
        <p:txBody>
          <a:bodyPr/>
          <a:lstStyle>
            <a:lvl1pPr algn="l">
              <a:defRPr sz="2100"/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A3652F8-04C1-4856-974E-4D2CBABC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BDBA7A75-2AA2-498C-AEA2-944F42C0CE17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35B5718C-2801-A871-16C1-54582058C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F8FA560F-9929-4C01-8ADB-CE1BE48A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316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>
            <a:extLst>
              <a:ext uri="{FF2B5EF4-FFF2-40B4-BE49-F238E27FC236}">
                <a16:creationId xmlns:a16="http://schemas.microsoft.com/office/drawing/2014/main" id="{184E7F1D-7557-49CF-AE81-2E7D3168D7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>
            <a:extLst>
              <a:ext uri="{FF2B5EF4-FFF2-40B4-BE49-F238E27FC236}">
                <a16:creationId xmlns:a16="http://schemas.microsoft.com/office/drawing/2014/main" id="{2F64A845-070E-47BE-96A9-1EDC0CA3462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ga-I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338517"/>
            <a:ext cx="7315200" cy="33890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EA82D66-D911-40FF-93CD-B2D9CE09B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0FE1E352-29B7-4230-B5AA-84BCE628B1DB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9665A66-D1DF-A37D-008D-FEBBEC418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B6A2BADF-34DB-38D1-3E06-7D24D8520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1158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>
            <a:extLst>
              <a:ext uri="{FF2B5EF4-FFF2-40B4-BE49-F238E27FC236}">
                <a16:creationId xmlns:a16="http://schemas.microsoft.com/office/drawing/2014/main" id="{ED671DFE-AF2D-4E62-AE75-20CCF2620C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86555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>
            <a:extLst>
              <a:ext uri="{FF2B5EF4-FFF2-40B4-BE49-F238E27FC236}">
                <a16:creationId xmlns:a16="http://schemas.microsoft.com/office/drawing/2014/main" id="{AEDE9FB5-B106-4F61-ABAE-87BDEDBE254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5400000">
            <a:off x="44450" y="484719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543121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43122"/>
            <a:ext cx="6815667" cy="42140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2705176"/>
            <a:ext cx="4011084" cy="3051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ga-IE" dirty="0"/>
              <a:t>Click to edit Master text styles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40AB8C6-9224-4A4E-B9CE-DF93AF26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75">
                <a:solidFill>
                  <a:srgbClr val="2D2E2F"/>
                </a:solidFill>
              </a:defRPr>
            </a:lvl1pPr>
          </a:lstStyle>
          <a:p>
            <a:pPr>
              <a:defRPr/>
            </a:pPr>
            <a:fld id="{8C0619C6-F44D-4087-8BE7-5906B30F4204}" type="slidenum">
              <a:rPr lang="en-GB" altLang="en-FI"/>
              <a:pPr>
                <a:defRPr/>
              </a:pPr>
              <a:t>‹#›</a:t>
            </a:fld>
            <a:endParaRPr lang="en-GB" altLang="en-FI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A821CCD5-A06F-DAEB-DAE7-78A18FAB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37" y="6644673"/>
            <a:ext cx="4867661" cy="26666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GB" altLang="de-DE" sz="1000" dirty="0">
                <a:solidFill>
                  <a:srgbClr val="133869"/>
                </a:solidFill>
                <a:latin typeface="Arial" charset="0"/>
                <a:cs typeface="Arial" charset="0"/>
              </a:rPr>
              <a:t>EMN update and selected research projects</a:t>
            </a:r>
            <a:endParaRPr lang="en-GB" sz="1000" dirty="0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D060D51F-80F4-D0B1-F116-9F30D40C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903" y="6662762"/>
            <a:ext cx="1358803" cy="160637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429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6858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0287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371600" algn="l" defTabSz="3429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de-DE" sz="1000" dirty="0"/>
              <a:t>13th March 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70885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686551"/>
            <a:ext cx="109728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3"/>
          <p:cNvCxnSpPr>
            <a:cxnSpLocks noChangeShapeType="1"/>
          </p:cNvCxnSpPr>
          <p:nvPr userDrawn="1"/>
        </p:nvCxnSpPr>
        <p:spPr bwMode="auto">
          <a:xfrm rot="5400000">
            <a:off x="44450" y="484717"/>
            <a:ext cx="971550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8BB8B19-9490-4033-A5C3-3768895E8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"/>
            <a:ext cx="8647300" cy="971550"/>
          </a:xfrm>
          <a:prstGeom prst="rect">
            <a:avLst/>
          </a:prstGeom>
        </p:spPr>
        <p:txBody>
          <a:bodyPr anchor="b"/>
          <a:lstStyle>
            <a:lvl1pPr algn="l">
              <a:defRPr sz="2800"/>
            </a:lvl1pPr>
          </a:lstStyle>
          <a:p>
            <a:r>
              <a:rPr lang="ga-IE" dirty="0"/>
              <a:t>Click to edit Master title style</a:t>
            </a:r>
            <a:endParaRPr lang="en-GB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A4A8D1D-957E-4855-A6AA-F305D5AEB28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761876" y="6645368"/>
            <a:ext cx="8668248" cy="207962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1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URAMET A4.jpg">
            <a:extLst>
              <a:ext uri="{FF2B5EF4-FFF2-40B4-BE49-F238E27FC236}">
                <a16:creationId xmlns:a16="http://schemas.microsoft.com/office/drawing/2014/main" id="{1C109ED5-9511-4617-8B5B-65A95CAC06A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850" y="111607"/>
            <a:ext cx="19685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0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</p:sldLayoutIdLst>
  <p:hf hdr="0"/>
  <p:txStyles>
    <p:titleStyle>
      <a:lvl1pPr algn="ctr" defTabSz="3429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uramet.org/research-innovation/search-research-projects/details/project/controlled-confinement-to-reduce-the-inaccuracy-of-clocks-based-on-optical-lattices" TargetMode="External"/><Relationship Id="rId13" Type="http://schemas.openxmlformats.org/officeDocument/2006/relationships/hyperlink" Target="https://www.euramet.org/research-innovation/search-research-projects/details/project/robust-optical-clocks-for-international-timescales" TargetMode="External"/><Relationship Id="rId3" Type="http://schemas.openxmlformats.org/officeDocument/2006/relationships/hyperlink" Target="https://www.euramet.org/research-innovation/search-research-projects/details/project/optical-frequency-transfer-a-european-network" TargetMode="External"/><Relationship Id="rId7" Type="http://schemas.openxmlformats.org/officeDocument/2006/relationships/hyperlink" Target="https://www.euramet.org/research-innovation/search-research-projects/details/project/metrology-for-digital-substation-instrumentation" TargetMode="External"/><Relationship Id="rId12" Type="http://schemas.openxmlformats.org/officeDocument/2006/relationships/hyperlink" Target="https://www.euramet.org/research-innovation/search-research-projects/details/project/next-generation-ultrastable-lasers-reducing-thermal-noise-limit-and-overcoming-technical-limitation" TargetMode="External"/><Relationship Id="rId17" Type="http://schemas.openxmlformats.org/officeDocument/2006/relationships/hyperlink" Target="https://www.euramet.org/research-innovation/search-research-projects/details/project/high-accuracy-optical-clocks-with-trapped-ions" TargetMode="External"/><Relationship Id="rId2" Type="http://schemas.openxmlformats.org/officeDocument/2006/relationships/hyperlink" Target="https://www.euramet.org/research-innovation/search-research-projects/details/project/advanced-timefrequency-comparison-and-dissemination-through-optical-telecommunication-networks" TargetMode="External"/><Relationship Id="rId16" Type="http://schemas.openxmlformats.org/officeDocument/2006/relationships/hyperlink" Target="https://www.euramet.org/research-innovation/search-research-projects/details/project/international-timescales-with-optical-clocks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uramet.org/research-innovation/search-research-projects/details/project/precision-time-for-industry" TargetMode="External"/><Relationship Id="rId11" Type="http://schemas.openxmlformats.org/officeDocument/2006/relationships/hyperlink" Target="https://www.euramet.org/research-innovation/search-research-projects/details/project/two-species-composite-atomic-clocks" TargetMode="External"/><Relationship Id="rId5" Type="http://schemas.openxmlformats.org/officeDocument/2006/relationships/hyperlink" Target="https://www.euramet.org/research-innovation/search-research-projects/details/project/accurate-timefrequency-comparison-and-dissemination-through-optical-telecommunication-networks" TargetMode="External"/><Relationship Id="rId15" Type="http://schemas.openxmlformats.org/officeDocument/2006/relationships/hyperlink" Target="https://www.euramet.org/research-innovation/search-research-projects/details/project/compact-and-high-performing-microwave-clocks-for-industrial-applications" TargetMode="External"/><Relationship Id="rId10" Type="http://schemas.openxmlformats.org/officeDocument/2006/relationships/hyperlink" Target="https://www.euramet.org/research-innovation/search-research-projects/details/project/transportable-optical-clocks-for-key-comparisons" TargetMode="External"/><Relationship Id="rId4" Type="http://schemas.openxmlformats.org/officeDocument/2006/relationships/hyperlink" Target="https://www.euramet.org/research-innovation/search-research-projects/details/project/time-synchronisation-impact-enabling-future-network-communication" TargetMode="External"/><Relationship Id="rId9" Type="http://schemas.openxmlformats.org/officeDocument/2006/relationships/hyperlink" Target="https://www.euramet.org/research-innovation/search-research-projects/details/project/high-accuracy-ion-based-optical-clocks" TargetMode="External"/><Relationship Id="rId14" Type="http://schemas.openxmlformats.org/officeDocument/2006/relationships/hyperlink" Target="https://www.euramet.org/research-innovation/search-research-projects/details/project/optical-clocks-with-1e-18-uncertainty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://metpart.e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42"/>
          <p:cNvSpPr>
            <a:spLocks noGrp="1"/>
          </p:cNvSpPr>
          <p:nvPr>
            <p:ph type="ctrTitle"/>
          </p:nvPr>
        </p:nvSpPr>
        <p:spPr bwMode="auto">
          <a:xfrm>
            <a:off x="4646644" y="1903445"/>
            <a:ext cx="7192429" cy="4217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br>
              <a:rPr lang="en-GB" altLang="de-DE" sz="1600" dirty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EURAMET Introduction 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 SIG-TFN</a:t>
            </a:r>
            <a:br>
              <a:rPr lang="en-GB" altLang="en-U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en-GB" altLang="en-U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GB" altLang="en-U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Mikko Merimaa</a:t>
            </a:r>
            <a:br>
              <a:rPr lang="en-GB" altLang="en-U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GB" altLang="en-U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General Secretary</a:t>
            </a:r>
            <a:br>
              <a:rPr lang="en-GB" altLang="de-DE" sz="2800" b="0" dirty="0">
                <a:latin typeface="Arial" charset="0"/>
                <a:cs typeface="Arial" charset="0"/>
              </a:rPr>
            </a:br>
            <a:br>
              <a:rPr lang="en-GB" altLang="de-DE" b="0" dirty="0">
                <a:latin typeface="Arial" charset="0"/>
                <a:cs typeface="Arial" charset="0"/>
              </a:rPr>
            </a:br>
            <a:br>
              <a:rPr lang="en-GB" altLang="de-DE" b="0" dirty="0">
                <a:latin typeface="Arial" charset="0"/>
                <a:cs typeface="Arial" charset="0"/>
              </a:rPr>
            </a:br>
            <a:r>
              <a:rPr lang="en-GB" altLang="de-DE" sz="1400" b="0" dirty="0">
                <a:latin typeface="Arial" charset="0"/>
                <a:cs typeface="Arial" charset="0"/>
              </a:rPr>
              <a:t>March 13</a:t>
            </a:r>
            <a:r>
              <a:rPr lang="en-GB" altLang="de-DE" sz="1400" b="0" baseline="30000" dirty="0">
                <a:latin typeface="Arial" charset="0"/>
                <a:cs typeface="Arial" charset="0"/>
              </a:rPr>
              <a:t>th</a:t>
            </a:r>
            <a:r>
              <a:rPr lang="en-GB" altLang="de-DE" sz="1400" b="0" dirty="0">
                <a:latin typeface="Arial" charset="0"/>
                <a:cs typeface="Arial" charset="0"/>
              </a:rPr>
              <a:t>, 2025</a:t>
            </a:r>
            <a:br>
              <a:rPr lang="en-GB" altLang="de-DE" b="0" dirty="0">
                <a:latin typeface="Arial" charset="0"/>
                <a:cs typeface="Arial" charset="0"/>
              </a:rPr>
            </a:br>
            <a:br>
              <a:rPr lang="en-GB" altLang="de-DE" dirty="0">
                <a:latin typeface="Arial" charset="0"/>
                <a:cs typeface="Arial" charset="0"/>
              </a:rPr>
            </a:br>
            <a:endParaRPr lang="en-GB" altLang="de-DE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AF925B-59FE-FBF9-46A5-9F1F5D9278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84170"/>
            <a:ext cx="5384800" cy="4542196"/>
          </a:xfrm>
        </p:spPr>
        <p:txBody>
          <a:bodyPr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2018: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2" tooltip="Advanced time/frequency comparison and dissemination through optical telecommunication networks"/>
              </a:rPr>
              <a:t>Advanced time/frequency comparison and dissemination through optical telecommunication networks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2015: </a:t>
            </a:r>
            <a:r>
              <a:rPr lang="en-US" sz="1600" b="0" i="0" u="none" strike="noStrike" dirty="0">
                <a:solidFill>
                  <a:srgbClr val="174275"/>
                </a:solidFill>
                <a:effectLst/>
                <a:latin typeface="+mj-lt"/>
                <a:hlinkClick r:id="rId3" tooltip="Optical frequency transfer - a European network"/>
              </a:rPr>
              <a:t>Optical frequency transfer - a European network</a:t>
            </a:r>
            <a:endParaRPr lang="en-US" sz="1600" b="0" i="0" u="none" strike="noStrike" dirty="0">
              <a:solidFill>
                <a:srgbClr val="174275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2015: </a:t>
            </a:r>
            <a:r>
              <a:rPr lang="en-US" sz="1600" b="0" i="0" u="none" strike="noStrike" dirty="0">
                <a:solidFill>
                  <a:srgbClr val="174275"/>
                </a:solidFill>
                <a:effectLst/>
                <a:latin typeface="+mj-lt"/>
                <a:hlinkClick r:id="rId4" tooltip="Time Synchronisation Impact Enabling Future Network Communication"/>
              </a:rPr>
              <a:t>Time </a:t>
            </a:r>
            <a:r>
              <a:rPr lang="en-US" sz="1600" b="0" i="0" u="none" strike="noStrike" dirty="0" err="1">
                <a:solidFill>
                  <a:srgbClr val="174275"/>
                </a:solidFill>
                <a:effectLst/>
                <a:latin typeface="+mj-lt"/>
                <a:hlinkClick r:id="rId4" tooltip="Time Synchronisation Impact Enabling Future Network Communication"/>
              </a:rPr>
              <a:t>Synchronisation</a:t>
            </a:r>
            <a:r>
              <a:rPr lang="en-US" sz="1600" b="0" i="0" u="none" strike="noStrike" dirty="0">
                <a:solidFill>
                  <a:srgbClr val="174275"/>
                </a:solidFill>
                <a:effectLst/>
                <a:latin typeface="+mj-lt"/>
                <a:hlinkClick r:id="rId4" tooltip="Time Synchronisation Impact Enabling Future Network Communication"/>
              </a:rPr>
              <a:t> Impact Enabling Future Network Communication</a:t>
            </a:r>
            <a:endParaRPr lang="en-US" sz="1600" b="0" i="0" u="none" strike="noStrike" dirty="0">
              <a:solidFill>
                <a:srgbClr val="174275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2011: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5" tooltip="Accurate time/frequency comparison and dissemination through optical telecommunication networks"/>
              </a:rPr>
              <a:t>Accurate time/frequency comparison and dissemination through optical telecommunication networks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pPr marL="0" indent="0">
              <a:buNone/>
            </a:pPr>
            <a:endParaRPr lang="en-US" sz="1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Applications:</a:t>
            </a: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2017: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6" tooltip="Precision Time for Industry"/>
              </a:rPr>
              <a:t>Precision Time for Industry</a:t>
            </a:r>
            <a:endParaRPr lang="en-US" sz="1600" dirty="0"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2021: </a:t>
            </a:r>
            <a:r>
              <a:rPr lang="en-US" sz="1600" b="0" i="0" u="none" strike="noStrike" dirty="0">
                <a:solidFill>
                  <a:srgbClr val="174275"/>
                </a:solidFill>
                <a:effectLst/>
                <a:latin typeface="+mj-lt"/>
                <a:hlinkClick r:id="rId7" tooltip="Metrology for digital substation instrumentation"/>
              </a:rPr>
              <a:t>Metrology for digital substation instrumentation</a:t>
            </a:r>
            <a:endParaRPr lang="en-US" sz="1600" b="0" i="0" u="none" strike="noStrike" dirty="0">
              <a:solidFill>
                <a:srgbClr val="174275"/>
              </a:solidFill>
              <a:effectLst/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51169-C8CA-F712-9F5F-410DC0D05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84169"/>
            <a:ext cx="5384800" cy="4525963"/>
          </a:xfrm>
        </p:spPr>
        <p:txBody>
          <a:bodyPr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2023: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8" tooltip="Controlled confinement to reduce the inaccuracy of clocks based on optical lattices"/>
              </a:rPr>
              <a:t>Controlled confinement to reduce the inaccuracy of clocks based on optical lattices</a:t>
            </a:r>
            <a:endParaRPr lang="en-US" sz="1600" dirty="0"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2023: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9" tooltip="High-accuracy ion-based optical clocks"/>
              </a:rPr>
              <a:t>High-accuracy ion-based optical clocks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2022:</a:t>
            </a:r>
            <a:r>
              <a:rPr lang="en-US" sz="1600" dirty="0">
                <a:solidFill>
                  <a:srgbClr val="0098D4"/>
                </a:solidFill>
                <a:latin typeface="+mj-lt"/>
              </a:rPr>
              <a:t>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0" tooltip="Transportable optical clocks for key comparisons"/>
              </a:rPr>
              <a:t>Transportable optical clocks for key comparisons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2020: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1" tooltip="Two-species composite atomic clocks"/>
              </a:rPr>
              <a:t>Two-species composite atomic clocks</a:t>
            </a:r>
            <a:endParaRPr lang="en-US" sz="1600" dirty="0">
              <a:solidFill>
                <a:srgbClr val="0098D4"/>
              </a:solidFill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2020: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2" tooltip="Next generation ultrastable lasers: reducing thermal noise limit and overcoming technical limitations with new materials and technologies"/>
              </a:rPr>
              <a:t>Next generation </a:t>
            </a:r>
            <a:r>
              <a:rPr lang="en-US" sz="1600" b="0" i="0" u="none" strike="noStrike" dirty="0" err="1">
                <a:solidFill>
                  <a:srgbClr val="0098D4"/>
                </a:solidFill>
                <a:effectLst/>
                <a:latin typeface="+mj-lt"/>
                <a:hlinkClick r:id="rId12" tooltip="Next generation ultrastable lasers: reducing thermal noise limit and overcoming technical limitations with new materials and technologies"/>
              </a:rPr>
              <a:t>ultrastable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2" tooltip="Next generation ultrastable lasers: reducing thermal noise limit and overcoming technical limitations with new materials and technologies"/>
              </a:rPr>
              <a:t> lasers: reducing thermal noise limit and overcoming technical limitations with new materials and technologies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2018: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3" tooltip="Robust Optical Clocks for International Timescales"/>
              </a:rPr>
              <a:t>Robust Optical Clocks for International Timescales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2015: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4" tooltip="Optical clocks with 1E-18 uncertainty"/>
              </a:rPr>
              <a:t>Optical clocks with 1E-18 uncertainty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2012: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5" tooltip="Compact and high-performing microwave clocks for industrial applications"/>
              </a:rPr>
              <a:t>Compact and high-performing microwave clocks for industrial applications</a:t>
            </a:r>
            <a:endParaRPr lang="en-US" sz="1600" dirty="0">
              <a:solidFill>
                <a:srgbClr val="0098D4"/>
              </a:solidFill>
              <a:latin typeface="+mj-lt"/>
            </a:endParaRPr>
          </a:p>
          <a:p>
            <a:r>
              <a:rPr lang="en-US" sz="1600" b="0" i="0" u="none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2012: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6" tooltip="International timescales with optical clocks"/>
              </a:rPr>
              <a:t>International timescales with optical clocks</a:t>
            </a:r>
            <a:endParaRPr lang="en-US" sz="1600" b="0" i="0" u="none" strike="noStrike" dirty="0">
              <a:solidFill>
                <a:srgbClr val="0098D4"/>
              </a:solidFill>
              <a:effectLst/>
              <a:latin typeface="+mj-lt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2011: </a:t>
            </a:r>
            <a:r>
              <a:rPr lang="en-US" sz="1600" b="0" i="0" u="none" strike="noStrike" dirty="0">
                <a:solidFill>
                  <a:srgbClr val="0098D4"/>
                </a:solidFill>
                <a:effectLst/>
                <a:latin typeface="+mj-lt"/>
                <a:hlinkClick r:id="rId17" tooltip="High-accuracy optical clocks with trapped ions"/>
              </a:rPr>
              <a:t>High-accuracy optical clocks with trapped ions</a:t>
            </a:r>
            <a:endParaRPr lang="en-US" dirty="0"/>
          </a:p>
          <a:p>
            <a:endParaRPr lang="en-FI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FDD2B0F-3E11-11EB-25FD-19A50BF3D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Metrology Partnerships have supported time and frequency research (by call year)</a:t>
            </a:r>
            <a:endParaRPr lang="en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01321-60A5-ACE7-305A-F7B47E070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A7A75-2AA2-498C-AEA2-944F42C0CE17}" type="slidenum">
              <a:rPr lang="en-GB" altLang="en-FI" smtClean="0"/>
              <a:pPr>
                <a:defRPr/>
              </a:pPr>
              <a:t>10</a:t>
            </a:fld>
            <a:endParaRPr lang="en-GB" altLang="en-FI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C5E4A9-4BD2-3D65-763C-0C7503962EB1}"/>
              </a:ext>
            </a:extLst>
          </p:cNvPr>
          <p:cNvSpPr txBox="1"/>
          <p:nvPr/>
        </p:nvSpPr>
        <p:spPr>
          <a:xfrm>
            <a:off x="1852748" y="6310132"/>
            <a:ext cx="775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more! (TC-TF projects are covered in presentation by Joseph Achkar)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71161A-9044-CD01-6981-5B1CEEFC338B}"/>
              </a:ext>
            </a:extLst>
          </p:cNvPr>
          <p:cNvSpPr txBox="1"/>
          <p:nvPr/>
        </p:nvSpPr>
        <p:spPr>
          <a:xfrm>
            <a:off x="863496" y="1391579"/>
            <a:ext cx="392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and Frequency Dissemination:</a:t>
            </a:r>
            <a:endParaRPr lang="en-F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C9D389-C0F1-62A2-432C-6A52E4A67546}"/>
              </a:ext>
            </a:extLst>
          </p:cNvPr>
          <p:cNvSpPr txBox="1"/>
          <p:nvPr/>
        </p:nvSpPr>
        <p:spPr>
          <a:xfrm>
            <a:off x="6431875" y="140687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Clocks: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473554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804D8-6F5B-EDF1-7198-05962D14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Conclusion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E7EB5-9441-370B-0EE5-DD5867DB9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0289"/>
            <a:ext cx="6851688" cy="4525963"/>
          </a:xfrm>
        </p:spPr>
        <p:txBody>
          <a:bodyPr/>
          <a:lstStyle/>
          <a:p>
            <a:r>
              <a:rPr lang="en-US" dirty="0"/>
              <a:t>EURAMET supports further European integration, and acknowledges the work done in CLONETS(-DS) project coordinated by GÉANT to develop a European infrastructure to provide a pan-European time and frequency reference system</a:t>
            </a:r>
          </a:p>
          <a:p>
            <a:r>
              <a:rPr lang="en-US" dirty="0"/>
              <a:t>EURAMET supports the FOREST (</a:t>
            </a:r>
            <a:r>
              <a:rPr lang="en-US" dirty="0" err="1"/>
              <a:t>Fibre</a:t>
            </a:r>
            <a:r>
              <a:rPr lang="en-US" dirty="0"/>
              <a:t>-based Optical Networks for European Science and Technology) ESFRI proposal to further operationalize this plan</a:t>
            </a:r>
          </a:p>
          <a:p>
            <a:r>
              <a:rPr lang="en-US" dirty="0"/>
              <a:t>EURAMET welcomes collaboration with GEANT and Commission / JRC on research and technology infrastructures, including time and frequency links</a:t>
            </a:r>
          </a:p>
          <a:p>
            <a:r>
              <a:rPr lang="en-US" dirty="0"/>
              <a:t>European Metrology Partnerships implemented by EURAMET have supported </a:t>
            </a:r>
            <a:r>
              <a:rPr lang="en-US" b="1" dirty="0"/>
              <a:t>research</a:t>
            </a:r>
            <a:r>
              <a:rPr lang="en-US" dirty="0"/>
              <a:t> on time and frequency (clocks and time/frequency links) through </a:t>
            </a:r>
            <a:r>
              <a:rPr lang="en-US" b="1" dirty="0"/>
              <a:t>competitive calls</a:t>
            </a:r>
          </a:p>
          <a:p>
            <a:pPr lvl="1"/>
            <a:r>
              <a:rPr lang="en-US" dirty="0"/>
              <a:t>EURAMET cannot support the operational costs of </a:t>
            </a:r>
            <a:r>
              <a:rPr lang="en-US" dirty="0" err="1"/>
              <a:t>fibre</a:t>
            </a:r>
            <a:r>
              <a:rPr lang="en-US" dirty="0"/>
              <a:t> network</a:t>
            </a:r>
          </a:p>
          <a:p>
            <a:r>
              <a:rPr lang="en-US" dirty="0"/>
              <a:t>EURAMET would be happy to join SIG-TFN to promote coordination of efforts in European NMIs – a contact point for GEANT and Commission/JRC to coordinate with the NMIs</a:t>
            </a:r>
          </a:p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6BA1-6797-5DCA-7ECB-D02FBB34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11</a:t>
            </a:fld>
            <a:endParaRPr lang="en-GB" altLang="en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66341DC-2C52-8ADB-6188-747B62DCD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z="1000"/>
              <a:t>06 March 2025</a:t>
            </a:r>
            <a:endParaRPr lang="en-GB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260B1B-3E84-5D0F-97EB-643CC8A78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288" y="890644"/>
            <a:ext cx="4224206" cy="593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81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E2059-3CDB-496E-A935-B056070F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Questions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426EB-2F6A-47A2-98BC-36BD5716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839-2C67-4797-9986-3DAD4927724B}" type="slidenum">
              <a:rPr lang="en-GB" altLang="en-US" smtClean="0"/>
              <a:pPr/>
              <a:t>12</a:t>
            </a:fld>
            <a:endParaRPr lang="en-GB" altLang="en-US"/>
          </a:p>
        </p:txBody>
      </p:sp>
      <p:pic>
        <p:nvPicPr>
          <p:cNvPr id="6" name="Picture 3" descr="C:\Documents and Settings\DRJ\Local Settings\Temporary Internet Files\Content.IE5\KSNPHNYT\MC900441498[1].png">
            <a:extLst>
              <a:ext uri="{FF2B5EF4-FFF2-40B4-BE49-F238E27FC236}">
                <a16:creationId xmlns:a16="http://schemas.microsoft.com/office/drawing/2014/main" id="{EB052CF5-1396-4BF4-B6AD-903BC08F8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1" y="1700809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89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EURAMET </a:t>
            </a:r>
            <a:r>
              <a:rPr lang="en-GB" dirty="0" err="1"/>
              <a:t>e.V.</a:t>
            </a:r>
            <a:r>
              <a:rPr lang="en-GB" dirty="0"/>
              <a:t> </a:t>
            </a:r>
            <a:br>
              <a:rPr lang="en-GB" dirty="0"/>
            </a:br>
            <a:r>
              <a:rPr lang="en-GB" sz="1800" dirty="0"/>
              <a:t>The European Association of National Metrology Institutes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BE652B9-331B-4BCD-9EF0-0E6DF8AED956}"/>
              </a:ext>
            </a:extLst>
          </p:cNvPr>
          <p:cNvSpPr/>
          <p:nvPr/>
        </p:nvSpPr>
        <p:spPr>
          <a:xfrm>
            <a:off x="5579288" y="1800111"/>
            <a:ext cx="941070" cy="5669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533CDB5-906D-4D70-AEF0-E6386F5E3E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590" y="1287659"/>
            <a:ext cx="5545305" cy="5323095"/>
          </a:xfrm>
          <a:prstGeom prst="rect">
            <a:avLst/>
          </a:prstGeom>
        </p:spPr>
      </p:pic>
      <p:sp>
        <p:nvSpPr>
          <p:cNvPr id="14" name="TekstSylinder 4">
            <a:extLst>
              <a:ext uri="{FF2B5EF4-FFF2-40B4-BE49-F238E27FC236}">
                <a16:creationId xmlns:a16="http://schemas.microsoft.com/office/drawing/2014/main" id="{F28C7E85-2DC8-4A28-9139-FC7994142A4E}"/>
              </a:ext>
            </a:extLst>
          </p:cNvPr>
          <p:cNvSpPr txBox="1"/>
          <p:nvPr/>
        </p:nvSpPr>
        <p:spPr>
          <a:xfrm>
            <a:off x="725319" y="1152057"/>
            <a:ext cx="43559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39 National Metrology Institutes</a:t>
            </a:r>
            <a:r>
              <a:rPr lang="en-GB" sz="1600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7</a:t>
            </a:r>
            <a:r>
              <a:rPr lang="sl-SI" sz="1600" b="1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en-GB" sz="1600" b="1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 Designated Institutes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16 international Liaison Organisations </a:t>
            </a:r>
            <a:r>
              <a:rPr lang="en-GB" sz="1600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(e.g. other RMOs, BIPM, OIML, IAEA,  WELMEC, </a:t>
            </a:r>
            <a:r>
              <a:rPr lang="en-GB" sz="1600" dirty="0" err="1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Eurolab</a:t>
            </a:r>
            <a:r>
              <a:rPr lang="en-GB" sz="1600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1600" dirty="0" err="1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Eurachem</a:t>
            </a:r>
            <a:r>
              <a:rPr lang="en-GB" sz="1600" dirty="0">
                <a:solidFill>
                  <a:srgbClr val="003366"/>
                </a:solidFill>
                <a:ea typeface="Arial Unicode MS" pitchFamily="34" charset="-128"/>
                <a:cs typeface="Arial Unicode MS" pitchFamily="34" charset="-128"/>
              </a:rPr>
              <a:t>, EA)</a:t>
            </a:r>
          </a:p>
        </p:txBody>
      </p:sp>
      <p:sp>
        <p:nvSpPr>
          <p:cNvPr id="15" name="TekstSylinder 4">
            <a:extLst>
              <a:ext uri="{FF2B5EF4-FFF2-40B4-BE49-F238E27FC236}">
                <a16:creationId xmlns:a16="http://schemas.microsoft.com/office/drawing/2014/main" id="{35A5F991-D36D-43DE-A45B-9DA45CC4F9BB}"/>
              </a:ext>
            </a:extLst>
          </p:cNvPr>
          <p:cNvSpPr txBox="1"/>
          <p:nvPr/>
        </p:nvSpPr>
        <p:spPr>
          <a:xfrm>
            <a:off x="725320" y="3073340"/>
            <a:ext cx="3473669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Providing stakeholders with </a:t>
            </a:r>
            <a:r>
              <a:rPr lang="en-GB" sz="1600" b="1" dirty="0"/>
              <a:t>traceability </a:t>
            </a:r>
            <a:r>
              <a:rPr lang="en-GB" sz="1600" dirty="0"/>
              <a:t>of measurement results </a:t>
            </a:r>
            <a:r>
              <a:rPr lang="en-GB" sz="1600" b="1" dirty="0"/>
              <a:t>to the SI units </a:t>
            </a:r>
            <a:r>
              <a:rPr lang="en-GB" sz="1600" dirty="0"/>
              <a:t>under the </a:t>
            </a:r>
            <a:r>
              <a:rPr lang="en-GB" sz="1600" b="1" dirty="0"/>
              <a:t>Metre Convention </a:t>
            </a:r>
            <a:r>
              <a:rPr lang="en-GB" sz="1600" dirty="0"/>
              <a:t>and </a:t>
            </a:r>
            <a:r>
              <a:rPr lang="en-GB" sz="1600" b="1" dirty="0"/>
              <a:t>world-leading measurement solutions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Securing </a:t>
            </a:r>
            <a:r>
              <a:rPr lang="en-GB" sz="1600" b="1" dirty="0"/>
              <a:t>world-wide trust </a:t>
            </a:r>
            <a:r>
              <a:rPr lang="en-GB" sz="1600" dirty="0"/>
              <a:t>and </a:t>
            </a:r>
            <a:r>
              <a:rPr lang="en-GB" sz="1600" b="1" dirty="0"/>
              <a:t>acceptance</a:t>
            </a:r>
            <a:r>
              <a:rPr lang="en-GB" sz="1600" dirty="0"/>
              <a:t> of measurements</a:t>
            </a:r>
            <a:endParaRPr lang="en-GB" sz="1600" b="1" dirty="0"/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Implementing </a:t>
            </a:r>
            <a:r>
              <a:rPr lang="en-GB" sz="1600" b="1" dirty="0"/>
              <a:t>Metrology Research Programmes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Providing </a:t>
            </a:r>
            <a:r>
              <a:rPr lang="en-GB" sz="1600" b="1" dirty="0"/>
              <a:t>Capacity Building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4B84F4B-5338-2EFD-3817-47C5EBDDB27B}"/>
              </a:ext>
            </a:extLst>
          </p:cNvPr>
          <p:cNvSpPr txBox="1">
            <a:spLocks/>
          </p:cNvSpPr>
          <p:nvPr/>
        </p:nvSpPr>
        <p:spPr>
          <a:xfrm>
            <a:off x="2073276" y="6686551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defPPr>
              <a:defRPr lang="en-GB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2D2E2F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6E3A91D-98C6-4173-8595-641C181AA57E}" type="slidenum">
              <a:rPr lang="en-GB" altLang="de-DE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2</a:t>
            </a:fld>
            <a:endParaRPr lang="en-GB" altLang="de-DE" sz="800" dirty="0"/>
          </a:p>
        </p:txBody>
      </p:sp>
    </p:spTree>
    <p:extLst>
      <p:ext uri="{BB962C8B-B14F-4D97-AF65-F5344CB8AC3E}">
        <p14:creationId xmlns:p14="http://schemas.microsoft.com/office/powerpoint/2010/main" val="286043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91B4D-E27B-A30F-41DD-A4A3FE74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EURAMET does?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9BF559-95A8-D067-E42F-031703A2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3</a:t>
            </a:fld>
            <a:endParaRPr lang="en-GB" altLang="en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AFE185-1C4D-9506-D7FE-5E24CB8F78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74" t="2403" r="1007" b="27963"/>
          <a:stretch/>
        </p:blipFill>
        <p:spPr>
          <a:xfrm>
            <a:off x="5222408" y="2392347"/>
            <a:ext cx="6962101" cy="368513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9EAEAC1-DDAA-67E0-0CA6-97031995D573}"/>
              </a:ext>
            </a:extLst>
          </p:cNvPr>
          <p:cNvGrpSpPr/>
          <p:nvPr/>
        </p:nvGrpSpPr>
        <p:grpSpPr>
          <a:xfrm>
            <a:off x="1196069" y="2863618"/>
            <a:ext cx="4151903" cy="3685130"/>
            <a:chOff x="218358" y="1792298"/>
            <a:chExt cx="4151903" cy="3685130"/>
          </a:xfrm>
        </p:grpSpPr>
        <p:sp>
          <p:nvSpPr>
            <p:cNvPr id="8" name="AutoShape 24">
              <a:extLst>
                <a:ext uri="{FF2B5EF4-FFF2-40B4-BE49-F238E27FC236}">
                  <a16:creationId xmlns:a16="http://schemas.microsoft.com/office/drawing/2014/main" id="{BD01FEBE-84E0-B028-BBBA-07F4F7A55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358" y="1792298"/>
              <a:ext cx="4151903" cy="3685130"/>
            </a:xfrm>
            <a:prstGeom prst="triangle">
              <a:avLst>
                <a:gd name="adj" fmla="val 50000"/>
              </a:avLst>
            </a:prstGeom>
            <a:solidFill>
              <a:srgbClr val="E4EDFA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720000" rIns="360000" bIns="0" anchor="ctr"/>
            <a:lstStyle/>
            <a:p>
              <a:endParaRPr lang="de-DE"/>
            </a:p>
          </p:txBody>
        </p:sp>
        <p:sp>
          <p:nvSpPr>
            <p:cNvPr id="9" name="Text Box 26">
              <a:extLst>
                <a:ext uri="{FF2B5EF4-FFF2-40B4-BE49-F238E27FC236}">
                  <a16:creationId xmlns:a16="http://schemas.microsoft.com/office/drawing/2014/main" id="{FE4C2206-F826-93BA-A150-BEE5F57AC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580" y="2478047"/>
              <a:ext cx="1146732" cy="536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sz="1600" b="1" dirty="0">
                  <a:latin typeface="Arial" charset="0"/>
                </a:rPr>
                <a:t>National Standards</a:t>
              </a:r>
            </a:p>
          </p:txBody>
        </p:sp>
        <p:sp>
          <p:nvSpPr>
            <p:cNvPr id="10" name="Text Box 27">
              <a:extLst>
                <a:ext uri="{FF2B5EF4-FFF2-40B4-BE49-F238E27FC236}">
                  <a16:creationId xmlns:a16="http://schemas.microsoft.com/office/drawing/2014/main" id="{01BCACF9-E737-0B7A-C1F8-16FB9335CC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513" y="2988560"/>
              <a:ext cx="1537179" cy="474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1400" dirty="0">
                  <a:latin typeface="Arial" charset="0"/>
                </a:rPr>
                <a:t>National   Metrology Institute</a:t>
              </a:r>
            </a:p>
          </p:txBody>
        </p:sp>
        <p:sp>
          <p:nvSpPr>
            <p:cNvPr id="11" name="Text Box 29">
              <a:extLst>
                <a:ext uri="{FF2B5EF4-FFF2-40B4-BE49-F238E27FC236}">
                  <a16:creationId xmlns:a16="http://schemas.microsoft.com/office/drawing/2014/main" id="{E6D81D54-428B-B15F-FBD3-67FFD1ABD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544" y="3569214"/>
              <a:ext cx="2147457" cy="291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sz="1600" b="1" dirty="0">
                  <a:latin typeface="Arial" charset="0"/>
                </a:rPr>
                <a:t>Reference Standards</a:t>
              </a:r>
            </a:p>
          </p:txBody>
        </p:sp>
        <p:sp>
          <p:nvSpPr>
            <p:cNvPr id="12" name="Text Box 30">
              <a:extLst>
                <a:ext uri="{FF2B5EF4-FFF2-40B4-BE49-F238E27FC236}">
                  <a16:creationId xmlns:a16="http://schemas.microsoft.com/office/drawing/2014/main" id="{0E36CF18-72F7-B3E0-9DC6-6759D0B2B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0779" y="3835932"/>
              <a:ext cx="2103163" cy="475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1400" dirty="0">
                  <a:latin typeface="Arial" charset="0"/>
                </a:rPr>
                <a:t>Accredited Calibration Laboratory</a:t>
              </a:r>
            </a:p>
          </p:txBody>
        </p:sp>
        <p:sp>
          <p:nvSpPr>
            <p:cNvPr id="13" name="Text Box 32">
              <a:extLst>
                <a:ext uri="{FF2B5EF4-FFF2-40B4-BE49-F238E27FC236}">
                  <a16:creationId xmlns:a16="http://schemas.microsoft.com/office/drawing/2014/main" id="{3D270B11-9896-A808-0DC5-847610C79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5904" y="4403512"/>
              <a:ext cx="2038071" cy="291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1600" b="1" dirty="0">
                  <a:latin typeface="Arial" charset="0"/>
                </a:rPr>
                <a:t>Working Standards</a:t>
              </a:r>
            </a:p>
          </p:txBody>
        </p:sp>
        <p:sp>
          <p:nvSpPr>
            <p:cNvPr id="14" name="Text Box 33">
              <a:extLst>
                <a:ext uri="{FF2B5EF4-FFF2-40B4-BE49-F238E27FC236}">
                  <a16:creationId xmlns:a16="http://schemas.microsoft.com/office/drawing/2014/main" id="{6A100105-74BF-A305-B41E-97D9238D92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646" y="4699097"/>
              <a:ext cx="2929991" cy="26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1400" dirty="0">
                  <a:latin typeface="Arial" charset="0"/>
                </a:rPr>
                <a:t>In-Plant Calibration Laboratory</a:t>
              </a:r>
            </a:p>
          </p:txBody>
        </p:sp>
        <p:sp>
          <p:nvSpPr>
            <p:cNvPr id="15" name="Text Box 35">
              <a:extLst>
                <a:ext uri="{FF2B5EF4-FFF2-40B4-BE49-F238E27FC236}">
                  <a16:creationId xmlns:a16="http://schemas.microsoft.com/office/drawing/2014/main" id="{3D6261E3-CDD4-ED9D-7D55-58D48730E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3181" y="5082479"/>
              <a:ext cx="2483767" cy="322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1800" b="1" dirty="0">
                  <a:latin typeface="Arial" charset="0"/>
                </a:rPr>
                <a:t>Products</a:t>
              </a:r>
            </a:p>
          </p:txBody>
        </p:sp>
        <p:sp>
          <p:nvSpPr>
            <p:cNvPr id="16" name="Line 36">
              <a:extLst>
                <a:ext uri="{FF2B5EF4-FFF2-40B4-BE49-F238E27FC236}">
                  <a16:creationId xmlns:a16="http://schemas.microsoft.com/office/drawing/2014/main" id="{389B78DD-79B3-801D-6AFD-43DC638CD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7570" y="3499077"/>
              <a:ext cx="19095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endParaRPr lang="de-DE"/>
            </a:p>
          </p:txBody>
        </p:sp>
        <p:sp>
          <p:nvSpPr>
            <p:cNvPr id="17" name="Line 37">
              <a:extLst>
                <a:ext uri="{FF2B5EF4-FFF2-40B4-BE49-F238E27FC236}">
                  <a16:creationId xmlns:a16="http://schemas.microsoft.com/office/drawing/2014/main" id="{BC3D4D4B-6923-5CD3-B6C8-01842059F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175" y="4333837"/>
              <a:ext cx="2866011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endParaRPr lang="de-DE"/>
            </a:p>
          </p:txBody>
        </p:sp>
        <p:sp>
          <p:nvSpPr>
            <p:cNvPr id="18" name="Line 38">
              <a:extLst>
                <a:ext uri="{FF2B5EF4-FFF2-40B4-BE49-F238E27FC236}">
                  <a16:creationId xmlns:a16="http://schemas.microsoft.com/office/drawing/2014/main" id="{39A2BFD3-C00D-FFDB-D7F7-B571F33065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6761" y="5056833"/>
              <a:ext cx="369283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46800" rIns="0" bIns="0">
              <a:spAutoFit/>
            </a:bodyPr>
            <a:lstStyle/>
            <a:p>
              <a:endParaRPr lang="de-DE"/>
            </a:p>
          </p:txBody>
        </p:sp>
      </p:grpSp>
      <p:sp>
        <p:nvSpPr>
          <p:cNvPr id="20" name="Pfeil nach links und rechts 12">
            <a:extLst>
              <a:ext uri="{FF2B5EF4-FFF2-40B4-BE49-F238E27FC236}">
                <a16:creationId xmlns:a16="http://schemas.microsoft.com/office/drawing/2014/main" id="{DCBCE836-951F-05A2-54F3-6B63A8F5BF79}"/>
              </a:ext>
            </a:extLst>
          </p:cNvPr>
          <p:cNvSpPr/>
          <p:nvPr/>
        </p:nvSpPr>
        <p:spPr bwMode="auto">
          <a:xfrm>
            <a:off x="4628271" y="4702147"/>
            <a:ext cx="1514985" cy="423379"/>
          </a:xfrm>
          <a:prstGeom prst="leftRightArrow">
            <a:avLst>
              <a:gd name="adj1" fmla="val 50000"/>
              <a:gd name="adj2" fmla="val 5374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feld 9">
            <a:extLst>
              <a:ext uri="{FF2B5EF4-FFF2-40B4-BE49-F238E27FC236}">
                <a16:creationId xmlns:a16="http://schemas.microsoft.com/office/drawing/2014/main" id="{8398C8B2-FE52-C8F4-B5B6-CF5A87F7146A}"/>
              </a:ext>
            </a:extLst>
          </p:cNvPr>
          <p:cNvSpPr txBox="1"/>
          <p:nvPr/>
        </p:nvSpPr>
        <p:spPr>
          <a:xfrm>
            <a:off x="3539163" y="3766385"/>
            <a:ext cx="37213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International </a:t>
            </a:r>
            <a:br>
              <a:rPr lang="de-DE" sz="1600" dirty="0"/>
            </a:br>
            <a:r>
              <a:rPr lang="de-DE" sz="1600" dirty="0" err="1"/>
              <a:t>comparisons</a:t>
            </a:r>
            <a:r>
              <a:rPr lang="de-DE" sz="1600" dirty="0"/>
              <a:t>,</a:t>
            </a:r>
          </a:p>
          <a:p>
            <a:pPr algn="ctr"/>
            <a:r>
              <a:rPr lang="de-DE" sz="1600" dirty="0"/>
              <a:t> </a:t>
            </a:r>
            <a:r>
              <a:rPr lang="de-DE" sz="1600" dirty="0" err="1"/>
              <a:t>acceptance</a:t>
            </a:r>
            <a:r>
              <a:rPr lang="de-DE" sz="1600" dirty="0"/>
              <a:t> </a:t>
            </a:r>
            <a:br>
              <a:rPr lang="de-DE" sz="1600" dirty="0"/>
            </a:br>
            <a:r>
              <a:rPr lang="de-DE" sz="1600" dirty="0" err="1"/>
              <a:t>of</a:t>
            </a:r>
            <a:r>
              <a:rPr lang="de-DE" sz="1600" dirty="0"/>
              <a:t> QMS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0B2CD3-F305-A669-A535-59108B85603B}"/>
              </a:ext>
            </a:extLst>
          </p:cNvPr>
          <p:cNvSpPr txBox="1"/>
          <p:nvPr/>
        </p:nvSpPr>
        <p:spPr>
          <a:xfrm>
            <a:off x="119034" y="1167202"/>
            <a:ext cx="504272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noProof="0" dirty="0"/>
              <a:t>The core mission of </a:t>
            </a:r>
            <a:r>
              <a:rPr lang="en-GB" sz="1800" b="1" noProof="0" dirty="0"/>
              <a:t>National Metrology Institutes </a:t>
            </a:r>
            <a:r>
              <a:rPr lang="en-GB" sz="1800" noProof="0" dirty="0"/>
              <a:t>(NMIs) is to ensure t</a:t>
            </a:r>
            <a:r>
              <a:rPr lang="en-GB" sz="1800" noProof="0" dirty="0">
                <a:solidFill>
                  <a:srgbClr val="002060"/>
                </a:solidFill>
              </a:rPr>
              <a:t>raceability to the SI under the Metre Convention and e</a:t>
            </a:r>
            <a:r>
              <a:rPr lang="en-GB" sz="1800" b="0" noProof="0" dirty="0">
                <a:solidFill>
                  <a:srgbClr val="002060"/>
                </a:solidFill>
              </a:rPr>
              <a:t>quivalence of national standards. This is </a:t>
            </a:r>
            <a:r>
              <a:rPr lang="en-GB" sz="1800" noProof="0" dirty="0"/>
              <a:t>a permanent task, usually assigned by national law.</a:t>
            </a:r>
          </a:p>
          <a:p>
            <a:pPr algn="ctr"/>
            <a:endParaRPr lang="en-GB" sz="1800" noProof="0" dirty="0">
              <a:solidFill>
                <a:srgbClr val="002060"/>
              </a:solidFill>
            </a:endParaRPr>
          </a:p>
          <a:p>
            <a:pPr algn="ctr"/>
            <a:endParaRPr lang="en-GB" noProof="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AA7EEE-5F53-CA29-01A4-EA12298642DD}"/>
              </a:ext>
            </a:extLst>
          </p:cNvPr>
          <p:cNvSpPr txBox="1"/>
          <p:nvPr/>
        </p:nvSpPr>
        <p:spPr>
          <a:xfrm>
            <a:off x="6093575" y="1168101"/>
            <a:ext cx="55717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noProof="0" dirty="0"/>
              <a:t>EURAMET is the </a:t>
            </a:r>
            <a:r>
              <a:rPr lang="en-GB" sz="1800" b="1" noProof="0" dirty="0"/>
              <a:t>Regional Metrology Organisation</a:t>
            </a:r>
            <a:r>
              <a:rPr lang="en-GB" sz="1800" noProof="0" dirty="0"/>
              <a:t> of Europe coordinating NMI efforts regionally and supporting member NMIs to meet the requirements of the Metre convention.</a:t>
            </a:r>
          </a:p>
          <a:p>
            <a:pPr algn="ctr"/>
            <a:endParaRPr lang="en-GB" sz="1800" noProof="0" dirty="0">
              <a:solidFill>
                <a:srgbClr val="002060"/>
              </a:solidFill>
            </a:endParaRPr>
          </a:p>
          <a:p>
            <a:pPr algn="ctr"/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3E0AB0-6FF7-6B63-6681-18A24EB4762B}"/>
              </a:ext>
            </a:extLst>
          </p:cNvPr>
          <p:cNvSpPr txBox="1"/>
          <p:nvPr/>
        </p:nvSpPr>
        <p:spPr>
          <a:xfrm>
            <a:off x="6548508" y="6024669"/>
            <a:ext cx="50626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EURAMET is an implementation body of European Partnerships in Metrology.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7C2B4C-824C-7A36-0F41-D83EE1668E1C}"/>
              </a:ext>
            </a:extLst>
          </p:cNvPr>
          <p:cNvSpPr txBox="1"/>
          <p:nvPr/>
        </p:nvSpPr>
        <p:spPr>
          <a:xfrm>
            <a:off x="985970" y="362955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UTC(k) at NMI</a:t>
            </a:r>
            <a:endParaRPr lang="en-FI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FE4DFF-B54C-5D3E-48F7-45D79BE07505}"/>
              </a:ext>
            </a:extLst>
          </p:cNvPr>
          <p:cNvSpPr txBox="1"/>
          <p:nvPr/>
        </p:nvSpPr>
        <p:spPr>
          <a:xfrm>
            <a:off x="761749" y="4631926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Distribution</a:t>
            </a:r>
            <a:br>
              <a:rPr lang="en-US" dirty="0"/>
            </a:br>
            <a:r>
              <a:rPr lang="en-US" dirty="0"/>
              <a:t>NREN?</a:t>
            </a:r>
            <a:endParaRPr lang="en-FI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D106AB-EF48-B97D-E039-F8FE09FFAFCE}"/>
              </a:ext>
            </a:extLst>
          </p:cNvPr>
          <p:cNvSpPr txBox="1"/>
          <p:nvPr/>
        </p:nvSpPr>
        <p:spPr>
          <a:xfrm>
            <a:off x="16578" y="5504960"/>
            <a:ext cx="165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Infrastructures</a:t>
            </a:r>
            <a:endParaRPr lang="en-FI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F92EB0-8086-B0E2-B7FC-5D7D2B109DD8}"/>
              </a:ext>
            </a:extLst>
          </p:cNvPr>
          <p:cNvSpPr txBox="1"/>
          <p:nvPr/>
        </p:nvSpPr>
        <p:spPr>
          <a:xfrm>
            <a:off x="-79507" y="613022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Point of use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45964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433AC-B65A-E6BA-BF1A-DC3838159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EURAMET and Time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E619-2230-6B1A-0C6B-184C171A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322"/>
            <a:ext cx="9294055" cy="4525963"/>
          </a:xfrm>
        </p:spPr>
        <p:txBody>
          <a:bodyPr/>
          <a:lstStyle/>
          <a:p>
            <a:r>
              <a:rPr lang="en-US" dirty="0"/>
              <a:t>European NMIs contribute in the </a:t>
            </a:r>
            <a:r>
              <a:rPr lang="en-US" b="1" dirty="0"/>
              <a:t>keeping of the UTC </a:t>
            </a:r>
            <a:r>
              <a:rPr lang="en-US" dirty="0"/>
              <a:t>(with BIPM and NMIs worldwide)</a:t>
            </a:r>
          </a:p>
          <a:p>
            <a:r>
              <a:rPr lang="en-US" dirty="0"/>
              <a:t>Larger European NMIs operate </a:t>
            </a:r>
            <a:r>
              <a:rPr lang="en-US" b="1" dirty="0"/>
              <a:t>primary standards</a:t>
            </a:r>
            <a:r>
              <a:rPr lang="en-US" dirty="0"/>
              <a:t> that are used to steer the UTC </a:t>
            </a:r>
          </a:p>
          <a:p>
            <a:pPr lvl="1"/>
            <a:r>
              <a:rPr lang="en-US" dirty="0"/>
              <a:t>Definition of the SI second</a:t>
            </a:r>
          </a:p>
          <a:p>
            <a:r>
              <a:rPr lang="en-US" dirty="0"/>
              <a:t>NMIs </a:t>
            </a:r>
            <a:r>
              <a:rPr lang="en-US" b="1" dirty="0"/>
              <a:t>disseminate the local realization of the UTC</a:t>
            </a:r>
            <a:r>
              <a:rPr lang="en-US" dirty="0"/>
              <a:t> for use in society</a:t>
            </a:r>
          </a:p>
          <a:p>
            <a:pPr lvl="1"/>
            <a:r>
              <a:rPr lang="en-US" dirty="0"/>
              <a:t>This is usually the </a:t>
            </a:r>
            <a:r>
              <a:rPr lang="en-US" b="1" dirty="0"/>
              <a:t>national legal time</a:t>
            </a:r>
            <a:r>
              <a:rPr lang="en-US" dirty="0"/>
              <a:t>, defined in the national legislation</a:t>
            </a:r>
          </a:p>
          <a:p>
            <a:pPr lvl="1"/>
            <a:r>
              <a:rPr lang="en-US" dirty="0"/>
              <a:t>Selected European NMIs provide the synchronization of Galileo System Time with UTC</a:t>
            </a:r>
          </a:p>
          <a:p>
            <a:pPr lvl="1"/>
            <a:r>
              <a:rPr lang="en-US" dirty="0"/>
              <a:t>Dissemination of frequency for scientific applications</a:t>
            </a:r>
          </a:p>
          <a:p>
            <a:r>
              <a:rPr lang="en-US" dirty="0"/>
              <a:t>European NMIs work together to</a:t>
            </a:r>
          </a:p>
          <a:p>
            <a:pPr lvl="1"/>
            <a:r>
              <a:rPr lang="en-US" dirty="0"/>
              <a:t>Develop new technologies for time and frequency dissemination</a:t>
            </a:r>
          </a:p>
          <a:p>
            <a:pPr lvl="1"/>
            <a:r>
              <a:rPr lang="en-US" dirty="0"/>
              <a:t>Lay the foundation for the redefinition of the Second</a:t>
            </a:r>
          </a:p>
          <a:p>
            <a:pPr lvl="1"/>
            <a:r>
              <a:rPr lang="en-US" dirty="0"/>
              <a:t>Create common procedures for calibration of devices (EURAMET Guides)</a:t>
            </a:r>
          </a:p>
          <a:p>
            <a:pPr lvl="1"/>
            <a:r>
              <a:rPr lang="en-US" dirty="0"/>
              <a:t>Develop new technologies</a:t>
            </a:r>
          </a:p>
          <a:p>
            <a:r>
              <a:rPr lang="en-US" dirty="0"/>
              <a:t>The EURAMET Technical Committee on Time and Frequency (TC-TF) coordinates these activities</a:t>
            </a:r>
          </a:p>
          <a:p>
            <a:pPr lvl="1"/>
            <a:r>
              <a:rPr lang="en-US" dirty="0"/>
              <a:t>To meet the requirements of the Mutual Recognition Agreement: Comparisons, QMS and technical peer reviews, reviews of Calibration and Measurement Capabilities (CMCs)</a:t>
            </a:r>
          </a:p>
          <a:p>
            <a:pPr lvl="1"/>
            <a:r>
              <a:rPr lang="en-US" dirty="0"/>
              <a:t>To implement research projects</a:t>
            </a:r>
          </a:p>
          <a:p>
            <a:pPr lvl="1"/>
            <a:r>
              <a:rPr lang="en-US" dirty="0"/>
              <a:t>To provide capacity building</a:t>
            </a:r>
          </a:p>
          <a:p>
            <a:pPr lvl="2"/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6D6CE-B96B-6D65-BF3A-759E4518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4</a:t>
            </a:fld>
            <a:endParaRPr lang="en-GB" altLang="en-FI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99448C41-9B4D-6D52-9E55-8D95755DD70A}"/>
              </a:ext>
            </a:extLst>
          </p:cNvPr>
          <p:cNvSpPr/>
          <p:nvPr/>
        </p:nvSpPr>
        <p:spPr>
          <a:xfrm>
            <a:off x="9713741" y="1315329"/>
            <a:ext cx="337625" cy="512767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FEF746-93AC-2BF6-DD48-5C19DD5964C9}"/>
              </a:ext>
            </a:extLst>
          </p:cNvPr>
          <p:cNvSpPr txBox="1"/>
          <p:nvPr/>
        </p:nvSpPr>
        <p:spPr>
          <a:xfrm>
            <a:off x="10079502" y="2325976"/>
            <a:ext cx="21595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activities</a:t>
            </a:r>
            <a:br>
              <a:rPr lang="en-US" dirty="0"/>
            </a:br>
            <a:r>
              <a:rPr lang="en-US" dirty="0"/>
              <a:t>are funded by</a:t>
            </a:r>
            <a:br>
              <a:rPr lang="en-US" dirty="0"/>
            </a:br>
            <a:r>
              <a:rPr lang="en-US" dirty="0"/>
              <a:t>the NMIs,</a:t>
            </a:r>
            <a:br>
              <a:rPr lang="en-US" dirty="0"/>
            </a:br>
            <a:r>
              <a:rPr lang="en-US" dirty="0"/>
              <a:t>according to the</a:t>
            </a:r>
            <a:br>
              <a:rPr lang="en-US" dirty="0"/>
            </a:br>
            <a:r>
              <a:rPr lang="en-US" dirty="0"/>
              <a:t>strategy of each</a:t>
            </a:r>
            <a:br>
              <a:rPr lang="en-US" dirty="0"/>
            </a:br>
            <a:r>
              <a:rPr lang="en-US" dirty="0"/>
              <a:t>NMI!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Research is </a:t>
            </a:r>
            <a:br>
              <a:rPr lang="en-US" dirty="0"/>
            </a:br>
            <a:r>
              <a:rPr lang="en-US" b="1" dirty="0"/>
              <a:t>supported</a:t>
            </a:r>
            <a:r>
              <a:rPr lang="en-US" dirty="0"/>
              <a:t> through</a:t>
            </a:r>
            <a:br>
              <a:rPr lang="en-US" dirty="0"/>
            </a:br>
            <a:r>
              <a:rPr lang="en-US" dirty="0"/>
              <a:t>Metrology </a:t>
            </a:r>
            <a:br>
              <a:rPr lang="en-US" dirty="0"/>
            </a:br>
            <a:r>
              <a:rPr lang="en-US" dirty="0"/>
              <a:t>partnerships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4206836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7A5B05-DE0F-2575-1F27-ACCDFBE2A7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70243"/>
            <a:ext cx="5384800" cy="4055925"/>
          </a:xfrm>
        </p:spPr>
        <p:txBody>
          <a:bodyPr/>
          <a:lstStyle/>
          <a:p>
            <a:r>
              <a:rPr lang="en-US" dirty="0"/>
              <a:t>Space</a:t>
            </a:r>
          </a:p>
          <a:p>
            <a:pPr lvl="1"/>
            <a:r>
              <a:rPr lang="en-US" dirty="0"/>
              <a:t>Positioning, Navigation and Timing</a:t>
            </a:r>
          </a:p>
          <a:p>
            <a:pPr lvl="1"/>
            <a:r>
              <a:rPr lang="en-US" dirty="0"/>
              <a:t>Synthetic aperture radars </a:t>
            </a:r>
          </a:p>
          <a:p>
            <a:r>
              <a:rPr lang="en-US" dirty="0"/>
              <a:t>Fundamental Scientific Applications</a:t>
            </a:r>
          </a:p>
          <a:p>
            <a:pPr lvl="1"/>
            <a:r>
              <a:rPr lang="en-US" dirty="0"/>
              <a:t>Fundamental constants</a:t>
            </a:r>
          </a:p>
          <a:p>
            <a:pPr lvl="1"/>
            <a:r>
              <a:rPr lang="en-US" dirty="0"/>
              <a:t>Tests of relativity</a:t>
            </a:r>
          </a:p>
          <a:p>
            <a:pPr lvl="1"/>
            <a:r>
              <a:rPr lang="en-US" dirty="0"/>
              <a:t>Geodesy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Large instruments</a:t>
            </a:r>
          </a:p>
          <a:p>
            <a:pPr lvl="1"/>
            <a:r>
              <a:rPr lang="en-US" dirty="0"/>
              <a:t>VLBI</a:t>
            </a:r>
          </a:p>
          <a:p>
            <a:r>
              <a:rPr lang="en-US" dirty="0"/>
              <a:t>Earth Science </a:t>
            </a:r>
          </a:p>
          <a:p>
            <a:pPr lvl="1"/>
            <a:r>
              <a:rPr lang="en-US" dirty="0"/>
              <a:t>Climate change geodesy</a:t>
            </a:r>
          </a:p>
          <a:p>
            <a:pPr marL="34290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b="1" dirty="0"/>
              <a:t>For some applications 1x10</a:t>
            </a:r>
            <a:r>
              <a:rPr lang="en-US" b="1" baseline="30000" dirty="0"/>
              <a:t>-18</a:t>
            </a:r>
            <a:r>
              <a:rPr lang="en-US" b="1" dirty="0"/>
              <a:t> in frequency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7D02E-3719-93A8-294C-BDABFEF5F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070243"/>
            <a:ext cx="5384800" cy="4055925"/>
          </a:xfrm>
        </p:spPr>
        <p:txBody>
          <a:bodyPr/>
          <a:lstStyle/>
          <a:p>
            <a:r>
              <a:rPr lang="en-US" dirty="0"/>
              <a:t>Appliances								~100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Finance (MiFID II) </a:t>
            </a:r>
          </a:p>
          <a:p>
            <a:r>
              <a:rPr lang="en-US" dirty="0"/>
              <a:t>Power industry / Electricity Grids</a:t>
            </a:r>
          </a:p>
          <a:p>
            <a:r>
              <a:rPr lang="en-US" dirty="0"/>
              <a:t>Data Centers</a:t>
            </a:r>
            <a:endParaRPr lang="en-FI" dirty="0"/>
          </a:p>
          <a:p>
            <a:r>
              <a:rPr lang="en-US" dirty="0"/>
              <a:t>Telecom</a:t>
            </a:r>
          </a:p>
          <a:p>
            <a:r>
              <a:rPr lang="en-US" dirty="0"/>
              <a:t>High Frequency Trading					&lt;100 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Time is often obtained through a GNSS with a flywheel clock to mitigate disruptions.</a:t>
            </a:r>
          </a:p>
          <a:p>
            <a:pPr marL="0" indent="0">
              <a:buNone/>
            </a:pPr>
            <a:r>
              <a:rPr lang="en-US" dirty="0"/>
              <a:t>For </a:t>
            </a:r>
            <a:r>
              <a:rPr lang="en-US" b="1" dirty="0"/>
              <a:t>resilience and security</a:t>
            </a:r>
            <a:r>
              <a:rPr lang="en-US" dirty="0"/>
              <a:t>, redundant time dissemination is needed! (alt: monitoring &amp; verification e.g. time-stamps)</a:t>
            </a:r>
          </a:p>
          <a:p>
            <a:pPr marL="0" indent="0">
              <a:buNone/>
            </a:pPr>
            <a:r>
              <a:rPr lang="en-US" dirty="0"/>
              <a:t>Requirements are becoming increasingly stringent.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274827C-32EA-8742-3DED-DEE0E262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European Time and Frequency Network</a:t>
            </a:r>
            <a:endParaRPr lang="en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6D4C0-5904-CC00-4F73-22671BC7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A7A75-2AA2-498C-AEA2-944F42C0CE17}" type="slidenum">
              <a:rPr lang="en-GB" altLang="en-FI" smtClean="0"/>
              <a:pPr>
                <a:defRPr/>
              </a:pPr>
              <a:t>5</a:t>
            </a:fld>
            <a:endParaRPr lang="en-GB" altLang="en-FI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4A7BF2-26B4-E17E-8968-670DBB65C0C5}"/>
              </a:ext>
            </a:extLst>
          </p:cNvPr>
          <p:cNvSpPr txBox="1"/>
          <p:nvPr/>
        </p:nvSpPr>
        <p:spPr>
          <a:xfrm>
            <a:off x="609600" y="1625449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Scientific Needs (frequency and time)</a:t>
            </a:r>
            <a:endParaRPr lang="en-FI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25FB96-595D-CC07-CE89-5F70B13F8253}"/>
              </a:ext>
            </a:extLst>
          </p:cNvPr>
          <p:cNvSpPr txBox="1"/>
          <p:nvPr/>
        </p:nvSpPr>
        <p:spPr>
          <a:xfrm>
            <a:off x="6197600" y="1636271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Application Needs (primarily time)</a:t>
            </a:r>
            <a:endParaRPr lang="en-FI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D7FAADE-6295-5E33-F799-42FC6B4D98E3}"/>
              </a:ext>
            </a:extLst>
          </p:cNvPr>
          <p:cNvCxnSpPr/>
          <p:nvPr/>
        </p:nvCxnSpPr>
        <p:spPr>
          <a:xfrm>
            <a:off x="10772606" y="2390815"/>
            <a:ext cx="0" cy="1342534"/>
          </a:xfrm>
          <a:prstGeom prst="straightConnector1">
            <a:avLst/>
          </a:prstGeom>
          <a:ln w="57150">
            <a:solidFill>
              <a:srgbClr val="13386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361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6A7-8430-9FAD-9258-CFCF87D6B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the Redefinition of the Second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DE094-5171-13E1-DD34-D513A6AC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600205"/>
            <a:ext cx="8036619" cy="4525963"/>
          </a:xfrm>
        </p:spPr>
        <p:txBody>
          <a:bodyPr/>
          <a:lstStyle/>
          <a:p>
            <a:r>
              <a:rPr lang="en-US" dirty="0"/>
              <a:t>CIPM consultative committee for time and frequency has established a roadmap for the redefinition of second</a:t>
            </a:r>
          </a:p>
          <a:p>
            <a:r>
              <a:rPr lang="en-US" dirty="0"/>
              <a:t>This includes conditions to change the definition</a:t>
            </a:r>
          </a:p>
          <a:p>
            <a:r>
              <a:rPr lang="en-US" dirty="0"/>
              <a:t>TF comparison and dissemination:</a:t>
            </a:r>
          </a:p>
          <a:p>
            <a:pPr lvl="1"/>
            <a:r>
              <a:rPr lang="en-US" dirty="0"/>
              <a:t>Availability and </a:t>
            </a:r>
            <a:r>
              <a:rPr lang="en-US" b="1" dirty="0"/>
              <a:t>sustainability of T/F links with uncertainties &lt; 5x10</a:t>
            </a:r>
            <a:r>
              <a:rPr lang="en-US" b="1" baseline="30000" dirty="0"/>
              <a:t>-18</a:t>
            </a:r>
            <a:r>
              <a:rPr lang="en-US" b="1" dirty="0"/>
              <a:t> in frequency </a:t>
            </a:r>
            <a:r>
              <a:rPr lang="en-US" dirty="0"/>
              <a:t>between NMIs operating optical frequency standards, on a national / continental basis</a:t>
            </a:r>
          </a:p>
          <a:p>
            <a:pPr lvl="1"/>
            <a:r>
              <a:rPr lang="en-US" dirty="0"/>
              <a:t>At least three independent measurements of all optical clocks of (I.1) were compared in different institutes (e.g. </a:t>
            </a:r>
            <a:r>
              <a:rPr lang="en-US" dirty="0" err="1"/>
              <a:t>Dn</a:t>
            </a:r>
            <a:r>
              <a:rPr lang="en-US" dirty="0"/>
              <a:t>/n&lt; 5x10</a:t>
            </a:r>
            <a:r>
              <a:rPr lang="en-US" baseline="30000" dirty="0"/>
              <a:t>-18</a:t>
            </a:r>
            <a:r>
              <a:rPr lang="en-US" dirty="0"/>
              <a:t>) either by transportable clocks, </a:t>
            </a:r>
            <a:r>
              <a:rPr lang="en-US" b="1" dirty="0"/>
              <a:t>advanced links</a:t>
            </a:r>
            <a:r>
              <a:rPr lang="en-US" dirty="0"/>
              <a:t>, or frequency ratio closures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T/F links TRL&gt; 6 (to be confirmed) and continuous operation capability over durations &gt; 30 days (to be confirmed)</a:t>
            </a:r>
          </a:p>
          <a:p>
            <a:pPr lvl="1"/>
            <a:r>
              <a:rPr lang="en-US" dirty="0"/>
              <a:t>Availability of </a:t>
            </a:r>
            <a:r>
              <a:rPr lang="en-US" b="1" dirty="0"/>
              <a:t>T/F links with uncertainties &lt; 5x10</a:t>
            </a:r>
            <a:r>
              <a:rPr lang="en-US" b="1" baseline="30000" dirty="0"/>
              <a:t>-18</a:t>
            </a:r>
            <a:r>
              <a:rPr lang="en-US" b="1" dirty="0"/>
              <a:t> in frequency at national / continental / worldwide scale for TF comparisons and dissemination</a:t>
            </a:r>
          </a:p>
          <a:p>
            <a:endParaRPr lang="en-US" dirty="0"/>
          </a:p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0F5048-581E-E035-0A3D-FC268A40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6</a:t>
            </a:fld>
            <a:endParaRPr lang="en-GB" altLang="en-FI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411937A-2445-4E5C-E974-27E428138E85}"/>
              </a:ext>
            </a:extLst>
          </p:cNvPr>
          <p:cNvSpPr/>
          <p:nvPr/>
        </p:nvSpPr>
        <p:spPr>
          <a:xfrm>
            <a:off x="8646220" y="2797306"/>
            <a:ext cx="281354" cy="12065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F62743-9271-06EC-C863-F44C4EE638FE}"/>
              </a:ext>
            </a:extLst>
          </p:cNvPr>
          <p:cNvSpPr txBox="1"/>
          <p:nvPr/>
        </p:nvSpPr>
        <p:spPr>
          <a:xfrm>
            <a:off x="9177476" y="321592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Must be achieved</a:t>
            </a:r>
            <a:endParaRPr lang="en-FI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87C1F97-1D31-09AD-D465-41055F7ACED1}"/>
              </a:ext>
            </a:extLst>
          </p:cNvPr>
          <p:cNvSpPr/>
          <p:nvPr/>
        </p:nvSpPr>
        <p:spPr>
          <a:xfrm>
            <a:off x="8647122" y="4280734"/>
            <a:ext cx="281354" cy="12065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6DDDC7-CD0A-678E-F0AB-AD69A4161591}"/>
              </a:ext>
            </a:extLst>
          </p:cNvPr>
          <p:cNvSpPr txBox="1"/>
          <p:nvPr/>
        </p:nvSpPr>
        <p:spPr>
          <a:xfrm>
            <a:off x="9221662" y="471558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be in progress</a:t>
            </a:r>
            <a:endParaRPr lang="en-FI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EF60C-2A03-1BAF-F8B3-DF3A631C4E70}"/>
              </a:ext>
            </a:extLst>
          </p:cNvPr>
          <p:cNvSpPr txBox="1"/>
          <p:nvPr/>
        </p:nvSpPr>
        <p:spPr>
          <a:xfrm>
            <a:off x="732370" y="6070209"/>
            <a:ext cx="905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Progress in comparisons was given in presentation by Davide Calonico on Wednesday 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38273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1246533-4ECE-04AD-3796-397C1D2F5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05795" y="2977759"/>
            <a:ext cx="4526911" cy="2802485"/>
          </a:xfrm>
        </p:spPr>
        <p:txBody>
          <a:bodyPr/>
          <a:lstStyle/>
          <a:p>
            <a:r>
              <a:rPr lang="fr-FR" sz="1800" baseline="0" dirty="0"/>
              <a:t>T</a:t>
            </a:r>
            <a:r>
              <a:rPr lang="en-US" sz="1800" baseline="0" dirty="0"/>
              <a:t>he mapping dates from the end of 2022. </a:t>
            </a:r>
          </a:p>
          <a:p>
            <a:r>
              <a:rPr lang="en-US" sz="1800" baseline="0" dirty="0"/>
              <a:t>Additional developments:</a:t>
            </a:r>
          </a:p>
          <a:p>
            <a:pPr lvl="1"/>
            <a:r>
              <a:rPr lang="en-US" baseline="0" dirty="0"/>
              <a:t>the REFIMEVE link to CERN was installed in March 2023</a:t>
            </a:r>
          </a:p>
          <a:p>
            <a:pPr lvl="1"/>
            <a:r>
              <a:rPr lang="en-US" baseline="0" dirty="0"/>
              <a:t>the first link of the GEANT C-TFN project, between PSNC, Poznan and PTB, Braunschweig, was installed in September 2024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8E8F21-ED84-ACA6-ADE7-8FFDA87B1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7151"/>
            <a:ext cx="7451645" cy="733908"/>
          </a:xfrm>
        </p:spPr>
        <p:txBody>
          <a:bodyPr>
            <a:normAutofit/>
          </a:bodyPr>
          <a:lstStyle/>
          <a:p>
            <a:r>
              <a:rPr lang="en-US" dirty="0"/>
              <a:t>Action: The Metrological Time and Frequency Backbone Network for Europe 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C33A5-FE8B-64E7-E4FE-FB51BCCBA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370" y="6686555"/>
            <a:ext cx="732367" cy="207963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30A99820-ACBB-40E1-8ED2-7C4B9A800CAE}" type="slidenum">
              <a:rPr lang="en-GB" altLang="en-FI" smtClean="0"/>
              <a:pPr>
                <a:spcAft>
                  <a:spcPts val="600"/>
                </a:spcAft>
                <a:defRPr/>
              </a:pPr>
              <a:t>7</a:t>
            </a:fld>
            <a:endParaRPr lang="en-GB" altLang="en-FI"/>
          </a:p>
        </p:txBody>
      </p:sp>
      <p:pic>
        <p:nvPicPr>
          <p:cNvPr id="9" name="Espace réservé du contenu 5">
            <a:extLst>
              <a:ext uri="{FF2B5EF4-FFF2-40B4-BE49-F238E27FC236}">
                <a16:creationId xmlns:a16="http://schemas.microsoft.com/office/drawing/2014/main" id="{EC87D84C-59A2-075D-CA3F-701F071E9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22" y="1653576"/>
            <a:ext cx="5933750" cy="43319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1E4920-9512-E3E7-77BE-37A719FA3FBA}"/>
              </a:ext>
            </a:extLst>
          </p:cNvPr>
          <p:cNvSpPr txBox="1"/>
          <p:nvPr/>
        </p:nvSpPr>
        <p:spPr>
          <a:xfrm>
            <a:off x="555489" y="6015509"/>
            <a:ext cx="593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Observatory of Paris / CONETS-DS Project</a:t>
            </a:r>
            <a:endParaRPr lang="en-F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8EC2AE-D033-474C-B599-B9F3CCC92EAB}"/>
              </a:ext>
            </a:extLst>
          </p:cNvPr>
          <p:cNvSpPr txBox="1"/>
          <p:nvPr/>
        </p:nvSpPr>
        <p:spPr>
          <a:xfrm>
            <a:off x="7209741" y="1653576"/>
            <a:ext cx="47618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“CLONETS intends to create a European infrastructure to provide a pan-European time and frequency reference system for the European scientific community”</a:t>
            </a:r>
            <a:endParaRPr lang="en-FI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6BF11A-ACC1-B3F0-0983-25AB625D3089}"/>
              </a:ext>
            </a:extLst>
          </p:cNvPr>
          <p:cNvSpPr txBox="1"/>
          <p:nvPr/>
        </p:nvSpPr>
        <p:spPr>
          <a:xfrm>
            <a:off x="7005795" y="5476770"/>
            <a:ext cx="47618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REFIMEVE and FOREST ESFRI proposal were presented by Christian Chardonnet on Wednesday 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257189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5CCED-302F-73AE-66A4-82690E9D7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Examples</a:t>
            </a:r>
            <a:r>
              <a:rPr lang="en-US" dirty="0"/>
              <a:t> of Time Dissemination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40082-E21C-8105-0520-B6C512F66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8</a:t>
            </a:fld>
            <a:endParaRPr lang="en-GB" altLang="en-F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C87B35-EC9C-9011-ECFE-7C264893F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759" y="512512"/>
            <a:ext cx="3460772" cy="47131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C66525-9E7D-05F9-FEC4-379358B13E2D}"/>
              </a:ext>
            </a:extLst>
          </p:cNvPr>
          <p:cNvSpPr txBox="1"/>
          <p:nvPr/>
        </p:nvSpPr>
        <p:spPr>
          <a:xfrm>
            <a:off x="569065" y="1251059"/>
            <a:ext cx="486809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National time UTC(k) via PTP-White Rabbit to applications: France, Finland, UK, Italy, Sweden, Netherlands, Bosnia, Czechia, Belgium, Switzerland…</a:t>
            </a:r>
          </a:p>
          <a:p>
            <a:r>
              <a:rPr lang="en-US" dirty="0"/>
              <a:t>(disclaimer: non-exhaustive list)</a:t>
            </a:r>
            <a:endParaRPr lang="en-F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1FF5C-0461-8DDF-E747-6BFCE2E4A075}"/>
              </a:ext>
            </a:extLst>
          </p:cNvPr>
          <p:cNvSpPr txBox="1"/>
          <p:nvPr/>
        </p:nvSpPr>
        <p:spPr>
          <a:xfrm>
            <a:off x="8789375" y="6263592"/>
            <a:ext cx="228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Netnod</a:t>
            </a:r>
            <a:endParaRPr lang="en-FI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E3E10E-09C3-A694-0D7C-CE414DAA05B4}"/>
              </a:ext>
            </a:extLst>
          </p:cNvPr>
          <p:cNvSpPr txBox="1"/>
          <p:nvPr/>
        </p:nvSpPr>
        <p:spPr>
          <a:xfrm>
            <a:off x="732370" y="6165111"/>
            <a:ext cx="261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Cesnet</a:t>
            </a:r>
            <a:endParaRPr lang="en-FI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D5486C-449E-B02F-F5FC-92EF6451AF61}"/>
              </a:ext>
            </a:extLst>
          </p:cNvPr>
          <p:cNvSpPr txBox="1"/>
          <p:nvPr/>
        </p:nvSpPr>
        <p:spPr>
          <a:xfrm>
            <a:off x="10546986" y="1066393"/>
            <a:ext cx="261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FUNET</a:t>
            </a:r>
            <a:endParaRPr lang="en-FI" dirty="0"/>
          </a:p>
        </p:txBody>
      </p:sp>
      <p:pic>
        <p:nvPicPr>
          <p:cNvPr id="20" name="Google Shape;341;p42" descr="Google Shape;341;p42">
            <a:extLst>
              <a:ext uri="{FF2B5EF4-FFF2-40B4-BE49-F238E27FC236}">
                <a16:creationId xmlns:a16="http://schemas.microsoft.com/office/drawing/2014/main" id="{479BEB4E-B0A6-F650-384E-20221DA4A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996" y="1821775"/>
            <a:ext cx="2765702" cy="5052775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Cirkel">
            <a:extLst>
              <a:ext uri="{FF2B5EF4-FFF2-40B4-BE49-F238E27FC236}">
                <a16:creationId xmlns:a16="http://schemas.microsoft.com/office/drawing/2014/main" id="{C388DD5B-8E09-582F-1F2D-890576C97E43}"/>
              </a:ext>
            </a:extLst>
          </p:cNvPr>
          <p:cNvSpPr/>
          <p:nvPr/>
        </p:nvSpPr>
        <p:spPr>
          <a:xfrm>
            <a:off x="6311419" y="4940017"/>
            <a:ext cx="64602" cy="64602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accent4"/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Cirkel">
            <a:extLst>
              <a:ext uri="{FF2B5EF4-FFF2-40B4-BE49-F238E27FC236}">
                <a16:creationId xmlns:a16="http://schemas.microsoft.com/office/drawing/2014/main" id="{81F0BEAB-B51F-9921-3E8E-CF201FAAC75B}"/>
              </a:ext>
            </a:extLst>
          </p:cNvPr>
          <p:cNvSpPr/>
          <p:nvPr/>
        </p:nvSpPr>
        <p:spPr>
          <a:xfrm>
            <a:off x="6743219" y="5968717"/>
            <a:ext cx="64602" cy="64602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accent4"/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Cirkel">
            <a:extLst>
              <a:ext uri="{FF2B5EF4-FFF2-40B4-BE49-F238E27FC236}">
                <a16:creationId xmlns:a16="http://schemas.microsoft.com/office/drawing/2014/main" id="{3D864B7A-7287-92F0-E1DC-05CDDFD35C3D}"/>
              </a:ext>
            </a:extLst>
          </p:cNvPr>
          <p:cNvSpPr/>
          <p:nvPr/>
        </p:nvSpPr>
        <p:spPr>
          <a:xfrm>
            <a:off x="7683019" y="5448017"/>
            <a:ext cx="64602" cy="64602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accent4"/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Cirkel">
            <a:extLst>
              <a:ext uri="{FF2B5EF4-FFF2-40B4-BE49-F238E27FC236}">
                <a16:creationId xmlns:a16="http://schemas.microsoft.com/office/drawing/2014/main" id="{D04D4703-A8A9-F912-F7DE-6999FC70DCF8}"/>
              </a:ext>
            </a:extLst>
          </p:cNvPr>
          <p:cNvSpPr/>
          <p:nvPr/>
        </p:nvSpPr>
        <p:spPr>
          <a:xfrm>
            <a:off x="8622819" y="5092417"/>
            <a:ext cx="64602" cy="64602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accent4"/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UTC(JV)">
            <a:extLst>
              <a:ext uri="{FF2B5EF4-FFF2-40B4-BE49-F238E27FC236}">
                <a16:creationId xmlns:a16="http://schemas.microsoft.com/office/drawing/2014/main" id="{46585B01-A688-2E9B-E5EC-58D5EF11DFDB}"/>
              </a:ext>
            </a:extLst>
          </p:cNvPr>
          <p:cNvSpPr txBox="1"/>
          <p:nvPr/>
        </p:nvSpPr>
        <p:spPr>
          <a:xfrm>
            <a:off x="6148316" y="4772899"/>
            <a:ext cx="463539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b="1"/>
            </a:lvl1pPr>
          </a:lstStyle>
          <a:p>
            <a:r>
              <a:rPr dirty="0"/>
              <a:t>UTC(JV)</a:t>
            </a:r>
          </a:p>
        </p:txBody>
      </p:sp>
      <p:sp>
        <p:nvSpPr>
          <p:cNvPr id="26" name="UTC(SP)">
            <a:extLst>
              <a:ext uri="{FF2B5EF4-FFF2-40B4-BE49-F238E27FC236}">
                <a16:creationId xmlns:a16="http://schemas.microsoft.com/office/drawing/2014/main" id="{CA89A15C-C57C-4680-D996-BF9D174FE4E6}"/>
              </a:ext>
            </a:extLst>
          </p:cNvPr>
          <p:cNvSpPr txBox="1"/>
          <p:nvPr/>
        </p:nvSpPr>
        <p:spPr>
          <a:xfrm>
            <a:off x="6834116" y="5928599"/>
            <a:ext cx="476208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b="1"/>
            </a:lvl1pPr>
          </a:lstStyle>
          <a:p>
            <a:r>
              <a:t>UTC(SP)</a:t>
            </a:r>
          </a:p>
        </p:txBody>
      </p:sp>
      <p:sp>
        <p:nvSpPr>
          <p:cNvPr id="27" name="UTC(SP)">
            <a:extLst>
              <a:ext uri="{FF2B5EF4-FFF2-40B4-BE49-F238E27FC236}">
                <a16:creationId xmlns:a16="http://schemas.microsoft.com/office/drawing/2014/main" id="{DD5393DC-4E67-57C2-C541-1351830AF8E4}"/>
              </a:ext>
            </a:extLst>
          </p:cNvPr>
          <p:cNvSpPr txBox="1"/>
          <p:nvPr/>
        </p:nvSpPr>
        <p:spPr>
          <a:xfrm>
            <a:off x="7773916" y="5445999"/>
            <a:ext cx="476208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b="1"/>
            </a:lvl1pPr>
          </a:lstStyle>
          <a:p>
            <a:r>
              <a:t>UTC(SP)</a:t>
            </a:r>
          </a:p>
        </p:txBody>
      </p:sp>
      <p:sp>
        <p:nvSpPr>
          <p:cNvPr id="28" name="UTC(MIKE)">
            <a:extLst>
              <a:ext uri="{FF2B5EF4-FFF2-40B4-BE49-F238E27FC236}">
                <a16:creationId xmlns:a16="http://schemas.microsoft.com/office/drawing/2014/main" id="{3A8537C8-FF0B-DB74-553A-0EEF7A1C37E0}"/>
              </a:ext>
            </a:extLst>
          </p:cNvPr>
          <p:cNvSpPr txBox="1"/>
          <p:nvPr/>
        </p:nvSpPr>
        <p:spPr>
          <a:xfrm>
            <a:off x="7989816" y="5026899"/>
            <a:ext cx="609483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b="1"/>
            </a:lvl1pPr>
          </a:lstStyle>
          <a:p>
            <a:r>
              <a:t>UTC(MIKE)</a:t>
            </a:r>
          </a:p>
        </p:txBody>
      </p:sp>
      <p:sp>
        <p:nvSpPr>
          <p:cNvPr id="29" name="Linje">
            <a:extLst>
              <a:ext uri="{FF2B5EF4-FFF2-40B4-BE49-F238E27FC236}">
                <a16:creationId xmlns:a16="http://schemas.microsoft.com/office/drawing/2014/main" id="{2033E8E1-F74D-141F-CFCA-B8AF3B04C771}"/>
              </a:ext>
            </a:extLst>
          </p:cNvPr>
          <p:cNvSpPr/>
          <p:nvPr/>
        </p:nvSpPr>
        <p:spPr>
          <a:xfrm>
            <a:off x="6364590" y="4989323"/>
            <a:ext cx="378265" cy="981989"/>
          </a:xfrm>
          <a:prstGeom prst="line">
            <a:avLst/>
          </a:prstGeom>
          <a:ln w="25400">
            <a:solidFill>
              <a:schemeClr val="accent4"/>
            </a:solidFill>
            <a:headEnd type="stealth"/>
            <a:tailEnd type="stealt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" name="Linje">
            <a:extLst>
              <a:ext uri="{FF2B5EF4-FFF2-40B4-BE49-F238E27FC236}">
                <a16:creationId xmlns:a16="http://schemas.microsoft.com/office/drawing/2014/main" id="{4F9E74D8-31CD-B89B-11BA-4296637D75BD}"/>
              </a:ext>
            </a:extLst>
          </p:cNvPr>
          <p:cNvSpPr/>
          <p:nvPr/>
        </p:nvSpPr>
        <p:spPr>
          <a:xfrm flipH="1">
            <a:off x="6787871" y="5482677"/>
            <a:ext cx="954089" cy="484835"/>
          </a:xfrm>
          <a:prstGeom prst="line">
            <a:avLst/>
          </a:prstGeom>
          <a:ln w="25400">
            <a:solidFill>
              <a:schemeClr val="accent4"/>
            </a:solidFill>
            <a:headEnd type="stealth"/>
            <a:tailEnd type="stealt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" name="Linje">
            <a:extLst>
              <a:ext uri="{FF2B5EF4-FFF2-40B4-BE49-F238E27FC236}">
                <a16:creationId xmlns:a16="http://schemas.microsoft.com/office/drawing/2014/main" id="{1FCCDEF8-9E13-577B-46F9-B9C12F5AE12E}"/>
              </a:ext>
            </a:extLst>
          </p:cNvPr>
          <p:cNvSpPr/>
          <p:nvPr/>
        </p:nvSpPr>
        <p:spPr>
          <a:xfrm flipH="1">
            <a:off x="7773916" y="5128427"/>
            <a:ext cx="907358" cy="318620"/>
          </a:xfrm>
          <a:prstGeom prst="line">
            <a:avLst/>
          </a:prstGeom>
          <a:ln w="25400">
            <a:solidFill>
              <a:schemeClr val="accent4"/>
            </a:solidFill>
            <a:headEnd type="stealth"/>
            <a:tailEnd type="stealt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F40253-0264-E651-F18B-A7C93FD89043}"/>
              </a:ext>
            </a:extLst>
          </p:cNvPr>
          <p:cNvSpPr txBox="1"/>
          <p:nvPr/>
        </p:nvSpPr>
        <p:spPr>
          <a:xfrm>
            <a:off x="5922996" y="150818"/>
            <a:ext cx="61048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Nordic Timing Network</a:t>
            </a:r>
            <a:endParaRPr lang="en-FI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A55107-BC26-9722-F696-1FCF41DB7E98}"/>
              </a:ext>
            </a:extLst>
          </p:cNvPr>
          <p:cNvSpPr txBox="1"/>
          <p:nvPr/>
        </p:nvSpPr>
        <p:spPr>
          <a:xfrm>
            <a:off x="5488057" y="836761"/>
            <a:ext cx="3897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UTC(SP) Distributed by </a:t>
            </a:r>
            <a:r>
              <a:rPr lang="en-US" b="1" dirty="0" err="1"/>
              <a:t>Netnod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Financed by Swedish Post and </a:t>
            </a:r>
            <a:br>
              <a:rPr lang="en-US" dirty="0"/>
            </a:br>
            <a:r>
              <a:rPr lang="en-US" dirty="0"/>
              <a:t>Telecom Authority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 time nodes in secure locations</a:t>
            </a:r>
            <a:endParaRPr lang="en-FI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0C13ADA-3DD6-23C3-E3B3-8D6AE9B91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08" y="3048003"/>
            <a:ext cx="5001549" cy="305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9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BBF7-42DA-DA84-12A7-DD81588EB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European Partnership on Metrology</a:t>
            </a:r>
            <a:endParaRPr lang="en-FI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540D8-FDBB-9418-1D44-82ADD1A3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99820-ACBB-40E1-8ED2-7C4B9A800CAE}" type="slidenum">
              <a:rPr lang="en-GB" altLang="en-FI" smtClean="0"/>
              <a:pPr>
                <a:defRPr/>
              </a:pPr>
              <a:t>9</a:t>
            </a:fld>
            <a:endParaRPr lang="en-GB" altLang="en-FI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0EF0FC-5B43-C321-5A1E-C074C4AD3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477" y="1270784"/>
            <a:ext cx="7184107" cy="45259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 Metrology Partnership: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Aims to bring together the measurement science community and stakeholders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Addresses global challenges such as health and climate, supporting the European Green Deal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Fosters innovation in industry through collaborative research.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Objectives: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Supports the transition to a green, climate-neutral, and digital Europe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Strengthens the resilience, competitiveness, and economic growth of European industry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Funding and Impact: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Co-funded by Member States and the European Union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Anticipated impact spans policies, commerce, and the advancement of European challenges</a:t>
            </a:r>
          </a:p>
          <a:p>
            <a:endParaRPr lang="en-FI" sz="2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49910-4A68-FDD7-B589-321AA6365DE2}"/>
              </a:ext>
            </a:extLst>
          </p:cNvPr>
          <p:cNvCxnSpPr/>
          <p:nvPr/>
        </p:nvCxnSpPr>
        <p:spPr>
          <a:xfrm>
            <a:off x="7493723" y="1293962"/>
            <a:ext cx="0" cy="5098212"/>
          </a:xfrm>
          <a:prstGeom prst="line">
            <a:avLst/>
          </a:prstGeom>
          <a:ln>
            <a:solidFill>
              <a:srgbClr val="0E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947DDFA-0F5F-0EB3-A8EB-5E20CAAB8406}"/>
              </a:ext>
            </a:extLst>
          </p:cNvPr>
          <p:cNvSpPr txBox="1"/>
          <p:nvPr/>
        </p:nvSpPr>
        <p:spPr>
          <a:xfrm>
            <a:off x="7685475" y="1104185"/>
            <a:ext cx="439711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Call plan:</a:t>
            </a:r>
            <a:br>
              <a:rPr lang="en-US" sz="2000" dirty="0"/>
            </a:br>
            <a:r>
              <a:rPr lang="en-US" dirty="0"/>
              <a:t>(Thematic </a:t>
            </a:r>
            <a:r>
              <a:rPr lang="en-US" dirty="0" err="1"/>
              <a:t>Programmes</a:t>
            </a:r>
            <a:r>
              <a:rPr lang="en-US" dirty="0"/>
              <a:t>)</a:t>
            </a:r>
          </a:p>
          <a:p>
            <a:pPr>
              <a:tabLst>
                <a:tab pos="630238" algn="l"/>
              </a:tabLst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tabLst>
                <a:tab pos="630238" algn="l"/>
              </a:tabLst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2021	Green Deal </a:t>
            </a:r>
          </a:p>
          <a:p>
            <a:pPr>
              <a:tabLst>
                <a:tab pos="630238" algn="l"/>
              </a:tabLst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2022 	Health, Integrated European</a:t>
            </a:r>
            <a:b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Metrology, Digital transformation</a:t>
            </a:r>
          </a:p>
          <a:p>
            <a:pPr>
              <a:tabLst>
                <a:tab pos="630238" algn="l"/>
              </a:tabLst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2023	Fundamental, Industry </a:t>
            </a:r>
          </a:p>
          <a:p>
            <a:pPr>
              <a:tabLst>
                <a:tab pos="630238" algn="l"/>
              </a:tabLst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2024	Green Deal, Digital transformation</a:t>
            </a:r>
          </a:p>
          <a:p>
            <a:pPr>
              <a:tabLst>
                <a:tab pos="630238" algn="l"/>
              </a:tabLst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2025 	Health, Integrated European</a:t>
            </a:r>
            <a:b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Metrology</a:t>
            </a:r>
          </a:p>
          <a:p>
            <a:pPr>
              <a:tabLst>
                <a:tab pos="630238" algn="l"/>
              </a:tabLst>
            </a:pPr>
            <a:r>
              <a:rPr lang="en-US" dirty="0"/>
              <a:t>2026	Fundamental, Industry </a:t>
            </a:r>
          </a:p>
          <a:p>
            <a:pPr>
              <a:tabLst>
                <a:tab pos="630238" algn="l"/>
              </a:tabLst>
            </a:pPr>
            <a:r>
              <a:rPr lang="en-US" dirty="0"/>
              <a:t>2027	Green Deal, </a:t>
            </a:r>
            <a:r>
              <a:rPr lang="en-US" dirty="0" err="1"/>
              <a:t>TbD</a:t>
            </a:r>
            <a:endParaRPr lang="en-US" dirty="0"/>
          </a:p>
          <a:p>
            <a:pPr>
              <a:tabLst>
                <a:tab pos="630238" algn="l"/>
              </a:tabLst>
            </a:pPr>
            <a:r>
              <a:rPr lang="en-US" dirty="0"/>
              <a:t> </a:t>
            </a:r>
          </a:p>
          <a:p>
            <a:r>
              <a:rPr lang="en-US" dirty="0"/>
              <a:t>• Normative call each year </a:t>
            </a:r>
          </a:p>
          <a:p>
            <a:r>
              <a:rPr lang="en-US" dirty="0"/>
              <a:t>• Research Potential</a:t>
            </a:r>
          </a:p>
          <a:p>
            <a:endParaRPr lang="en-US" dirty="0"/>
          </a:p>
          <a:p>
            <a:r>
              <a:rPr lang="en-US" dirty="0"/>
              <a:t>More: </a:t>
            </a:r>
            <a:r>
              <a:rPr lang="en-US" dirty="0">
                <a:hlinkClick r:id="rId2"/>
              </a:rPr>
              <a:t>http://metpart.eu/</a:t>
            </a:r>
            <a:r>
              <a:rPr lang="en-US" dirty="0"/>
              <a:t> </a:t>
            </a:r>
            <a:endParaRPr lang="en-FI" dirty="0"/>
          </a:p>
        </p:txBody>
      </p:sp>
      <p:pic>
        <p:nvPicPr>
          <p:cNvPr id="10" name="Picture 9" descr="A close-up of a logo&#10;&#10;Description automatically generated">
            <a:extLst>
              <a:ext uri="{FF2B5EF4-FFF2-40B4-BE49-F238E27FC236}">
                <a16:creationId xmlns:a16="http://schemas.microsoft.com/office/drawing/2014/main" id="{299D47D8-7AC7-B1B3-C167-27B2BDEC9A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839" b="8655"/>
          <a:stretch/>
        </p:blipFill>
        <p:spPr>
          <a:xfrm>
            <a:off x="7637392" y="5878920"/>
            <a:ext cx="3140016" cy="73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3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URAMET">
      <a:dk1>
        <a:srgbClr val="133869"/>
      </a:dk1>
      <a:lt1>
        <a:sysClr val="window" lastClr="FFFFFF"/>
      </a:lt1>
      <a:dk2>
        <a:srgbClr val="5A5B5E"/>
      </a:dk2>
      <a:lt2>
        <a:srgbClr val="EEECE1"/>
      </a:lt2>
      <a:accent1>
        <a:srgbClr val="EDC212"/>
      </a:accent1>
      <a:accent2>
        <a:srgbClr val="F06B1D"/>
      </a:accent2>
      <a:accent3>
        <a:srgbClr val="E82533"/>
      </a:accent3>
      <a:accent4>
        <a:srgbClr val="9C005B"/>
      </a:accent4>
      <a:accent5>
        <a:srgbClr val="7DBF31"/>
      </a:accent5>
      <a:accent6>
        <a:srgbClr val="00909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D704DC893EB240984E626B1B979CE6" ma:contentTypeVersion="18" ma:contentTypeDescription="Create a new document." ma:contentTypeScope="" ma:versionID="694e226491af82446ccd7700ab11ffc0">
  <xsd:schema xmlns:xsd="http://www.w3.org/2001/XMLSchema" xmlns:xs="http://www.w3.org/2001/XMLSchema" xmlns:p="http://schemas.microsoft.com/office/2006/metadata/properties" xmlns:ns2="3270a9ba-634d-4a4c-ab10-5cd936c11a90" xmlns:ns3="402243b5-8b6b-47a8-a059-c7893631c9c8" targetNamespace="http://schemas.microsoft.com/office/2006/metadata/properties" ma:root="true" ma:fieldsID="e72a9dbfba71406df356899281b64849" ns2:_="" ns3:_="">
    <xsd:import namespace="3270a9ba-634d-4a4c-ab10-5cd936c11a90"/>
    <xsd:import namespace="402243b5-8b6b-47a8-a059-c7893631c9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70a9ba-634d-4a4c-ab10-5cd936c11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a6eb470-00db-47ed-9961-774a87b5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243b5-8b6b-47a8-a059-c7893631c9c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cdeb21e-cb3e-4157-a66f-e28d247176dd}" ma:internalName="TaxCatchAll" ma:showField="CatchAllData" ma:web="402243b5-8b6b-47a8-a059-c7893631c9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70a9ba-634d-4a4c-ab10-5cd936c11a90">
      <Terms xmlns="http://schemas.microsoft.com/office/infopath/2007/PartnerControls"/>
    </lcf76f155ced4ddcb4097134ff3c332f>
    <TaxCatchAll xmlns="402243b5-8b6b-47a8-a059-c7893631c9c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77390B-6124-47DE-A02A-2747B772EC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70a9ba-634d-4a4c-ab10-5cd936c11a90"/>
    <ds:schemaRef ds:uri="402243b5-8b6b-47a8-a059-c7893631c9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748213-1025-4644-AF18-67B1D93E882C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metadata/properties"/>
    <ds:schemaRef ds:uri="402243b5-8b6b-47a8-a059-c7893631c9c8"/>
    <ds:schemaRef ds:uri="http://purl.org/dc/elements/1.1/"/>
    <ds:schemaRef ds:uri="http://purl.org/dc/terms/"/>
    <ds:schemaRef ds:uri="3270a9ba-634d-4a4c-ab10-5cd936c11a90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4403B8F-91EE-4373-8F73-2166563F53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5883</TotalTime>
  <Words>1441</Words>
  <Application>Microsoft Office PowerPoint</Application>
  <PresentationFormat>Widescreen</PresentationFormat>
  <Paragraphs>175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Unicode MS</vt:lpstr>
      <vt:lpstr>Calibri</vt:lpstr>
      <vt:lpstr>Wingdings</vt:lpstr>
      <vt:lpstr>Office Theme</vt:lpstr>
      <vt:lpstr> EURAMET Introduction  to SIG-TFN  Mikko Merimaa General Secretary   March 13th, 2025  </vt:lpstr>
      <vt:lpstr>EURAMET e.V.  The European Association of National Metrology Institutes</vt:lpstr>
      <vt:lpstr>What EURAMET does?</vt:lpstr>
      <vt:lpstr>EURAMET and Time</vt:lpstr>
      <vt:lpstr>Need for European Time and Frequency Network</vt:lpstr>
      <vt:lpstr>Need for the Redefinition of the Second</vt:lpstr>
      <vt:lpstr>Action: The Metrological Time and Frequency Backbone Network for Europe </vt:lpstr>
      <vt:lpstr>Examples of Time Dissemination</vt:lpstr>
      <vt:lpstr>European Partnership on Metrology</vt:lpstr>
      <vt:lpstr>Metrology Partnerships have supported time and frequency research (by call year)</vt:lpstr>
      <vt:lpstr>In Conclusion</vt:lpstr>
      <vt:lpstr>Questions</vt:lpstr>
    </vt:vector>
  </TitlesOfParts>
  <Company>bennis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bennis</dc:creator>
  <cp:lastModifiedBy>Mikko Merimaa</cp:lastModifiedBy>
  <cp:revision>96</cp:revision>
  <cp:lastPrinted>2022-02-16T07:29:57Z</cp:lastPrinted>
  <dcterms:created xsi:type="dcterms:W3CDTF">2015-04-17T08:30:14Z</dcterms:created>
  <dcterms:modified xsi:type="dcterms:W3CDTF">2025-03-13T05:52:58Z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0x01010047D704DC893EB240984E626B1B979CE6</vt:lpwstr>
  </property>
  <property fmtid="{D5CDD505-2E9C-101B-9397-08002B2CF9AE}" pid="3" name="MediaServiceImageTags">
    <vt:lpwstr/>
  </property>
</Properties>
</file>