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5061" r:id="rId5"/>
    <p:sldId id="5069" r:id="rId6"/>
    <p:sldId id="5071" r:id="rId7"/>
    <p:sldId id="5076" r:id="rId8"/>
    <p:sldId id="5070" r:id="rId9"/>
    <p:sldId id="507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859E07-2325-4664-839E-47BB85BE3266}" v="4" dt="2025-03-24T08:57:50.1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8849" autoAdjust="0"/>
  </p:normalViewPr>
  <p:slideViewPr>
    <p:cSldViewPr snapToGrid="0">
      <p:cViewPr varScale="1">
        <p:scale>
          <a:sx n="95" d="100"/>
          <a:sy n="95" d="100"/>
        </p:scale>
        <p:origin x="11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Hackett" userId="59f25332-4346-4825-a672-f2043de78cde" providerId="ADAL" clId="{8C859E07-2325-4664-839E-47BB85BE3266}"/>
    <pc:docChg chg="undo custSel addSld delSld modSld sldOrd">
      <pc:chgData name="Robert Hackett" userId="59f25332-4346-4825-a672-f2043de78cde" providerId="ADAL" clId="{8C859E07-2325-4664-839E-47BB85BE3266}" dt="2025-03-24T09:03:12.241" v="1372" actId="20577"/>
      <pc:docMkLst>
        <pc:docMk/>
      </pc:docMkLst>
      <pc:sldChg chg="add del">
        <pc:chgData name="Robert Hackett" userId="59f25332-4346-4825-a672-f2043de78cde" providerId="ADAL" clId="{8C859E07-2325-4664-839E-47BB85BE3266}" dt="2025-03-21T09:33:48.956" v="997" actId="47"/>
        <pc:sldMkLst>
          <pc:docMk/>
          <pc:sldMk cId="3251819911" sldId="431"/>
        </pc:sldMkLst>
      </pc:sldChg>
      <pc:sldChg chg="add del">
        <pc:chgData name="Robert Hackett" userId="59f25332-4346-4825-a672-f2043de78cde" providerId="ADAL" clId="{8C859E07-2325-4664-839E-47BB85BE3266}" dt="2025-03-21T09:28:03.835" v="939" actId="47"/>
        <pc:sldMkLst>
          <pc:docMk/>
          <pc:sldMk cId="3245298183" sldId="433"/>
        </pc:sldMkLst>
      </pc:sldChg>
      <pc:sldChg chg="del">
        <pc:chgData name="Robert Hackett" userId="59f25332-4346-4825-a672-f2043de78cde" providerId="ADAL" clId="{8C859E07-2325-4664-839E-47BB85BE3266}" dt="2025-03-19T17:08:44.930" v="592" actId="47"/>
        <pc:sldMkLst>
          <pc:docMk/>
          <pc:sldMk cId="3133884876" sldId="5005"/>
        </pc:sldMkLst>
      </pc:sldChg>
      <pc:sldChg chg="del">
        <pc:chgData name="Robert Hackett" userId="59f25332-4346-4825-a672-f2043de78cde" providerId="ADAL" clId="{8C859E07-2325-4664-839E-47BB85BE3266}" dt="2025-03-19T17:03:54.411" v="431" actId="47"/>
        <pc:sldMkLst>
          <pc:docMk/>
          <pc:sldMk cId="1580177241" sldId="5050"/>
        </pc:sldMkLst>
      </pc:sldChg>
      <pc:sldChg chg="del ord">
        <pc:chgData name="Robert Hackett" userId="59f25332-4346-4825-a672-f2043de78cde" providerId="ADAL" clId="{8C859E07-2325-4664-839E-47BB85BE3266}" dt="2025-03-21T09:33:20.188" v="996" actId="47"/>
        <pc:sldMkLst>
          <pc:docMk/>
          <pc:sldMk cId="2918503698" sldId="5051"/>
        </pc:sldMkLst>
      </pc:sldChg>
      <pc:sldChg chg="addSp modSp mod modClrScheme chgLayout">
        <pc:chgData name="Robert Hackett" userId="59f25332-4346-4825-a672-f2043de78cde" providerId="ADAL" clId="{8C859E07-2325-4664-839E-47BB85BE3266}" dt="2025-03-24T09:02:06.075" v="1346" actId="20577"/>
        <pc:sldMkLst>
          <pc:docMk/>
          <pc:sldMk cId="1235540048" sldId="5061"/>
        </pc:sldMkLst>
        <pc:spChg chg="mod ord">
          <ac:chgData name="Robert Hackett" userId="59f25332-4346-4825-a672-f2043de78cde" providerId="ADAL" clId="{8C859E07-2325-4664-839E-47BB85BE3266}" dt="2025-03-24T09:02:06.075" v="1346" actId="20577"/>
          <ac:spMkLst>
            <pc:docMk/>
            <pc:sldMk cId="1235540048" sldId="5061"/>
            <ac:spMk id="2" creationId="{E9306E87-B908-6568-1023-9694E2804B2C}"/>
          </ac:spMkLst>
        </pc:spChg>
        <pc:spChg chg="mod">
          <ac:chgData name="Robert Hackett" userId="59f25332-4346-4825-a672-f2043de78cde" providerId="ADAL" clId="{8C859E07-2325-4664-839E-47BB85BE3266}" dt="2025-03-24T09:01:51.866" v="1331" actId="113"/>
          <ac:spMkLst>
            <pc:docMk/>
            <pc:sldMk cId="1235540048" sldId="5061"/>
            <ac:spMk id="8" creationId="{E1D530ED-46D6-874C-9F30-2787BC39E044}"/>
          </ac:spMkLst>
        </pc:spChg>
        <pc:picChg chg="add mod">
          <ac:chgData name="Robert Hackett" userId="59f25332-4346-4825-a672-f2043de78cde" providerId="ADAL" clId="{8C859E07-2325-4664-839E-47BB85BE3266}" dt="2025-03-24T08:53:09.474" v="1165" actId="1076"/>
          <ac:picMkLst>
            <pc:docMk/>
            <pc:sldMk cId="1235540048" sldId="5061"/>
            <ac:picMk id="4" creationId="{94FC49AF-AA93-AB8F-F830-8B61CD9D010D}"/>
          </ac:picMkLst>
        </pc:picChg>
      </pc:sldChg>
      <pc:sldChg chg="del">
        <pc:chgData name="Robert Hackett" userId="59f25332-4346-4825-a672-f2043de78cde" providerId="ADAL" clId="{8C859E07-2325-4664-839E-47BB85BE3266}" dt="2025-03-19T17:08:52.908" v="594" actId="47"/>
        <pc:sldMkLst>
          <pc:docMk/>
          <pc:sldMk cId="3596282276" sldId="5066"/>
        </pc:sldMkLst>
      </pc:sldChg>
      <pc:sldChg chg="del">
        <pc:chgData name="Robert Hackett" userId="59f25332-4346-4825-a672-f2043de78cde" providerId="ADAL" clId="{8C859E07-2325-4664-839E-47BB85BE3266}" dt="2025-03-19T17:08:49.608" v="593" actId="47"/>
        <pc:sldMkLst>
          <pc:docMk/>
          <pc:sldMk cId="1817533017" sldId="5067"/>
        </pc:sldMkLst>
      </pc:sldChg>
      <pc:sldChg chg="addSp modSp mod modNotesTx">
        <pc:chgData name="Robert Hackett" userId="59f25332-4346-4825-a672-f2043de78cde" providerId="ADAL" clId="{8C859E07-2325-4664-839E-47BB85BE3266}" dt="2025-03-20T17:42:43.837" v="932" actId="20577"/>
        <pc:sldMkLst>
          <pc:docMk/>
          <pc:sldMk cId="2280114407" sldId="5069"/>
        </pc:sldMkLst>
        <pc:picChg chg="mod">
          <ac:chgData name="Robert Hackett" userId="59f25332-4346-4825-a672-f2043de78cde" providerId="ADAL" clId="{8C859E07-2325-4664-839E-47BB85BE3266}" dt="2025-03-20T17:42:10.392" v="869" actId="1076"/>
          <ac:picMkLst>
            <pc:docMk/>
            <pc:sldMk cId="2280114407" sldId="5069"/>
            <ac:picMk id="8" creationId="{8D42F423-93D8-1CD5-132F-AAD5949E00F3}"/>
          </ac:picMkLst>
        </pc:picChg>
        <pc:picChg chg="mod">
          <ac:chgData name="Robert Hackett" userId="59f25332-4346-4825-a672-f2043de78cde" providerId="ADAL" clId="{8C859E07-2325-4664-839E-47BB85BE3266}" dt="2025-03-20T17:41:37.282" v="868" actId="1076"/>
          <ac:picMkLst>
            <pc:docMk/>
            <pc:sldMk cId="2280114407" sldId="5069"/>
            <ac:picMk id="9" creationId="{199C95B8-CFB8-F357-5BEC-5D56C30E23D4}"/>
          </ac:picMkLst>
        </pc:picChg>
        <pc:picChg chg="add mod">
          <ac:chgData name="Robert Hackett" userId="59f25332-4346-4825-a672-f2043de78cde" providerId="ADAL" clId="{8C859E07-2325-4664-839E-47BB85BE3266}" dt="2025-03-20T17:42:21.123" v="872" actId="1076"/>
          <ac:picMkLst>
            <pc:docMk/>
            <pc:sldMk cId="2280114407" sldId="5069"/>
            <ac:picMk id="15" creationId="{DA34D928-533D-E888-4F01-C48923EBB801}"/>
          </ac:picMkLst>
        </pc:picChg>
      </pc:sldChg>
      <pc:sldChg chg="addSp delSp modSp mod modNotesTx">
        <pc:chgData name="Robert Hackett" userId="59f25332-4346-4825-a672-f2043de78cde" providerId="ADAL" clId="{8C859E07-2325-4664-839E-47BB85BE3266}" dt="2025-03-24T09:03:12.241" v="1372" actId="20577"/>
        <pc:sldMkLst>
          <pc:docMk/>
          <pc:sldMk cId="1411118403" sldId="5071"/>
        </pc:sldMkLst>
        <pc:spChg chg="mod">
          <ac:chgData name="Robert Hackett" userId="59f25332-4346-4825-a672-f2043de78cde" providerId="ADAL" clId="{8C859E07-2325-4664-839E-47BB85BE3266}" dt="2025-03-24T08:55:38.472" v="1195" actId="20577"/>
          <ac:spMkLst>
            <pc:docMk/>
            <pc:sldMk cId="1411118403" sldId="5071"/>
            <ac:spMk id="2" creationId="{274499EE-88DE-0F8D-E0CE-AB633FC60DAF}"/>
          </ac:spMkLst>
        </pc:spChg>
        <pc:spChg chg="mod">
          <ac:chgData name="Robert Hackett" userId="59f25332-4346-4825-a672-f2043de78cde" providerId="ADAL" clId="{8C859E07-2325-4664-839E-47BB85BE3266}" dt="2025-03-24T09:03:12.241" v="1372" actId="20577"/>
          <ac:spMkLst>
            <pc:docMk/>
            <pc:sldMk cId="1411118403" sldId="5071"/>
            <ac:spMk id="3" creationId="{CF9DE38C-6171-C974-11CA-BD3A62A302BA}"/>
          </ac:spMkLst>
        </pc:spChg>
        <pc:spChg chg="add del">
          <ac:chgData name="Robert Hackett" userId="59f25332-4346-4825-a672-f2043de78cde" providerId="ADAL" clId="{8C859E07-2325-4664-839E-47BB85BE3266}" dt="2025-03-24T08:57:45.222" v="1261" actId="22"/>
          <ac:spMkLst>
            <pc:docMk/>
            <pc:sldMk cId="1411118403" sldId="5071"/>
            <ac:spMk id="5" creationId="{42EBBC69-EB27-D51E-0239-F9E9E23A7C37}"/>
          </ac:spMkLst>
        </pc:spChg>
      </pc:sldChg>
      <pc:sldChg chg="del">
        <pc:chgData name="Robert Hackett" userId="59f25332-4346-4825-a672-f2043de78cde" providerId="ADAL" clId="{8C859E07-2325-4664-839E-47BB85BE3266}" dt="2025-03-19T17:06:12.066" v="510" actId="47"/>
        <pc:sldMkLst>
          <pc:docMk/>
          <pc:sldMk cId="4206907337" sldId="5072"/>
        </pc:sldMkLst>
      </pc:sldChg>
      <pc:sldChg chg="del">
        <pc:chgData name="Robert Hackett" userId="59f25332-4346-4825-a672-f2043de78cde" providerId="ADAL" clId="{8C859E07-2325-4664-839E-47BB85BE3266}" dt="2025-03-19T17:09:03.294" v="595" actId="47"/>
        <pc:sldMkLst>
          <pc:docMk/>
          <pc:sldMk cId="3794261520" sldId="5073"/>
        </pc:sldMkLst>
      </pc:sldChg>
      <pc:sldChg chg="del">
        <pc:chgData name="Robert Hackett" userId="59f25332-4346-4825-a672-f2043de78cde" providerId="ADAL" clId="{8C859E07-2325-4664-839E-47BB85BE3266}" dt="2025-03-19T17:09:04.947" v="596" actId="47"/>
        <pc:sldMkLst>
          <pc:docMk/>
          <pc:sldMk cId="3734859701" sldId="5074"/>
        </pc:sldMkLst>
      </pc:sldChg>
      <pc:sldChg chg="modSp mod">
        <pc:chgData name="Robert Hackett" userId="59f25332-4346-4825-a672-f2043de78cde" providerId="ADAL" clId="{8C859E07-2325-4664-839E-47BB85BE3266}" dt="2025-03-21T09:36:03.314" v="1144" actId="20577"/>
        <pc:sldMkLst>
          <pc:docMk/>
          <pc:sldMk cId="4200275615" sldId="5075"/>
        </pc:sldMkLst>
        <pc:spChg chg="mod">
          <ac:chgData name="Robert Hackett" userId="59f25332-4346-4825-a672-f2043de78cde" providerId="ADAL" clId="{8C859E07-2325-4664-839E-47BB85BE3266}" dt="2025-03-21T09:36:03.314" v="1144" actId="20577"/>
          <ac:spMkLst>
            <pc:docMk/>
            <pc:sldMk cId="4200275615" sldId="5075"/>
            <ac:spMk id="3" creationId="{A7062D34-8145-D884-91D9-E2C0D221CEDA}"/>
          </ac:spMkLst>
        </pc:spChg>
      </pc:sldChg>
      <pc:sldChg chg="modSp add mod modNotesTx">
        <pc:chgData name="Robert Hackett" userId="59f25332-4346-4825-a672-f2043de78cde" providerId="ADAL" clId="{8C859E07-2325-4664-839E-47BB85BE3266}" dt="2025-03-24T08:59:25.018" v="1304" actId="6549"/>
        <pc:sldMkLst>
          <pc:docMk/>
          <pc:sldMk cId="657651702" sldId="5076"/>
        </pc:sldMkLst>
        <pc:spChg chg="mod">
          <ac:chgData name="Robert Hackett" userId="59f25332-4346-4825-a672-f2043de78cde" providerId="ADAL" clId="{8C859E07-2325-4664-839E-47BB85BE3266}" dt="2025-03-24T08:57:59.174" v="1264" actId="27636"/>
          <ac:spMkLst>
            <pc:docMk/>
            <pc:sldMk cId="657651702" sldId="5076"/>
            <ac:spMk id="3" creationId="{2F5BF1FA-991A-C879-05CD-36E8B7A4AF58}"/>
          </ac:spMkLst>
        </pc:spChg>
      </pc:sldChg>
      <pc:sldChg chg="del">
        <pc:chgData name="Robert Hackett" userId="59f25332-4346-4825-a672-f2043de78cde" providerId="ADAL" clId="{8C859E07-2325-4664-839E-47BB85BE3266}" dt="2025-03-19T17:09:54.344" v="597" actId="47"/>
        <pc:sldMkLst>
          <pc:docMk/>
          <pc:sldMk cId="2496690907" sldId="507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C89C38-8198-4D39-8889-B0F4FB3A92D2}" type="datetimeFigureOut">
              <a:rPr lang="en-IE" smtClean="0"/>
              <a:t>24/03/2025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052B1-B9C0-4BE6-8B1D-990DF6E19E88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073494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7052B1-B9C0-4BE6-8B1D-990DF6E19E88}" type="slidenum">
              <a:rPr lang="en-IE" smtClean="0"/>
              <a:t>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89415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Lots of breaches</a:t>
            </a:r>
          </a:p>
          <a:p>
            <a:r>
              <a:rPr lang="en-US" dirty="0"/>
              <a:t>Never waste a good crisis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7052B1-B9C0-4BE6-8B1D-990DF6E19E88}" type="slidenum">
              <a:rPr lang="en-IE" smtClean="0"/>
              <a:t>2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79740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Security now part of strategy – presentation later</a:t>
            </a:r>
          </a:p>
          <a:p>
            <a:r>
              <a:rPr lang="en-US" dirty="0"/>
              <a:t>HEAnet value central to delivery of the service, adjacent to other services</a:t>
            </a:r>
          </a:p>
          <a:p>
            <a:r>
              <a:rPr lang="en-US" dirty="0"/>
              <a:t>Benefit of experience of other NRENs – especially SURF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7052B1-B9C0-4BE6-8B1D-990DF6E19E88}" type="slidenum">
              <a:rPr lang="en-IE" smtClean="0"/>
              <a:t>3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35422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0F4E41-8CD8-5472-194A-0F07709473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EFAC4F-02EC-3BEB-8249-4AD63D6093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BAE223-0C7C-45E1-377A-9D7AE211CB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CED31F-BB56-D99D-3C81-5965FC2CFE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7052B1-B9C0-4BE6-8B1D-990DF6E19E88}" type="slidenum">
              <a:rPr lang="en-IE" smtClean="0"/>
              <a:t>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996307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7052B1-B9C0-4BE6-8B1D-990DF6E19E88}" type="slidenum">
              <a:rPr lang="en-IE" smtClean="0"/>
              <a:t>5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133353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7052B1-B9C0-4BE6-8B1D-990DF6E19E88}" type="slidenum">
              <a:rPr lang="en-IE" smtClean="0"/>
              <a:t>6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37691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780DD-3873-A5E0-7FA5-C11A31C63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DA846A-0165-7667-D451-1F89EF833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D17F7A-77FB-3683-2E51-7ADFBD7F9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B244-E6B7-4065-955D-50FE71741708}" type="datetimeFigureOut">
              <a:rPr lang="en-IE" smtClean="0"/>
              <a:t>24/03/2025</a:t>
            </a:fld>
            <a:endParaRPr lang="en-I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67D6D-4D7E-CBD7-1D51-47A360B60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81FE7C-6377-026D-F842-2D105C284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4566F-BCF7-43D3-83BC-9C168B2CDF49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47171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17DBA-29E1-1F09-82AF-61C10F0B6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3F6CBB-9F00-F750-30B9-A54CA1C2C2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74F406-80FE-D49E-647A-CECFF91CF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B244-E6B7-4065-955D-50FE71741708}" type="datetimeFigureOut">
              <a:rPr lang="en-IE" smtClean="0"/>
              <a:t>24/03/2025</a:t>
            </a:fld>
            <a:endParaRPr lang="en-I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EDD87-81D0-6EBA-053D-ACF93EE9B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E3EAE-7F76-F6AC-B098-FCED84178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4566F-BCF7-43D3-83BC-9C168B2CDF49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172783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A084E9-EFD8-9766-5685-A6DD4E24AE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73598-FB8B-CB1C-55A1-D2E0F3CED1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2954F9-EFE2-8C3F-D57F-A6BA17C00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B244-E6B7-4065-955D-50FE71741708}" type="datetimeFigureOut">
              <a:rPr lang="en-IE" smtClean="0"/>
              <a:t>24/03/2025</a:t>
            </a:fld>
            <a:endParaRPr lang="en-I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699391-7B99-CB7A-8296-405CA202A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57F8D-3B42-09CF-3505-921B658B4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4566F-BCF7-43D3-83BC-9C168B2CDF49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61581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Right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D5E0E9-CC36-6C40-A7E7-C5954E74B8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349"/>
            <a:ext cx="12192000" cy="68694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81842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825625"/>
            <a:ext cx="1081842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63271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429000"/>
            <a:ext cx="6055360" cy="1828800"/>
          </a:xfrm>
        </p:spPr>
        <p:txBody>
          <a:bodyPr>
            <a:normAutofit/>
          </a:bodyPr>
          <a:lstStyle>
            <a:lvl1pPr marL="0" indent="0" algn="ctr">
              <a:buNone/>
              <a:defRPr sz="40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494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Left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D5E0E9-CC36-6C40-A7E7-C5954E74B8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5"/>
            <a:ext cx="12192000" cy="68726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81842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825625"/>
            <a:ext cx="1081842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E97EE9-FFAB-4EC0-99E0-6267AC72BF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75"/>
            <a:ext cx="12192000" cy="687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4D4E7-EE09-6CE4-E3E6-61DA4AC79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DB72C2-8201-228C-5735-79F3ABE460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5B621C-9F07-E123-1899-F22D9AD24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B244-E6B7-4065-955D-50FE71741708}" type="datetimeFigureOut">
              <a:rPr lang="en-IE" smtClean="0"/>
              <a:t>24/03/2025</a:t>
            </a:fld>
            <a:endParaRPr lang="en-I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276EE2-99AB-1AE9-ABF1-C00703596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4A59A-5C84-5C28-C952-E1681A90A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4566F-BCF7-43D3-83BC-9C168B2CDF49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970763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6781C-13A9-9D7B-1B96-77E2044D9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048055-1703-320E-1D1C-41060DD4BA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295FF1-5218-A151-98A8-A223BBFFC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B244-E6B7-4065-955D-50FE71741708}" type="datetimeFigureOut">
              <a:rPr lang="en-IE" smtClean="0"/>
              <a:t>24/03/2025</a:t>
            </a:fld>
            <a:endParaRPr lang="en-I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2910C-B039-8276-B5F3-BEAA5194B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BFB5D7-ED5A-7757-6998-8613337CA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4566F-BCF7-43D3-83BC-9C168B2CDF49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15148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0520E-422E-E1C8-A4A1-5038C1041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7F4EF-6B76-0F40-CB2E-F4A092A2FD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406EA-5D6C-738C-5604-827E439A9D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A00951-805F-5168-669B-B279FB782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B244-E6B7-4065-955D-50FE71741708}" type="datetimeFigureOut">
              <a:rPr lang="en-IE" smtClean="0"/>
              <a:t>24/03/2025</a:t>
            </a:fld>
            <a:endParaRPr lang="en-I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4DCF6D-FCAE-E7E6-BD8A-FE6F43A38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0D0701-F0BC-8018-5208-2FFD29981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4566F-BCF7-43D3-83BC-9C168B2CDF49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25035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3B309-8D7B-EACE-279E-67977AD28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D7C64C-0CC4-A448-6958-CAA91E599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7C35DD-19E5-D5A5-C79D-28C07D4606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35F0B3-ACF5-869C-BA33-E6534C49FF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A49064-E260-A227-4B14-7AB16F5EFF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681366-3C28-95FA-C583-6F633B387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B244-E6B7-4065-955D-50FE71741708}" type="datetimeFigureOut">
              <a:rPr lang="en-IE" smtClean="0"/>
              <a:t>24/03/2025</a:t>
            </a:fld>
            <a:endParaRPr lang="en-IE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DE4CDF-AA17-5742-C976-DCA98E0A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E5C88A-28AA-3448-2625-44170C76E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4566F-BCF7-43D3-83BC-9C168B2CDF49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91279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91BF5-C969-5F1A-BC45-D00CCF8E7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EC5438-6E13-71C6-F1AF-625BA83B1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B244-E6B7-4065-955D-50FE71741708}" type="datetimeFigureOut">
              <a:rPr lang="en-IE" smtClean="0"/>
              <a:t>24/03/2025</a:t>
            </a:fld>
            <a:endParaRPr lang="en-I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7FB1-2BAA-71BF-57C0-3BD6686F6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B803B-4E2B-8782-C03E-E5069AF28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4566F-BCF7-43D3-83BC-9C168B2CDF49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995794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BD19BA-A09F-F7FD-4302-0ED7DCCC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B244-E6B7-4065-955D-50FE71741708}" type="datetimeFigureOut">
              <a:rPr lang="en-IE" smtClean="0"/>
              <a:t>24/03/2025</a:t>
            </a:fld>
            <a:endParaRPr lang="en-I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AB05F1-51A3-6528-C035-8012804E5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1A3BFC-5506-C989-4C68-0DEB17EF2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4566F-BCF7-43D3-83BC-9C168B2CDF49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95352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CF589-804C-5B98-AF5A-E4AB3F991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FD191-1C61-4645-ACCD-1A37B8952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FAEE9E-2DF0-B7BC-4DE0-F6ACFF821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55C229-58AC-0BAA-2B93-66F8827CE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B244-E6B7-4065-955D-50FE71741708}" type="datetimeFigureOut">
              <a:rPr lang="en-IE" smtClean="0"/>
              <a:t>24/03/2025</a:t>
            </a:fld>
            <a:endParaRPr lang="en-I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3C83C6-7616-E218-9EB4-DFF55BD9E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0F20C2-2E58-91E4-849C-F63F50E56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4566F-BCF7-43D3-83BC-9C168B2CDF49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06420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CB2AA-7D96-1BF2-70C4-EF98AF8F3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FB7DB3-F47E-E9A2-5F50-9A389B9C38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11D52B-6597-0912-2DA6-B125204611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68ED2E-A1E8-2725-285B-7BA70C1E9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B244-E6B7-4065-955D-50FE71741708}" type="datetimeFigureOut">
              <a:rPr lang="en-IE" smtClean="0"/>
              <a:t>24/03/2025</a:t>
            </a:fld>
            <a:endParaRPr lang="en-I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7F741A-5476-27D9-6A6A-7D904F1D4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C081D-B677-21AF-0FE8-E7748C359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4566F-BCF7-43D3-83BC-9C168B2CDF49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95408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69D30F-2D80-34B6-95B2-FC4D2DCED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F91DF-5CDA-5DBD-7007-B3EAF1603C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407A74-D7B1-4BDA-7E2E-7D7A6D507F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0B244-E6B7-4065-955D-50FE71741708}" type="datetimeFigureOut">
              <a:rPr lang="en-IE" smtClean="0"/>
              <a:t>24/03/2025</a:t>
            </a:fld>
            <a:endParaRPr lang="en-I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89A04-2A21-E57C-5612-46ECB3BA88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7FEF5-06FC-BBFE-B3B9-E9A0CFA73E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4566F-BCF7-43D3-83BC-9C168B2CDF49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949760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1">
            <a:extLst>
              <a:ext uri="{FF2B5EF4-FFF2-40B4-BE49-F238E27FC236}">
                <a16:creationId xmlns:a16="http://schemas.microsoft.com/office/drawing/2014/main" id="{E1D530ED-46D6-874C-9F30-2787BC39E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b="1" dirty="0"/>
              <a:t>HEAnet SOC </a:t>
            </a:r>
            <a:r>
              <a:rPr lang="en-US" b="1" dirty="0" err="1"/>
              <a:t>Overiew</a:t>
            </a:r>
            <a:r>
              <a:rPr lang="en-US" b="1" dirty="0"/>
              <a:t> </a:t>
            </a:r>
          </a:p>
          <a:p>
            <a:r>
              <a:rPr lang="en-US" b="1" dirty="0"/>
              <a:t>GÉANT SIG-MSP</a:t>
            </a:r>
          </a:p>
        </p:txBody>
      </p:sp>
      <p:pic>
        <p:nvPicPr>
          <p:cNvPr id="4" name="Picture 3" descr="A bridge over a river&#10;&#10;AI-generated content may be incorrect.">
            <a:extLst>
              <a:ext uri="{FF2B5EF4-FFF2-40B4-BE49-F238E27FC236}">
                <a16:creationId xmlns:a16="http://schemas.microsoft.com/office/drawing/2014/main" id="{94FC49AF-AA93-AB8F-F830-8B61CD9D01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1" r="28576"/>
          <a:stretch/>
        </p:blipFill>
        <p:spPr>
          <a:xfrm>
            <a:off x="4618846" y="643269"/>
            <a:ext cx="7378886" cy="5826435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306E87-B908-6568-1023-9694E2804B2C}"/>
              </a:ext>
            </a:extLst>
          </p:cNvPr>
          <p:cNvSpPr txBox="1"/>
          <p:nvPr/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600" b="1" kern="1200" dirty="0">
                <a:latin typeface="+mn-lt"/>
                <a:ea typeface="+mn-ea"/>
                <a:cs typeface="+mn-cs"/>
              </a:rPr>
              <a:t>Paris, March 2025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600" b="1" dirty="0"/>
              <a:t>Robert Hackett</a:t>
            </a:r>
            <a:endParaRPr lang="en-US" sz="1600" b="1" kern="12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5540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3B12C-C67B-9D30-4D4C-639AD7944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169" y="120091"/>
            <a:ext cx="10818420" cy="1325563"/>
          </a:xfrm>
        </p:spPr>
        <p:txBody>
          <a:bodyPr/>
          <a:lstStyle/>
          <a:p>
            <a:r>
              <a:rPr lang="en-IE" dirty="0"/>
              <a:t>We don’t need a SOC 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5D4350-F6A3-D168-8018-35DFC0BD4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936362"/>
            <a:ext cx="5465152" cy="151307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DDA5193C-EAAD-04E7-81B1-B0AB4AECD628}"/>
              </a:ext>
            </a:extLst>
          </p:cNvPr>
          <p:cNvGrpSpPr/>
          <p:nvPr/>
        </p:nvGrpSpPr>
        <p:grpSpPr>
          <a:xfrm>
            <a:off x="552816" y="3971761"/>
            <a:ext cx="5543184" cy="1827022"/>
            <a:chOff x="5345723" y="2843212"/>
            <a:chExt cx="6220192" cy="226334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42C6ECB-D457-E13F-141A-526C97A821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45723" y="4014787"/>
              <a:ext cx="6220192" cy="10917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9C05752-016A-3FF8-9815-1D0217801A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14962" y="2843212"/>
              <a:ext cx="1362075" cy="1171575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8D42F423-93D8-1CD5-132F-AAD5949E00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1790" y="1247634"/>
            <a:ext cx="5155531" cy="12773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9C95B8-CFB8-F357-5BEC-5D56C30E23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4734" y="1272502"/>
            <a:ext cx="4498730" cy="15582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04BDD5-F66C-DEAF-FADD-2E57B180C5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0306" y="3337423"/>
            <a:ext cx="5136539" cy="127734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C8EAC79-E147-2AE5-505C-C79A67BBFE2E}"/>
              </a:ext>
            </a:extLst>
          </p:cNvPr>
          <p:cNvSpPr/>
          <p:nvPr/>
        </p:nvSpPr>
        <p:spPr>
          <a:xfrm>
            <a:off x="552816" y="2088425"/>
            <a:ext cx="353835" cy="3029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890799-06CB-5CA1-4258-CDD1FF34FC1D}"/>
              </a:ext>
            </a:extLst>
          </p:cNvPr>
          <p:cNvSpPr/>
          <p:nvPr/>
        </p:nvSpPr>
        <p:spPr>
          <a:xfrm>
            <a:off x="1896518" y="2124060"/>
            <a:ext cx="831184" cy="3029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F4A61B-32FE-0562-8EAE-82E0F33E4255}"/>
              </a:ext>
            </a:extLst>
          </p:cNvPr>
          <p:cNvSpPr/>
          <p:nvPr/>
        </p:nvSpPr>
        <p:spPr>
          <a:xfrm>
            <a:off x="6636416" y="1396015"/>
            <a:ext cx="1135983" cy="3029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78FD38-2D6F-7FD6-4D0E-9DA1916436F7}"/>
              </a:ext>
            </a:extLst>
          </p:cNvPr>
          <p:cNvSpPr/>
          <p:nvPr/>
        </p:nvSpPr>
        <p:spPr>
          <a:xfrm>
            <a:off x="6326728" y="4141670"/>
            <a:ext cx="1081462" cy="213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A34D928-533D-E888-4F01-C48923EBB80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2784701"/>
            <a:ext cx="6326728" cy="93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114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499EE-88DE-0F8D-E0CE-AB633FC60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Key Decision Points &amp;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DE38C-6171-C974-11CA-BD3A62A30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7691" y="1690688"/>
            <a:ext cx="8318090" cy="3559738"/>
          </a:xfrm>
        </p:spPr>
        <p:txBody>
          <a:bodyPr>
            <a:normAutofit lnSpcReduction="10000"/>
          </a:bodyPr>
          <a:lstStyle/>
          <a:p>
            <a:r>
              <a:rPr lang="en-IE" dirty="0"/>
              <a:t>Security as a future service development area</a:t>
            </a:r>
          </a:p>
          <a:p>
            <a:pPr lvl="1"/>
            <a:r>
              <a:rPr lang="en-IE" dirty="0"/>
              <a:t>What to delivery – CSAG</a:t>
            </a:r>
          </a:p>
          <a:p>
            <a:pPr lvl="1"/>
            <a:r>
              <a:rPr lang="en-IE" dirty="0"/>
              <a:t>How to do it</a:t>
            </a:r>
          </a:p>
          <a:p>
            <a:pPr lvl="1"/>
            <a:r>
              <a:rPr lang="en-IE" dirty="0"/>
              <a:t>Client expectations</a:t>
            </a:r>
          </a:p>
          <a:p>
            <a:pPr lvl="1"/>
            <a:r>
              <a:rPr lang="en-IE" dirty="0"/>
              <a:t>Resources</a:t>
            </a:r>
          </a:p>
          <a:p>
            <a:pPr lvl="1"/>
            <a:r>
              <a:rPr lang="en-IE" dirty="0"/>
              <a:t>Security is expensive ! - Funding</a:t>
            </a:r>
          </a:p>
          <a:p>
            <a:pPr lvl="1"/>
            <a:r>
              <a:rPr lang="en-IE" dirty="0"/>
              <a:t>Legal</a:t>
            </a:r>
          </a:p>
          <a:p>
            <a:r>
              <a:rPr lang="en-IE" dirty="0"/>
              <a:t>Client security need – SOC is #1</a:t>
            </a:r>
          </a:p>
          <a:p>
            <a:r>
              <a:rPr lang="en-IE" dirty="0"/>
              <a:t>SOC is a big undertaking</a:t>
            </a:r>
          </a:p>
          <a:p>
            <a:pPr marL="0" indent="0">
              <a:buNone/>
            </a:pPr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411118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9E94A1-A267-C12D-6BE0-81745DDD5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D3604-BB40-610D-B478-7324E534C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Key Decision Points &amp;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BF1FA-991A-C879-05CD-36E8B7A4A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7691" y="1690688"/>
            <a:ext cx="8318090" cy="3559738"/>
          </a:xfrm>
        </p:spPr>
        <p:txBody>
          <a:bodyPr>
            <a:normAutofit/>
          </a:bodyPr>
          <a:lstStyle/>
          <a:p>
            <a:r>
              <a:rPr lang="en-IE" dirty="0"/>
              <a:t>HEAnet strengths &amp; value proposition</a:t>
            </a:r>
          </a:p>
          <a:p>
            <a:r>
              <a:rPr lang="en-IE" dirty="0"/>
              <a:t>Sectoral approach </a:t>
            </a:r>
          </a:p>
          <a:p>
            <a:r>
              <a:rPr lang="en-IE" dirty="0"/>
              <a:t>Feasibility Study</a:t>
            </a:r>
          </a:p>
          <a:p>
            <a:r>
              <a:rPr lang="en-IE" dirty="0"/>
              <a:t>Benefits of other NREN experience </a:t>
            </a:r>
          </a:p>
          <a:p>
            <a:r>
              <a:rPr lang="en-IE" dirty="0"/>
              <a:t>Shared service or bespoke</a:t>
            </a:r>
          </a:p>
          <a:p>
            <a:r>
              <a:rPr lang="en-IE" dirty="0"/>
              <a:t>Delivery model – Inhouse / Managed (HEAnet service)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57651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72494-4B67-D733-0CBF-639B45FF6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HEAnet SOC Timelines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D7A13A3-1BC7-00C7-F7B8-8DA792FF3E1B}"/>
              </a:ext>
            </a:extLst>
          </p:cNvPr>
          <p:cNvCxnSpPr/>
          <p:nvPr/>
        </p:nvCxnSpPr>
        <p:spPr>
          <a:xfrm>
            <a:off x="2628900" y="2092569"/>
            <a:ext cx="506436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Arc 4">
            <a:extLst>
              <a:ext uri="{FF2B5EF4-FFF2-40B4-BE49-F238E27FC236}">
                <a16:creationId xmlns:a16="http://schemas.microsoft.com/office/drawing/2014/main" id="{FE3035A1-EE04-7E1E-41B4-117D36B057EA}"/>
              </a:ext>
            </a:extLst>
          </p:cNvPr>
          <p:cNvSpPr/>
          <p:nvPr/>
        </p:nvSpPr>
        <p:spPr>
          <a:xfrm>
            <a:off x="6758353" y="2092569"/>
            <a:ext cx="1869831" cy="1688122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6671C5B7-1BA0-CF30-D0AB-46C16C5F8AC4}"/>
              </a:ext>
            </a:extLst>
          </p:cNvPr>
          <p:cNvSpPr/>
          <p:nvPr/>
        </p:nvSpPr>
        <p:spPr>
          <a:xfrm flipV="1">
            <a:off x="6758352" y="2044763"/>
            <a:ext cx="1869831" cy="1688122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E8F051-6F7A-9CFF-AFC3-E88A10FD0EE9}"/>
              </a:ext>
            </a:extLst>
          </p:cNvPr>
          <p:cNvCxnSpPr/>
          <p:nvPr/>
        </p:nvCxnSpPr>
        <p:spPr>
          <a:xfrm>
            <a:off x="2628900" y="3732885"/>
            <a:ext cx="506436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8282DA4C-7B9A-85A7-0E9A-0FAB8E311D4E}"/>
              </a:ext>
            </a:extLst>
          </p:cNvPr>
          <p:cNvSpPr/>
          <p:nvPr/>
        </p:nvSpPr>
        <p:spPr>
          <a:xfrm flipH="1">
            <a:off x="1758460" y="3741008"/>
            <a:ext cx="1869831" cy="1688122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18AC9205-64BB-A45C-92B8-D0D904BFC401}"/>
              </a:ext>
            </a:extLst>
          </p:cNvPr>
          <p:cNvSpPr/>
          <p:nvPr/>
        </p:nvSpPr>
        <p:spPr>
          <a:xfrm flipH="1" flipV="1">
            <a:off x="1758459" y="3693202"/>
            <a:ext cx="1869831" cy="1688122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25F436-6A65-B3DD-36E2-7E086BB43095}"/>
              </a:ext>
            </a:extLst>
          </p:cNvPr>
          <p:cNvSpPr txBox="1"/>
          <p:nvPr/>
        </p:nvSpPr>
        <p:spPr>
          <a:xfrm>
            <a:off x="1752597" y="1596672"/>
            <a:ext cx="1457835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IE" dirty="0"/>
              <a:t>Cyber Attacks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334E1C-A384-BDFF-029C-171DB1FF30D3}"/>
              </a:ext>
            </a:extLst>
          </p:cNvPr>
          <p:cNvSpPr txBox="1"/>
          <p:nvPr/>
        </p:nvSpPr>
        <p:spPr>
          <a:xfrm>
            <a:off x="4154362" y="2163706"/>
            <a:ext cx="1673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accent1"/>
                </a:solidFill>
              </a:rPr>
              <a:t>2021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5AFF71-B889-33EC-B096-8A70BFA39048}"/>
              </a:ext>
            </a:extLst>
          </p:cNvPr>
          <p:cNvSpPr txBox="1"/>
          <p:nvPr/>
        </p:nvSpPr>
        <p:spPr>
          <a:xfrm>
            <a:off x="4154362" y="3772569"/>
            <a:ext cx="1673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accent1"/>
                </a:solidFill>
              </a:rPr>
              <a:t>2022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93DD8FE-0E71-5CBC-C71E-C7D4C39DEA6F}"/>
              </a:ext>
            </a:extLst>
          </p:cNvPr>
          <p:cNvCxnSpPr/>
          <p:nvPr/>
        </p:nvCxnSpPr>
        <p:spPr>
          <a:xfrm>
            <a:off x="2693374" y="5381324"/>
            <a:ext cx="506436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0B05540-EF9B-5060-1E25-F492900F5B5E}"/>
              </a:ext>
            </a:extLst>
          </p:cNvPr>
          <p:cNvSpPr txBox="1"/>
          <p:nvPr/>
        </p:nvSpPr>
        <p:spPr>
          <a:xfrm>
            <a:off x="4154362" y="5390285"/>
            <a:ext cx="1673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accent1"/>
                </a:solidFill>
              </a:rPr>
              <a:t>2023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AB0DE6-417C-CE1E-F432-35E6DC0E5DCC}"/>
              </a:ext>
            </a:extLst>
          </p:cNvPr>
          <p:cNvSpPr txBox="1"/>
          <p:nvPr/>
        </p:nvSpPr>
        <p:spPr>
          <a:xfrm>
            <a:off x="3364614" y="1588181"/>
            <a:ext cx="689484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IE" dirty="0"/>
              <a:t>CSAG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F1D89D-EF87-97D7-878C-D68E75F5F3BF}"/>
              </a:ext>
            </a:extLst>
          </p:cNvPr>
          <p:cNvSpPr txBox="1"/>
          <p:nvPr/>
        </p:nvSpPr>
        <p:spPr>
          <a:xfrm>
            <a:off x="5607355" y="1588181"/>
            <a:ext cx="793872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IE" dirty="0"/>
              <a:t>Board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9FB5E2-C19C-9786-1702-3034FF5CB71F}"/>
              </a:ext>
            </a:extLst>
          </p:cNvPr>
          <p:cNvSpPr txBox="1"/>
          <p:nvPr/>
        </p:nvSpPr>
        <p:spPr>
          <a:xfrm>
            <a:off x="4208280" y="1596672"/>
            <a:ext cx="1244893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IE" dirty="0"/>
              <a:t>Shortlisting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08D6CC2-7BA3-2452-E09F-774EDF55639B}"/>
              </a:ext>
            </a:extLst>
          </p:cNvPr>
          <p:cNvSpPr txBox="1"/>
          <p:nvPr/>
        </p:nvSpPr>
        <p:spPr>
          <a:xfrm>
            <a:off x="6333323" y="3007837"/>
            <a:ext cx="1695209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IE" dirty="0"/>
              <a:t>Feasibility Study / Business Case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803EE3A-ED55-B752-A9BC-D9EDE2368CE8}"/>
              </a:ext>
            </a:extLst>
          </p:cNvPr>
          <p:cNvSpPr txBox="1"/>
          <p:nvPr/>
        </p:nvSpPr>
        <p:spPr>
          <a:xfrm>
            <a:off x="6555408" y="1588181"/>
            <a:ext cx="1816651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IE" dirty="0"/>
              <a:t>Feasibility Tender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EF6B25-1358-755B-BF2E-740994EFE859}"/>
              </a:ext>
            </a:extLst>
          </p:cNvPr>
          <p:cNvSpPr txBox="1"/>
          <p:nvPr/>
        </p:nvSpPr>
        <p:spPr>
          <a:xfrm>
            <a:off x="5019518" y="3007836"/>
            <a:ext cx="1252084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IE" dirty="0"/>
              <a:t>Funding</a:t>
            </a:r>
          </a:p>
          <a:p>
            <a:r>
              <a:rPr lang="en-IE" dirty="0"/>
              <a:t>/Brokerage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0306F0-853B-5B4E-35BC-2BC4D5BB169F}"/>
              </a:ext>
            </a:extLst>
          </p:cNvPr>
          <p:cNvSpPr txBox="1"/>
          <p:nvPr/>
        </p:nvSpPr>
        <p:spPr>
          <a:xfrm>
            <a:off x="3534482" y="3276064"/>
            <a:ext cx="1410130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IE" dirty="0"/>
              <a:t>Procurement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6620AE-C1FC-17C9-834E-A2A998CA9495}"/>
              </a:ext>
            </a:extLst>
          </p:cNvPr>
          <p:cNvSpPr txBox="1"/>
          <p:nvPr/>
        </p:nvSpPr>
        <p:spPr>
          <a:xfrm>
            <a:off x="1752597" y="3288952"/>
            <a:ext cx="1645259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IE" dirty="0"/>
              <a:t>Award Contract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C2E82E-CB6C-8160-8333-E55C166CCC3C}"/>
              </a:ext>
            </a:extLst>
          </p:cNvPr>
          <p:cNvSpPr txBox="1"/>
          <p:nvPr/>
        </p:nvSpPr>
        <p:spPr>
          <a:xfrm>
            <a:off x="2820877" y="4887051"/>
            <a:ext cx="659155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IE" dirty="0"/>
              <a:t>Build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5B1629D-DFA0-37BF-15AE-0E8CA603D12A}"/>
              </a:ext>
            </a:extLst>
          </p:cNvPr>
          <p:cNvSpPr txBox="1"/>
          <p:nvPr/>
        </p:nvSpPr>
        <p:spPr>
          <a:xfrm>
            <a:off x="3558878" y="4887051"/>
            <a:ext cx="121648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IE" dirty="0"/>
              <a:t>Production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5E69C03-8786-5A14-4D98-D03EF849E2BA}"/>
              </a:ext>
            </a:extLst>
          </p:cNvPr>
          <p:cNvSpPr txBox="1"/>
          <p:nvPr/>
        </p:nvSpPr>
        <p:spPr>
          <a:xfrm>
            <a:off x="4881387" y="4887051"/>
            <a:ext cx="1451936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IE" dirty="0"/>
              <a:t>Development</a:t>
            </a: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92808AB3-2CC7-2101-37B3-D4F82A973F3E}"/>
              </a:ext>
            </a:extLst>
          </p:cNvPr>
          <p:cNvSpPr/>
          <p:nvPr/>
        </p:nvSpPr>
        <p:spPr>
          <a:xfrm>
            <a:off x="2850684" y="2018220"/>
            <a:ext cx="1216487" cy="2208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81012834-3FDE-A810-13A4-DE110630FEC1}"/>
              </a:ext>
            </a:extLst>
          </p:cNvPr>
          <p:cNvSpPr/>
          <p:nvPr/>
        </p:nvSpPr>
        <p:spPr>
          <a:xfrm rot="10800000">
            <a:off x="6423091" y="3655832"/>
            <a:ext cx="1216487" cy="2208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BAC2490D-5560-2F2A-B6A8-35411CC0C431}"/>
              </a:ext>
            </a:extLst>
          </p:cNvPr>
          <p:cNvSpPr/>
          <p:nvPr/>
        </p:nvSpPr>
        <p:spPr>
          <a:xfrm>
            <a:off x="2691718" y="5300731"/>
            <a:ext cx="1216487" cy="2208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A09AD43-DC4B-E92E-7D4F-1A3BCE8D1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8750" y="3411950"/>
            <a:ext cx="1595016" cy="65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D0674E6-221F-FCA8-F807-8DFA1C62ED74}"/>
              </a:ext>
            </a:extLst>
          </p:cNvPr>
          <p:cNvCxnSpPr>
            <a:cxnSpLocks/>
            <a:stCxn id="1026" idx="1"/>
          </p:cNvCxnSpPr>
          <p:nvPr/>
        </p:nvCxnSpPr>
        <p:spPr>
          <a:xfrm flipH="1" flipV="1">
            <a:off x="8151975" y="3288952"/>
            <a:ext cx="1306775" cy="452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tar: 5 Points 32">
            <a:extLst>
              <a:ext uri="{FF2B5EF4-FFF2-40B4-BE49-F238E27FC236}">
                <a16:creationId xmlns:a16="http://schemas.microsoft.com/office/drawing/2014/main" id="{523AD216-501B-8960-7A04-247CC58C5506}"/>
              </a:ext>
            </a:extLst>
          </p:cNvPr>
          <p:cNvSpPr/>
          <p:nvPr/>
        </p:nvSpPr>
        <p:spPr>
          <a:xfrm>
            <a:off x="2519248" y="3572332"/>
            <a:ext cx="406908" cy="36933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65067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EAFF4-FFF9-0E31-6B80-FB23A206C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62D34-8145-D884-91D9-E2C0D221CE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SOC is a big undertaking &amp; high cost</a:t>
            </a:r>
          </a:p>
          <a:p>
            <a:r>
              <a:rPr lang="en-IE" dirty="0"/>
              <a:t>Highly valued by Clients</a:t>
            </a:r>
          </a:p>
          <a:p>
            <a:r>
              <a:rPr lang="en-IE" dirty="0"/>
              <a:t>Need clear Client demand</a:t>
            </a:r>
          </a:p>
          <a:p>
            <a:r>
              <a:rPr lang="en-IE" dirty="0"/>
              <a:t>Client readiness &amp; resources a challenge</a:t>
            </a:r>
          </a:p>
          <a:p>
            <a:r>
              <a:rPr lang="en-IE" dirty="0"/>
              <a:t>Underestimated legal complications</a:t>
            </a:r>
          </a:p>
          <a:p>
            <a:r>
              <a:rPr lang="en-IE" dirty="0"/>
              <a:t>Outsourced MSSP Model works</a:t>
            </a:r>
          </a:p>
          <a:p>
            <a:r>
              <a:rPr lang="en-IE" dirty="0"/>
              <a:t>SOC is not the answer to everything – </a:t>
            </a:r>
            <a:r>
              <a:rPr lang="en-IE" dirty="0" err="1"/>
              <a:t>defense</a:t>
            </a:r>
            <a:r>
              <a:rPr lang="en-IE" dirty="0"/>
              <a:t> in depth is</a:t>
            </a:r>
          </a:p>
          <a:p>
            <a:r>
              <a:rPr lang="en-IE" dirty="0"/>
              <a:t>Lots of potential for NRENs and GÉANT to play </a:t>
            </a:r>
            <a:r>
              <a:rPr lang="en-IE"/>
              <a:t>a role</a:t>
            </a:r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00275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e969626-182f-490e-9913-54f9dc2e528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CC470F99D42D4EADECD8EC08CF83BD" ma:contentTypeVersion="16" ma:contentTypeDescription="Create a new document." ma:contentTypeScope="" ma:versionID="682e56359a194e0eec0a8dae3a019208">
  <xsd:schema xmlns:xsd="http://www.w3.org/2001/XMLSchema" xmlns:xs="http://www.w3.org/2001/XMLSchema" xmlns:p="http://schemas.microsoft.com/office/2006/metadata/properties" xmlns:ns3="ae969626-182f-490e-9913-54f9dc2e528e" xmlns:ns4="edeee11b-dd5b-47d7-8d67-0e0522c75d16" targetNamespace="http://schemas.microsoft.com/office/2006/metadata/properties" ma:root="true" ma:fieldsID="a9dee7e4ccdbe16aaca49b91156ba1bf" ns3:_="" ns4:_="">
    <xsd:import namespace="ae969626-182f-490e-9913-54f9dc2e528e"/>
    <xsd:import namespace="edeee11b-dd5b-47d7-8d67-0e0522c75d1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LengthInSeconds" minOccurs="0"/>
                <xsd:element ref="ns3:MediaServiceSearchPropertie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969626-182f-490e-9913-54f9dc2e52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eee11b-dd5b-47d7-8d67-0e0522c75d1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0D7637-1291-49F9-A2F7-3C7D925173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50EB248-E90A-4C9A-B923-030D3DDECFFA}">
  <ds:schemaRefs>
    <ds:schemaRef ds:uri="http://purl.org/dc/terms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edeee11b-dd5b-47d7-8d67-0e0522c75d16"/>
    <ds:schemaRef ds:uri="http://schemas.microsoft.com/office/infopath/2007/PartnerControls"/>
    <ds:schemaRef ds:uri="ae969626-182f-490e-9913-54f9dc2e528e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03380AD-C45F-472F-855E-70726F028C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969626-182f-490e-9913-54f9dc2e528e"/>
    <ds:schemaRef ds:uri="edeee11b-dd5b-47d7-8d67-0e0522c75d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3136</TotalTime>
  <Words>218</Words>
  <Application>Microsoft Office PowerPoint</Application>
  <PresentationFormat>Widescreen</PresentationFormat>
  <Paragraphs>59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HEAnet SOC Overiew  GÉANT SIG-MSP</vt:lpstr>
      <vt:lpstr>We don’t need a SOC !</vt:lpstr>
      <vt:lpstr>Key Decision Points &amp; Challenges</vt:lpstr>
      <vt:lpstr>Key Decision Points &amp; Challenges</vt:lpstr>
      <vt:lpstr>HEAnet SOC Timelines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 SOC Presentation</dc:title>
  <dc:creator>Andy Byrne</dc:creator>
  <cp:lastModifiedBy>Robert Hackett</cp:lastModifiedBy>
  <cp:revision>5</cp:revision>
  <dcterms:created xsi:type="dcterms:W3CDTF">2022-12-06T10:41:27Z</dcterms:created>
  <dcterms:modified xsi:type="dcterms:W3CDTF">2025-03-24T09:03:14Z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0x010100ACCC470F99D42D4EADECD8EC08CF83BD</vt:lpwstr>
  </property>
</Properties>
</file>