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4" r:id="rId5"/>
  </p:sldMasterIdLst>
  <p:notesMasterIdLst>
    <p:notesMasterId r:id="rId14"/>
  </p:notesMasterIdLst>
  <p:handoutMasterIdLst>
    <p:handoutMasterId r:id="rId15"/>
  </p:handoutMasterIdLst>
  <p:sldIdLst>
    <p:sldId id="1097" r:id="rId6"/>
    <p:sldId id="2076135968" r:id="rId7"/>
    <p:sldId id="2076135976" r:id="rId8"/>
    <p:sldId id="280" r:id="rId9"/>
    <p:sldId id="2076135977" r:id="rId10"/>
    <p:sldId id="2076135978" r:id="rId11"/>
    <p:sldId id="207613597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86F53B-3EDF-48AF-97AA-09D161D67C21}" name="Michel Wets" initials="" userId="S::michel.wets@surf.nl::1b360fe3-f222-41aa-aef7-b0c619aa3fb0" providerId="AD"/>
  <p188:author id="{75913D45-1D55-9F13-7850-9621F2161EF4}" name="Michel  Wets" initials="MW" userId="S::michel.wets@geantclouds.onmicrosoft.com::53dd9fcb-c29d-4c01-ae9d-f926d7a78f2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88F"/>
    <a:srgbClr val="2C3092"/>
    <a:srgbClr val="F15928"/>
    <a:srgbClr val="29B473"/>
    <a:srgbClr val="4DBCE2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3069"/>
  </p:normalViewPr>
  <p:slideViewPr>
    <p:cSldViewPr snapToGrid="0">
      <p:cViewPr varScale="1">
        <p:scale>
          <a:sx n="96" d="100"/>
          <a:sy n="96" d="100"/>
        </p:scale>
        <p:origin x="20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1CAEF2-EECA-4BCB-80EE-ED7155FFEF64}" type="doc">
      <dgm:prSet loTypeId="urn:microsoft.com/office/officeart/2017/3/layout/DropPin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60FFCC-FDFD-44A2-943F-B55AE880BF4E}">
      <dgm:prSet/>
      <dgm:spPr/>
      <dgm:t>
        <a:bodyPr/>
        <a:lstStyle/>
        <a:p>
          <a:pPr>
            <a:defRPr b="1"/>
          </a:pPr>
          <a:r>
            <a:rPr lang="en-US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Jan.–Mar. 2023</a:t>
          </a:r>
        </a:p>
      </dgm:t>
    </dgm:pt>
    <dgm:pt modelId="{EB90E51C-11AD-4584-8A62-6F7107DA36CC}" type="parTrans" cxnId="{AB2DE9DB-09A5-46B7-8250-ECE1B6CF2357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40995D-D6DF-4AE3-AEFA-67F680650C6D}" type="sibTrans" cxnId="{AB2DE9DB-09A5-46B7-8250-ECE1B6CF2357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1E4B6E-0A33-4034-86AF-EBEC19587835}">
      <dgm:prSet/>
      <dgm:spPr/>
      <dgm:t>
        <a:bodyPr/>
        <a:lstStyle/>
        <a:p>
          <a:r>
            <a:rPr lang="en-US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Establish procurement task force</a:t>
          </a:r>
        </a:p>
      </dgm:t>
    </dgm:pt>
    <dgm:pt modelId="{04578464-B3F8-4099-8DCE-F71207041679}" type="parTrans" cxnId="{F9943976-328D-463D-8D5C-F88DA5D583B9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8C2526-1F4E-4A15-B70E-AD0C8CD672F1}" type="sibTrans" cxnId="{F9943976-328D-463D-8D5C-F88DA5D583B9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34FBD-30B0-4F82-83C0-6E2D39556756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Mar.– Oct. 2023</a:t>
          </a:r>
        </a:p>
      </dgm:t>
    </dgm:pt>
    <dgm:pt modelId="{D193B6A1-08D7-4B14-8EC7-7BC4055DAB83}" type="parTrans" cxnId="{F29AFF09-349A-4395-8A0E-ABDCD615F62A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B657B8-BA08-4F8C-A0A1-245EAC5C8743}" type="sibTrans" cxnId="{F29AFF09-349A-4395-8A0E-ABDCD615F62A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FF972B-5F6E-4B28-A5F3-A1B958156896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Dec. 2023</a:t>
          </a:r>
        </a:p>
      </dgm:t>
    </dgm:pt>
    <dgm:pt modelId="{9C563F89-CFFF-43E4-8B52-66DD8E8CE209}" type="parTrans" cxnId="{DC469B38-9A09-4913-BC39-36463BB41C60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63C1E3-07C1-4026-BF3A-4E76F0BEED79}" type="sibTrans" cxnId="{DC469B38-9A09-4913-BC39-36463BB41C60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70C914-069A-4931-B983-D1B0DD421085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Jan. - Feb. 2024</a:t>
          </a:r>
        </a:p>
      </dgm:t>
    </dgm:pt>
    <dgm:pt modelId="{B74F618C-18A8-493C-A5C3-C2AD86AEFF84}" type="parTrans" cxnId="{6D76BA00-A5EC-4696-BA76-15C81905538D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A8C660-54CA-4DA1-8701-1ACE7BD2A249}" type="sibTrans" cxnId="{6D76BA00-A5EC-4696-BA76-15C81905538D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A7DD48-6BAD-444A-8BE1-3652371FBBDF}">
      <dgm:prSet/>
      <dgm:spPr/>
      <dgm:t>
        <a:bodyPr/>
        <a:lstStyle/>
        <a:p>
          <a:r>
            <a:rPr lang="en-US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Finalizing ITT documents</a:t>
          </a:r>
        </a:p>
      </dgm:t>
    </dgm:pt>
    <dgm:pt modelId="{0F1C3176-D1C5-4179-B686-5B466DFADA15}" type="parTrans" cxnId="{14419C34-19FD-4889-B419-1351585F63C0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199A50-7BF4-46DD-99C2-1ACF15536F8B}" type="sibTrans" cxnId="{14419C34-19FD-4889-B419-1351585F63C0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C41C3A-F178-402B-8A11-7B679598A23B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March 2024 </a:t>
          </a:r>
        </a:p>
      </dgm:t>
    </dgm:pt>
    <dgm:pt modelId="{D3EDEFF8-A285-4444-94E5-A3E452EEF285}" type="parTrans" cxnId="{24EF89A4-B0CD-4730-B1C6-290E94721204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4578A1-FE7B-4145-99B4-D1242E8526C3}" type="sibTrans" cxnId="{24EF89A4-B0CD-4730-B1C6-290E94721204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C6AFC0-36A6-4C9B-944E-A4D33DF21CC6}">
      <dgm:prSet/>
      <dgm:spPr/>
      <dgm:t>
        <a:bodyPr/>
        <a:lstStyle/>
        <a:p>
          <a:r>
            <a:rPr lang="en-US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Launch the procurement</a:t>
          </a:r>
        </a:p>
      </dgm:t>
    </dgm:pt>
    <dgm:pt modelId="{0F72DDCD-FCDB-497B-AD65-2FDB45BFF4D1}" type="parTrans" cxnId="{4B4BAEF9-A26F-4CBA-8879-55C887916B41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EFEAC0-1FDA-4D32-9D66-00340BC9D53C}" type="sibTrans" cxnId="{4B4BAEF9-A26F-4CBA-8879-55C887916B41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099356-E3AA-4781-9345-838F49D3C866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Dec. 2024</a:t>
          </a:r>
        </a:p>
      </dgm:t>
    </dgm:pt>
    <dgm:pt modelId="{DB2EE84C-DCCF-4FDA-80D2-FA0EA1E6B97A}" type="parTrans" cxnId="{0DABA6E1-B54E-4C58-AECE-DC60D5609167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36272-64C5-4CD0-BE2F-BB8A81A282AE}" type="sibTrans" cxnId="{0DABA6E1-B54E-4C58-AECE-DC60D5609167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F0EE65-00DB-4FD2-8DFD-B4F8E43D13A5}">
      <dgm:prSet/>
      <dgm:spPr/>
      <dgm:t>
        <a:bodyPr/>
        <a:lstStyle/>
        <a:p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Contracts signed</a:t>
          </a:r>
        </a:p>
      </dgm:t>
    </dgm:pt>
    <dgm:pt modelId="{0AADC9F3-C9B9-4B88-8F6E-F7DC983572EF}" type="parTrans" cxnId="{2AD2D8BA-B6E0-4BC9-B66F-B8A5B91773A2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F2CB55-2B6D-42A3-A3FD-2F2741335408}" type="sibTrans" cxnId="{2AD2D8BA-B6E0-4BC9-B66F-B8A5B91773A2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26A787-BA60-534B-B995-6335A663F77C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May 2024</a:t>
          </a:r>
        </a:p>
      </dgm:t>
    </dgm:pt>
    <dgm:pt modelId="{DDBECC7D-9E78-F845-93FD-7D349B2CCD12}" type="parTrans" cxnId="{9AF5E99A-3AF1-934F-9190-1DE9590C5F26}">
      <dgm:prSet/>
      <dgm:spPr/>
      <dgm:t>
        <a:bodyPr/>
        <a:lstStyle/>
        <a:p>
          <a:endParaRPr lang="en-GB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E40987-4E8B-C846-846A-EE3AB420680E}" type="sibTrans" cxnId="{9AF5E99A-3AF1-934F-9190-1DE9590C5F26}">
      <dgm:prSet/>
      <dgm:spPr/>
      <dgm:t>
        <a:bodyPr/>
        <a:lstStyle/>
        <a:p>
          <a:endParaRPr lang="en-GB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C1BF96-CACF-304D-B668-D80E77D2AA22}">
      <dgm:prSet/>
      <dgm:spPr/>
      <dgm:t>
        <a:bodyPr/>
        <a:lstStyle/>
        <a:p>
          <a:endParaRPr lang="en-US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5C0FB-06B7-794A-8648-50B7218B7FB8}" type="parTrans" cxnId="{6D63FF30-5B7F-844B-93E3-94694BBE4F2C}">
      <dgm:prSet/>
      <dgm:spPr/>
      <dgm:t>
        <a:bodyPr/>
        <a:lstStyle/>
        <a:p>
          <a:endParaRPr lang="en-GB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D66B4B-0094-6746-9D7B-74C28678978C}" type="sibTrans" cxnId="{6D63FF30-5B7F-844B-93E3-94694BBE4F2C}">
      <dgm:prSet/>
      <dgm:spPr/>
      <dgm:t>
        <a:bodyPr/>
        <a:lstStyle/>
        <a:p>
          <a:endParaRPr lang="en-GB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5BF96E-6F9F-B746-B5CD-1485525A0361}">
      <dgm:prSet/>
      <dgm:spPr/>
      <dgm:t>
        <a:bodyPr/>
        <a:lstStyle/>
        <a:p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Tender closure &amp; evaluation </a:t>
          </a:r>
        </a:p>
      </dgm:t>
    </dgm:pt>
    <dgm:pt modelId="{51D1D8D4-79C2-4E4E-9BE0-399EC6C84A78}" type="parTrans" cxnId="{375C9A09-0CB8-C74C-A0A9-4DD85DBAFF0C}">
      <dgm:prSet/>
      <dgm:spPr/>
      <dgm:t>
        <a:bodyPr/>
        <a:lstStyle/>
        <a:p>
          <a:endParaRPr lang="nl-NL"/>
        </a:p>
      </dgm:t>
    </dgm:pt>
    <dgm:pt modelId="{31F4D7A7-FD54-C145-98E8-60AE5E74E56C}" type="sibTrans" cxnId="{375C9A09-0CB8-C74C-A0A9-4DD85DBAFF0C}">
      <dgm:prSet/>
      <dgm:spPr/>
      <dgm:t>
        <a:bodyPr/>
        <a:lstStyle/>
        <a:p>
          <a:endParaRPr lang="nl-NL"/>
        </a:p>
      </dgm:t>
    </dgm:pt>
    <dgm:pt modelId="{D3F29E71-3288-4142-9B0A-DA30D43DC077}">
      <dgm:prSet/>
      <dgm:spPr/>
      <dgm:t>
        <a:bodyPr/>
        <a:lstStyle/>
        <a:p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PIN creation and Market Analyses</a:t>
          </a:r>
        </a:p>
      </dgm:t>
    </dgm:pt>
    <dgm:pt modelId="{8555C1DA-ED0B-1F4F-8769-B6E54E544468}" type="parTrans" cxnId="{5DF142B0-1F95-694C-AA74-60424D560EA3}">
      <dgm:prSet/>
      <dgm:spPr/>
      <dgm:t>
        <a:bodyPr/>
        <a:lstStyle/>
        <a:p>
          <a:endParaRPr lang="nl-NL"/>
        </a:p>
      </dgm:t>
    </dgm:pt>
    <dgm:pt modelId="{8F13C776-EEDC-024C-BC8A-B9DD09F5FA7A}" type="sibTrans" cxnId="{5DF142B0-1F95-694C-AA74-60424D560EA3}">
      <dgm:prSet/>
      <dgm:spPr/>
      <dgm:t>
        <a:bodyPr/>
        <a:lstStyle/>
        <a:p>
          <a:endParaRPr lang="nl-NL"/>
        </a:p>
      </dgm:t>
    </dgm:pt>
    <dgm:pt modelId="{58A93152-4DD3-3246-AAEE-BC05478793CF}">
      <dgm:prSet/>
      <dgm:spPr/>
      <dgm:t>
        <a:bodyPr/>
        <a:lstStyle/>
        <a:p>
          <a:r>
            <a:rPr lang="en-US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Commitment &amp; Scoring team</a:t>
          </a:r>
        </a:p>
      </dgm:t>
    </dgm:pt>
    <dgm:pt modelId="{DD973E26-EC3F-F146-97A4-C961BD96BE18}" type="parTrans" cxnId="{4088757F-90AD-FF4F-A3DD-6173B168F7AD}">
      <dgm:prSet/>
      <dgm:spPr/>
      <dgm:t>
        <a:bodyPr/>
        <a:lstStyle/>
        <a:p>
          <a:endParaRPr lang="nl-NL"/>
        </a:p>
      </dgm:t>
    </dgm:pt>
    <dgm:pt modelId="{37307B30-A0CD-9B4A-AFD8-9C39C139B1C7}" type="sibTrans" cxnId="{4088757F-90AD-FF4F-A3DD-6173B168F7AD}">
      <dgm:prSet/>
      <dgm:spPr/>
      <dgm:t>
        <a:bodyPr/>
        <a:lstStyle/>
        <a:p>
          <a:endParaRPr lang="nl-NL"/>
        </a:p>
      </dgm:t>
    </dgm:pt>
    <dgm:pt modelId="{B8DE28CC-6439-41CE-BA54-C4EA68AB6349}" type="pres">
      <dgm:prSet presAssocID="{861CAEF2-EECA-4BCB-80EE-ED7155FFEF64}" presName="root" presStyleCnt="0">
        <dgm:presLayoutVars>
          <dgm:chMax/>
          <dgm:chPref/>
          <dgm:animLvl val="lvl"/>
        </dgm:presLayoutVars>
      </dgm:prSet>
      <dgm:spPr/>
    </dgm:pt>
    <dgm:pt modelId="{568BA3C4-A9EB-4BB0-890F-5B20B03825FF}" type="pres">
      <dgm:prSet presAssocID="{861CAEF2-EECA-4BCB-80EE-ED7155FFEF64}" presName="divider" presStyleLbl="fgAcc1" presStyleIdx="0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0609BE87-187A-48FD-BA4F-01FACF6D8CAF}" type="pres">
      <dgm:prSet presAssocID="{861CAEF2-EECA-4BCB-80EE-ED7155FFEF64}" presName="nodes" presStyleCnt="0">
        <dgm:presLayoutVars>
          <dgm:chMax/>
          <dgm:chPref/>
          <dgm:animLvl val="lvl"/>
        </dgm:presLayoutVars>
      </dgm:prSet>
      <dgm:spPr/>
    </dgm:pt>
    <dgm:pt modelId="{26411119-6D1E-4EE5-81C1-DD5A9609180A}" type="pres">
      <dgm:prSet presAssocID="{7F60FFCC-FDFD-44A2-943F-B55AE880BF4E}" presName="composite" presStyleCnt="0"/>
      <dgm:spPr/>
    </dgm:pt>
    <dgm:pt modelId="{5FF11612-5EBF-4661-9AF8-9B97F97FA1A5}" type="pres">
      <dgm:prSet presAssocID="{7F60FFCC-FDFD-44A2-943F-B55AE880BF4E}" presName="ConnectorPoint" presStyleLbl="lnNode1" presStyleIdx="0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82594C1D-9E28-4B55-9C32-60CF34872DC4}" type="pres">
      <dgm:prSet presAssocID="{7F60FFCC-FDFD-44A2-943F-B55AE880BF4E}" presName="DropPinPlaceHolder" presStyleCnt="0"/>
      <dgm:spPr/>
    </dgm:pt>
    <dgm:pt modelId="{FE4772A5-0E23-488D-83C8-79CC58C122BF}" type="pres">
      <dgm:prSet presAssocID="{7F60FFCC-FDFD-44A2-943F-B55AE880BF4E}" presName="DropPin" presStyleLbl="alignNode1" presStyleIdx="0" presStyleCnt="7"/>
      <dgm:spPr/>
    </dgm:pt>
    <dgm:pt modelId="{FCA58ED6-C9E7-469C-93D2-9526CDF052C1}" type="pres">
      <dgm:prSet presAssocID="{7F60FFCC-FDFD-44A2-943F-B55AE880BF4E}" presName="Ellipse" presStyleLbl="fgAcc1" presStyleIdx="1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2EF9ED95-8390-40B7-B101-B526B5FD4350}" type="pres">
      <dgm:prSet presAssocID="{7F60FFCC-FDFD-44A2-943F-B55AE880BF4E}" presName="L2TextContainer" presStyleLbl="revTx" presStyleIdx="0" presStyleCnt="14">
        <dgm:presLayoutVars>
          <dgm:bulletEnabled val="1"/>
        </dgm:presLayoutVars>
      </dgm:prSet>
      <dgm:spPr/>
    </dgm:pt>
    <dgm:pt modelId="{9056BD4D-89BD-4C90-8604-EF324E8C9F3A}" type="pres">
      <dgm:prSet presAssocID="{7F60FFCC-FDFD-44A2-943F-B55AE880BF4E}" presName="L1TextContainer" presStyleLbl="revTx" presStyleIdx="1" presStyleCnt="14">
        <dgm:presLayoutVars>
          <dgm:chMax val="1"/>
          <dgm:chPref val="1"/>
          <dgm:bulletEnabled val="1"/>
        </dgm:presLayoutVars>
      </dgm:prSet>
      <dgm:spPr/>
    </dgm:pt>
    <dgm:pt modelId="{1C4D93B7-7086-4344-A6F5-E5A13D248124}" type="pres">
      <dgm:prSet presAssocID="{7F60FFCC-FDFD-44A2-943F-B55AE880BF4E}" presName="ConnectLine" presStyleLbl="sibTrans1D1" presStyleIdx="0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526D4963-01BD-48C2-B08B-C78A02A5CBC5}" type="pres">
      <dgm:prSet presAssocID="{7F60FFCC-FDFD-44A2-943F-B55AE880BF4E}" presName="EmptyPlaceHolder" presStyleCnt="0"/>
      <dgm:spPr/>
    </dgm:pt>
    <dgm:pt modelId="{C786801F-FA5F-4CFD-9039-F976E6BCB16E}" type="pres">
      <dgm:prSet presAssocID="{0D40995D-D6DF-4AE3-AEFA-67F680650C6D}" presName="spaceBetweenRectangles" presStyleCnt="0"/>
      <dgm:spPr/>
    </dgm:pt>
    <dgm:pt modelId="{CCC55B60-786B-47EA-BEB4-0D4DCD18117A}" type="pres">
      <dgm:prSet presAssocID="{A2B34FBD-30B0-4F82-83C0-6E2D39556756}" presName="composite" presStyleCnt="0"/>
      <dgm:spPr/>
    </dgm:pt>
    <dgm:pt modelId="{7E29EC06-05BA-4299-B0CF-D9D14EE14800}" type="pres">
      <dgm:prSet presAssocID="{A2B34FBD-30B0-4F82-83C0-6E2D39556756}" presName="ConnectorPoint" presStyleLbl="lnNode1" presStyleIdx="1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5BB0A49C-58AB-4997-A85D-EE65BBFAFE99}" type="pres">
      <dgm:prSet presAssocID="{A2B34FBD-30B0-4F82-83C0-6E2D39556756}" presName="DropPinPlaceHolder" presStyleCnt="0"/>
      <dgm:spPr/>
    </dgm:pt>
    <dgm:pt modelId="{A04A3657-E62F-482E-B2EA-195E48CB4B12}" type="pres">
      <dgm:prSet presAssocID="{A2B34FBD-30B0-4F82-83C0-6E2D39556756}" presName="DropPin" presStyleLbl="alignNode1" presStyleIdx="1" presStyleCnt="7"/>
      <dgm:spPr/>
    </dgm:pt>
    <dgm:pt modelId="{14052D98-3AC6-4F80-B134-907D088248F7}" type="pres">
      <dgm:prSet presAssocID="{A2B34FBD-30B0-4F82-83C0-6E2D39556756}" presName="Ellipse" presStyleLbl="fgAcc1" presStyleIdx="2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578972AD-DA5B-4857-8CAF-5D17DDFC7D80}" type="pres">
      <dgm:prSet presAssocID="{A2B34FBD-30B0-4F82-83C0-6E2D39556756}" presName="L2TextContainer" presStyleLbl="revTx" presStyleIdx="2" presStyleCnt="14">
        <dgm:presLayoutVars>
          <dgm:bulletEnabled val="1"/>
        </dgm:presLayoutVars>
      </dgm:prSet>
      <dgm:spPr/>
    </dgm:pt>
    <dgm:pt modelId="{9D13EC71-2D26-4C3C-B9F0-CD3E9A0C3D1E}" type="pres">
      <dgm:prSet presAssocID="{A2B34FBD-30B0-4F82-83C0-6E2D39556756}" presName="L1TextContainer" presStyleLbl="revTx" presStyleIdx="3" presStyleCnt="14">
        <dgm:presLayoutVars>
          <dgm:chMax val="1"/>
          <dgm:chPref val="1"/>
          <dgm:bulletEnabled val="1"/>
        </dgm:presLayoutVars>
      </dgm:prSet>
      <dgm:spPr/>
    </dgm:pt>
    <dgm:pt modelId="{8057D6BA-328B-43A9-B6A8-EB647E5495DE}" type="pres">
      <dgm:prSet presAssocID="{A2B34FBD-30B0-4F82-83C0-6E2D39556756}" presName="ConnectLine" presStyleLbl="sibTrans1D1" presStyleIdx="1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765A8A33-AF0E-46C0-9656-348695860666}" type="pres">
      <dgm:prSet presAssocID="{A2B34FBD-30B0-4F82-83C0-6E2D39556756}" presName="EmptyPlaceHolder" presStyleCnt="0"/>
      <dgm:spPr/>
    </dgm:pt>
    <dgm:pt modelId="{A58F3CD0-AB10-4E22-B150-06251FC743E7}" type="pres">
      <dgm:prSet presAssocID="{CAB657B8-BA08-4F8C-A0A1-245EAC5C8743}" presName="spaceBetweenRectangles" presStyleCnt="0"/>
      <dgm:spPr/>
    </dgm:pt>
    <dgm:pt modelId="{42BFA21C-37A3-7B43-B85F-02ABCF9A5B5A}" type="pres">
      <dgm:prSet presAssocID="{93FF972B-5F6E-4B28-A5F3-A1B958156896}" presName="composite" presStyleCnt="0"/>
      <dgm:spPr/>
    </dgm:pt>
    <dgm:pt modelId="{68019916-2F34-154D-AB01-796B7A444A38}" type="pres">
      <dgm:prSet presAssocID="{93FF972B-5F6E-4B28-A5F3-A1B958156896}" presName="ConnectorPoint" presStyleLbl="lnNode1" presStyleIdx="2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33737EF-E23A-D645-A33D-33C9D2BF497A}" type="pres">
      <dgm:prSet presAssocID="{93FF972B-5F6E-4B28-A5F3-A1B958156896}" presName="DropPinPlaceHolder" presStyleCnt="0"/>
      <dgm:spPr/>
    </dgm:pt>
    <dgm:pt modelId="{360B2F64-22B8-3543-ADFA-8D9CE87DB9D7}" type="pres">
      <dgm:prSet presAssocID="{93FF972B-5F6E-4B28-A5F3-A1B958156896}" presName="DropPin" presStyleLbl="alignNode1" presStyleIdx="2" presStyleCnt="7"/>
      <dgm:spPr/>
    </dgm:pt>
    <dgm:pt modelId="{F862963C-F433-D941-A724-CD58FFDD8BCA}" type="pres">
      <dgm:prSet presAssocID="{93FF972B-5F6E-4B28-A5F3-A1B958156896}" presName="Ellipse" presStyleLbl="fgAcc1" presStyleIdx="3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A355FABC-85F1-6C40-A69C-23582579129C}" type="pres">
      <dgm:prSet presAssocID="{93FF972B-5F6E-4B28-A5F3-A1B958156896}" presName="L2TextContainer" presStyleLbl="revTx" presStyleIdx="4" presStyleCnt="14">
        <dgm:presLayoutVars>
          <dgm:bulletEnabled val="1"/>
        </dgm:presLayoutVars>
      </dgm:prSet>
      <dgm:spPr/>
    </dgm:pt>
    <dgm:pt modelId="{406B9B32-0E62-9E41-8322-FB3D767F6DE6}" type="pres">
      <dgm:prSet presAssocID="{93FF972B-5F6E-4B28-A5F3-A1B958156896}" presName="L1TextContainer" presStyleLbl="revTx" presStyleIdx="5" presStyleCnt="14">
        <dgm:presLayoutVars>
          <dgm:chMax val="1"/>
          <dgm:chPref val="1"/>
          <dgm:bulletEnabled val="1"/>
        </dgm:presLayoutVars>
      </dgm:prSet>
      <dgm:spPr/>
    </dgm:pt>
    <dgm:pt modelId="{D11C3457-2324-0841-8319-3F60630F6889}" type="pres">
      <dgm:prSet presAssocID="{93FF972B-5F6E-4B28-A5F3-A1B958156896}" presName="ConnectLine" presStyleLbl="sibTrans1D1" presStyleIdx="2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38E55E1C-84DC-8B46-B5D5-D3FAD8D4BBBC}" type="pres">
      <dgm:prSet presAssocID="{93FF972B-5F6E-4B28-A5F3-A1B958156896}" presName="EmptyPlaceHolder" presStyleCnt="0"/>
      <dgm:spPr/>
    </dgm:pt>
    <dgm:pt modelId="{AB03C734-4830-B84B-9960-32738453B7C1}" type="pres">
      <dgm:prSet presAssocID="{1363C1E3-07C1-4026-BF3A-4E76F0BEED79}" presName="spaceBetweenRectangles" presStyleCnt="0"/>
      <dgm:spPr/>
    </dgm:pt>
    <dgm:pt modelId="{4A62DE6B-9082-4A0A-A12D-2D9BA204B045}" type="pres">
      <dgm:prSet presAssocID="{4F70C914-069A-4931-B983-D1B0DD421085}" presName="composite" presStyleCnt="0"/>
      <dgm:spPr/>
    </dgm:pt>
    <dgm:pt modelId="{91B4F5F4-CFD9-4778-96C5-A2EC6E6425BF}" type="pres">
      <dgm:prSet presAssocID="{4F70C914-069A-4931-B983-D1B0DD421085}" presName="ConnectorPoint" presStyleLbl="lnNode1" presStyleIdx="3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F2562D51-06C8-408C-A1A9-E044F1BD5EA6}" type="pres">
      <dgm:prSet presAssocID="{4F70C914-069A-4931-B983-D1B0DD421085}" presName="DropPinPlaceHolder" presStyleCnt="0"/>
      <dgm:spPr/>
    </dgm:pt>
    <dgm:pt modelId="{4FBAC87F-62E3-47DC-82A8-D79D11F2A9CF}" type="pres">
      <dgm:prSet presAssocID="{4F70C914-069A-4931-B983-D1B0DD421085}" presName="DropPin" presStyleLbl="alignNode1" presStyleIdx="3" presStyleCnt="7"/>
      <dgm:spPr/>
    </dgm:pt>
    <dgm:pt modelId="{46E2A80D-A349-4CE1-AC3F-B0CD57853F9A}" type="pres">
      <dgm:prSet presAssocID="{4F70C914-069A-4931-B983-D1B0DD421085}" presName="Ellipse" presStyleLbl="fgAcc1" presStyleIdx="4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9461B22-BDBD-4507-A3CA-820DA5E04A8C}" type="pres">
      <dgm:prSet presAssocID="{4F70C914-069A-4931-B983-D1B0DD421085}" presName="L2TextContainer" presStyleLbl="revTx" presStyleIdx="6" presStyleCnt="14">
        <dgm:presLayoutVars>
          <dgm:bulletEnabled val="1"/>
        </dgm:presLayoutVars>
      </dgm:prSet>
      <dgm:spPr/>
    </dgm:pt>
    <dgm:pt modelId="{F0E6B308-2AA1-46CF-963E-128B71EFFBB7}" type="pres">
      <dgm:prSet presAssocID="{4F70C914-069A-4931-B983-D1B0DD421085}" presName="L1TextContainer" presStyleLbl="revTx" presStyleIdx="7" presStyleCnt="14">
        <dgm:presLayoutVars>
          <dgm:chMax val="1"/>
          <dgm:chPref val="1"/>
          <dgm:bulletEnabled val="1"/>
        </dgm:presLayoutVars>
      </dgm:prSet>
      <dgm:spPr/>
    </dgm:pt>
    <dgm:pt modelId="{A9E9CA51-EAFB-487E-9139-500847FE5ACF}" type="pres">
      <dgm:prSet presAssocID="{4F70C914-069A-4931-B983-D1B0DD421085}" presName="ConnectLine" presStyleLbl="sibTrans1D1" presStyleIdx="3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5D25BD48-0871-4D76-BBC5-7358D283DB2E}" type="pres">
      <dgm:prSet presAssocID="{4F70C914-069A-4931-B983-D1B0DD421085}" presName="EmptyPlaceHolder" presStyleCnt="0"/>
      <dgm:spPr/>
    </dgm:pt>
    <dgm:pt modelId="{1C015A6C-268C-4BE9-B637-64B5C7A6A53A}" type="pres">
      <dgm:prSet presAssocID="{29A8C660-54CA-4DA1-8701-1ACE7BD2A249}" presName="spaceBetweenRectangles" presStyleCnt="0"/>
      <dgm:spPr/>
    </dgm:pt>
    <dgm:pt modelId="{14D37112-BF6E-4DBD-8CEC-A7D1160632C2}" type="pres">
      <dgm:prSet presAssocID="{16C41C3A-F178-402B-8A11-7B679598A23B}" presName="composite" presStyleCnt="0"/>
      <dgm:spPr/>
    </dgm:pt>
    <dgm:pt modelId="{DA7AE8A0-E8CF-4CFF-B6C4-0319C7813AD0}" type="pres">
      <dgm:prSet presAssocID="{16C41C3A-F178-402B-8A11-7B679598A23B}" presName="ConnectorPoint" presStyleLbl="lnNode1" presStyleIdx="4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D31A57BA-4514-41E1-B36D-A358C92DA818}" type="pres">
      <dgm:prSet presAssocID="{16C41C3A-F178-402B-8A11-7B679598A23B}" presName="DropPinPlaceHolder" presStyleCnt="0"/>
      <dgm:spPr/>
    </dgm:pt>
    <dgm:pt modelId="{EF515CFD-25D2-4CF4-ADA3-D6EB03CFF159}" type="pres">
      <dgm:prSet presAssocID="{16C41C3A-F178-402B-8A11-7B679598A23B}" presName="DropPin" presStyleLbl="alignNode1" presStyleIdx="4" presStyleCnt="7"/>
      <dgm:spPr/>
    </dgm:pt>
    <dgm:pt modelId="{068565B3-6820-449B-A546-A6BFB487389F}" type="pres">
      <dgm:prSet presAssocID="{16C41C3A-F178-402B-8A11-7B679598A23B}" presName="Ellipse" presStyleLbl="fgAcc1" presStyleIdx="5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EE492482-3A97-47F4-A427-4FF8CC48B953}" type="pres">
      <dgm:prSet presAssocID="{16C41C3A-F178-402B-8A11-7B679598A23B}" presName="L2TextContainer" presStyleLbl="revTx" presStyleIdx="8" presStyleCnt="14">
        <dgm:presLayoutVars>
          <dgm:bulletEnabled val="1"/>
        </dgm:presLayoutVars>
      </dgm:prSet>
      <dgm:spPr/>
    </dgm:pt>
    <dgm:pt modelId="{F808FE9D-CC2A-4C10-90F8-DF744F715DA6}" type="pres">
      <dgm:prSet presAssocID="{16C41C3A-F178-402B-8A11-7B679598A23B}" presName="L1TextContainer" presStyleLbl="revTx" presStyleIdx="9" presStyleCnt="14">
        <dgm:presLayoutVars>
          <dgm:chMax val="1"/>
          <dgm:chPref val="1"/>
          <dgm:bulletEnabled val="1"/>
        </dgm:presLayoutVars>
      </dgm:prSet>
      <dgm:spPr/>
    </dgm:pt>
    <dgm:pt modelId="{2426CA40-BB52-46FE-B611-D7B7AE9778D6}" type="pres">
      <dgm:prSet presAssocID="{16C41C3A-F178-402B-8A11-7B679598A23B}" presName="ConnectLine" presStyleLbl="sibTrans1D1" presStyleIdx="4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50889D82-5621-4067-AF9D-576E41C62F46}" type="pres">
      <dgm:prSet presAssocID="{16C41C3A-F178-402B-8A11-7B679598A23B}" presName="EmptyPlaceHolder" presStyleCnt="0"/>
      <dgm:spPr/>
    </dgm:pt>
    <dgm:pt modelId="{63B0684D-AF58-4891-B177-419915425FF7}" type="pres">
      <dgm:prSet presAssocID="{9F4578A1-FE7B-4145-99B4-D1242E8526C3}" presName="spaceBetweenRectangles" presStyleCnt="0"/>
      <dgm:spPr/>
    </dgm:pt>
    <dgm:pt modelId="{28CA5054-2C55-CE41-9DC9-B0BD2999DE65}" type="pres">
      <dgm:prSet presAssocID="{9B26A787-BA60-534B-B995-6335A663F77C}" presName="composite" presStyleCnt="0"/>
      <dgm:spPr/>
    </dgm:pt>
    <dgm:pt modelId="{19170800-76D9-2341-9BC9-66F9FD1EED93}" type="pres">
      <dgm:prSet presAssocID="{9B26A787-BA60-534B-B995-6335A663F77C}" presName="ConnectorPoint" presStyleLbl="lnNode1" presStyleIdx="5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1922EB50-15EC-E04E-8F8B-138856E4DCDE}" type="pres">
      <dgm:prSet presAssocID="{9B26A787-BA60-534B-B995-6335A663F77C}" presName="DropPinPlaceHolder" presStyleCnt="0"/>
      <dgm:spPr/>
    </dgm:pt>
    <dgm:pt modelId="{5044243E-FFFB-014D-982D-593D33E29F83}" type="pres">
      <dgm:prSet presAssocID="{9B26A787-BA60-534B-B995-6335A663F77C}" presName="DropPin" presStyleLbl="alignNode1" presStyleIdx="5" presStyleCnt="7"/>
      <dgm:spPr/>
    </dgm:pt>
    <dgm:pt modelId="{D03C34D3-290A-7C4C-8C3A-47EEFA1F816C}" type="pres">
      <dgm:prSet presAssocID="{9B26A787-BA60-534B-B995-6335A663F77C}" presName="Ellipse" presStyleLbl="fgAcc1" presStyleIdx="6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4033707-07C1-D24A-B57E-308EF5BB7937}" type="pres">
      <dgm:prSet presAssocID="{9B26A787-BA60-534B-B995-6335A663F77C}" presName="L2TextContainer" presStyleLbl="revTx" presStyleIdx="10" presStyleCnt="14">
        <dgm:presLayoutVars>
          <dgm:bulletEnabled val="1"/>
        </dgm:presLayoutVars>
      </dgm:prSet>
      <dgm:spPr/>
    </dgm:pt>
    <dgm:pt modelId="{1A790C62-4C55-6342-803A-7C2BC29D47D0}" type="pres">
      <dgm:prSet presAssocID="{9B26A787-BA60-534B-B995-6335A663F77C}" presName="L1TextContainer" presStyleLbl="revTx" presStyleIdx="11" presStyleCnt="14">
        <dgm:presLayoutVars>
          <dgm:chMax val="1"/>
          <dgm:chPref val="1"/>
          <dgm:bulletEnabled val="1"/>
        </dgm:presLayoutVars>
      </dgm:prSet>
      <dgm:spPr/>
    </dgm:pt>
    <dgm:pt modelId="{2CC705DD-DA7A-254A-BB72-AACD52D7C600}" type="pres">
      <dgm:prSet presAssocID="{9B26A787-BA60-534B-B995-6335A663F77C}" presName="ConnectLine" presStyleLbl="sibTrans1D1" presStyleIdx="5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D885CD3-C927-B241-9608-13662BF2B034}" type="pres">
      <dgm:prSet presAssocID="{9B26A787-BA60-534B-B995-6335A663F77C}" presName="EmptyPlaceHolder" presStyleCnt="0"/>
      <dgm:spPr/>
    </dgm:pt>
    <dgm:pt modelId="{693B234E-8531-134F-BD55-3B8D2B3287C3}" type="pres">
      <dgm:prSet presAssocID="{B5E40987-4E8B-C846-846A-EE3AB420680E}" presName="spaceBetweenRectangles" presStyleCnt="0"/>
      <dgm:spPr/>
    </dgm:pt>
    <dgm:pt modelId="{AC733CE0-AAD3-4DB6-B3DC-0D238661EFE4}" type="pres">
      <dgm:prSet presAssocID="{8C099356-E3AA-4781-9345-838F49D3C866}" presName="composite" presStyleCnt="0"/>
      <dgm:spPr/>
    </dgm:pt>
    <dgm:pt modelId="{CC9F3E5B-54D6-40F5-ABA4-8C5B6C77BD7A}" type="pres">
      <dgm:prSet presAssocID="{8C099356-E3AA-4781-9345-838F49D3C866}" presName="ConnectorPoint" presStyleLbl="lnNode1" presStyleIdx="6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B6E37D30-AF46-4AA6-9CF4-64EB432EA83B}" type="pres">
      <dgm:prSet presAssocID="{8C099356-E3AA-4781-9345-838F49D3C866}" presName="DropPinPlaceHolder" presStyleCnt="0"/>
      <dgm:spPr/>
    </dgm:pt>
    <dgm:pt modelId="{7FCEDCD5-B9F9-487A-A0FE-F7AFC8DF4814}" type="pres">
      <dgm:prSet presAssocID="{8C099356-E3AA-4781-9345-838F49D3C866}" presName="DropPin" presStyleLbl="alignNode1" presStyleIdx="6" presStyleCnt="7"/>
      <dgm:spPr/>
    </dgm:pt>
    <dgm:pt modelId="{246CFF03-957D-4756-99CC-135CB101E186}" type="pres">
      <dgm:prSet presAssocID="{8C099356-E3AA-4781-9345-838F49D3C866}" presName="Ellipse" presStyleLbl="fgAcc1" presStyleIdx="7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387CB16-B342-4291-8382-A6586D4C648D}" type="pres">
      <dgm:prSet presAssocID="{8C099356-E3AA-4781-9345-838F49D3C866}" presName="L2TextContainer" presStyleLbl="revTx" presStyleIdx="12" presStyleCnt="14">
        <dgm:presLayoutVars>
          <dgm:bulletEnabled val="1"/>
        </dgm:presLayoutVars>
      </dgm:prSet>
      <dgm:spPr/>
    </dgm:pt>
    <dgm:pt modelId="{AD57F4F5-912F-414E-99C0-A5E9F98F6FD3}" type="pres">
      <dgm:prSet presAssocID="{8C099356-E3AA-4781-9345-838F49D3C866}" presName="L1TextContainer" presStyleLbl="revTx" presStyleIdx="13" presStyleCnt="14">
        <dgm:presLayoutVars>
          <dgm:chMax val="1"/>
          <dgm:chPref val="1"/>
          <dgm:bulletEnabled val="1"/>
        </dgm:presLayoutVars>
      </dgm:prSet>
      <dgm:spPr/>
    </dgm:pt>
    <dgm:pt modelId="{C94FA419-F498-4835-9438-3EFF07FF2152}" type="pres">
      <dgm:prSet presAssocID="{8C099356-E3AA-4781-9345-838F49D3C866}" presName="ConnectLine" presStyleLbl="sibTrans1D1" presStyleIdx="6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E27B4559-CBCB-412A-8311-E18D58B869AE}" type="pres">
      <dgm:prSet presAssocID="{8C099356-E3AA-4781-9345-838F49D3C866}" presName="EmptyPlaceHolder" presStyleCnt="0"/>
      <dgm:spPr/>
    </dgm:pt>
  </dgm:ptLst>
  <dgm:cxnLst>
    <dgm:cxn modelId="{6D76BA00-A5EC-4696-BA76-15C81905538D}" srcId="{861CAEF2-EECA-4BCB-80EE-ED7155FFEF64}" destId="{4F70C914-069A-4931-B983-D1B0DD421085}" srcOrd="3" destOrd="0" parTransId="{B74F618C-18A8-493C-A5C3-C2AD86AEFF84}" sibTransId="{29A8C660-54CA-4DA1-8701-1ACE7BD2A249}"/>
    <dgm:cxn modelId="{375C9A09-0CB8-C74C-A0A9-4DD85DBAFF0C}" srcId="{9B26A787-BA60-534B-B995-6335A663F77C}" destId="{635BF96E-6F9F-B746-B5CD-1485525A0361}" srcOrd="0" destOrd="0" parTransId="{51D1D8D4-79C2-4E4E-9BE0-399EC6C84A78}" sibTransId="{31F4D7A7-FD54-C145-98E8-60AE5E74E56C}"/>
    <dgm:cxn modelId="{F29AFF09-349A-4395-8A0E-ABDCD615F62A}" srcId="{861CAEF2-EECA-4BCB-80EE-ED7155FFEF64}" destId="{A2B34FBD-30B0-4F82-83C0-6E2D39556756}" srcOrd="1" destOrd="0" parTransId="{D193B6A1-08D7-4B14-8EC7-7BC4055DAB83}" sibTransId="{CAB657B8-BA08-4F8C-A0A1-245EAC5C8743}"/>
    <dgm:cxn modelId="{D941C413-385F-4CE5-A3FD-0EC758DC2022}" type="presOf" srcId="{8C099356-E3AA-4781-9345-838F49D3C866}" destId="{AD57F4F5-912F-414E-99C0-A5E9F98F6FD3}" srcOrd="0" destOrd="0" presId="urn:microsoft.com/office/officeart/2017/3/layout/DropPinTimeline"/>
    <dgm:cxn modelId="{AB6B8418-53CB-44D8-BE9F-AC282F090ACA}" type="presOf" srcId="{861CAEF2-EECA-4BCB-80EE-ED7155FFEF64}" destId="{B8DE28CC-6439-41CE-BA54-C4EA68AB6349}" srcOrd="0" destOrd="0" presId="urn:microsoft.com/office/officeart/2017/3/layout/DropPinTimeline"/>
    <dgm:cxn modelId="{1E497D26-5785-4EA6-9D1C-9EDBCD6B1C44}" type="presOf" srcId="{7F60FFCC-FDFD-44A2-943F-B55AE880BF4E}" destId="{9056BD4D-89BD-4C90-8604-EF324E8C9F3A}" srcOrd="0" destOrd="0" presId="urn:microsoft.com/office/officeart/2017/3/layout/DropPinTimeline"/>
    <dgm:cxn modelId="{32CEE527-AD73-418B-90A9-09D529B67DB1}" type="presOf" srcId="{F8A7DD48-6BAD-444A-8BE1-3652371FBBDF}" destId="{79461B22-BDBD-4507-A3CA-820DA5E04A8C}" srcOrd="0" destOrd="0" presId="urn:microsoft.com/office/officeart/2017/3/layout/DropPinTimeline"/>
    <dgm:cxn modelId="{6D63FF30-5B7F-844B-93E3-94694BBE4F2C}" srcId="{16C41C3A-F178-402B-8A11-7B679598A23B}" destId="{71C1BF96-CACF-304D-B668-D80E77D2AA22}" srcOrd="1" destOrd="0" parTransId="{9DE5C0FB-06B7-794A-8648-50B7218B7FB8}" sibTransId="{CDD66B4B-0094-6746-9D7B-74C28678978C}"/>
    <dgm:cxn modelId="{30018132-6BFB-4B41-84FA-2D0BB48DBDDB}" type="presOf" srcId="{9B26A787-BA60-534B-B995-6335A663F77C}" destId="{1A790C62-4C55-6342-803A-7C2BC29D47D0}" srcOrd="0" destOrd="0" presId="urn:microsoft.com/office/officeart/2017/3/layout/DropPinTimeline"/>
    <dgm:cxn modelId="{14419C34-19FD-4889-B419-1351585F63C0}" srcId="{4F70C914-069A-4931-B983-D1B0DD421085}" destId="{F8A7DD48-6BAD-444A-8BE1-3652371FBBDF}" srcOrd="0" destOrd="0" parTransId="{0F1C3176-D1C5-4179-B686-5B466DFADA15}" sibTransId="{9A199A50-7BF4-46DD-99C2-1ACF15536F8B}"/>
    <dgm:cxn modelId="{DC469B38-9A09-4913-BC39-36463BB41C60}" srcId="{861CAEF2-EECA-4BCB-80EE-ED7155FFEF64}" destId="{93FF972B-5F6E-4B28-A5F3-A1B958156896}" srcOrd="2" destOrd="0" parTransId="{9C563F89-CFFF-43E4-8B52-66DD8E8CE209}" sibTransId="{1363C1E3-07C1-4026-BF3A-4E76F0BEED79}"/>
    <dgm:cxn modelId="{72F2374A-94EA-B843-AE14-7C55EF8D5BC0}" type="presOf" srcId="{71C1BF96-CACF-304D-B668-D80E77D2AA22}" destId="{EE492482-3A97-47F4-A427-4FF8CC48B953}" srcOrd="0" destOrd="1" presId="urn:microsoft.com/office/officeart/2017/3/layout/DropPinTimeline"/>
    <dgm:cxn modelId="{FA2A9E61-D4D8-E445-9F08-FB2073E609DF}" type="presOf" srcId="{D3F29E71-3288-4142-9B0A-DA30D43DC077}" destId="{578972AD-DA5B-4857-8CAF-5D17DDFC7D80}" srcOrd="0" destOrd="0" presId="urn:microsoft.com/office/officeart/2017/3/layout/DropPinTimeline"/>
    <dgm:cxn modelId="{C881536C-717E-469B-8DE2-332774036A5C}" type="presOf" srcId="{8EF0EE65-00DB-4FD2-8DFD-B4F8E43D13A5}" destId="{C387CB16-B342-4291-8382-A6586D4C648D}" srcOrd="0" destOrd="0" presId="urn:microsoft.com/office/officeart/2017/3/layout/DropPinTimeline"/>
    <dgm:cxn modelId="{E1313F6F-FC2D-6D49-B358-F431AE6CB324}" type="presOf" srcId="{93FF972B-5F6E-4B28-A5F3-A1B958156896}" destId="{406B9B32-0E62-9E41-8322-FB3D767F6DE6}" srcOrd="0" destOrd="0" presId="urn:microsoft.com/office/officeart/2017/3/layout/DropPinTimeline"/>
    <dgm:cxn modelId="{F9943976-328D-463D-8D5C-F88DA5D583B9}" srcId="{7F60FFCC-FDFD-44A2-943F-B55AE880BF4E}" destId="{6D1E4B6E-0A33-4034-86AF-EBEC19587835}" srcOrd="0" destOrd="0" parTransId="{04578464-B3F8-4099-8DCE-F71207041679}" sibTransId="{868C2526-1F4E-4A15-B70E-AD0C8CD672F1}"/>
    <dgm:cxn modelId="{4088757F-90AD-FF4F-A3DD-6173B168F7AD}" srcId="{93FF972B-5F6E-4B28-A5F3-A1B958156896}" destId="{58A93152-4DD3-3246-AAEE-BC05478793CF}" srcOrd="0" destOrd="0" parTransId="{DD973E26-EC3F-F146-97A4-C961BD96BE18}" sibTransId="{37307B30-A0CD-9B4A-AFD8-9C39C139B1C7}"/>
    <dgm:cxn modelId="{EFA5DB8A-9750-6644-902E-6AF333098726}" type="presOf" srcId="{58A93152-4DD3-3246-AAEE-BC05478793CF}" destId="{A355FABC-85F1-6C40-A69C-23582579129C}" srcOrd="0" destOrd="0" presId="urn:microsoft.com/office/officeart/2017/3/layout/DropPinTimeline"/>
    <dgm:cxn modelId="{5E4E998D-0270-493A-BD3A-32F363915BA9}" type="presOf" srcId="{6D1E4B6E-0A33-4034-86AF-EBEC19587835}" destId="{2EF9ED95-8390-40B7-B101-B526B5FD4350}" srcOrd="0" destOrd="0" presId="urn:microsoft.com/office/officeart/2017/3/layout/DropPinTimeline"/>
    <dgm:cxn modelId="{9AF5E99A-3AF1-934F-9190-1DE9590C5F26}" srcId="{861CAEF2-EECA-4BCB-80EE-ED7155FFEF64}" destId="{9B26A787-BA60-534B-B995-6335A663F77C}" srcOrd="5" destOrd="0" parTransId="{DDBECC7D-9E78-F845-93FD-7D349B2CCD12}" sibTransId="{B5E40987-4E8B-C846-846A-EE3AB420680E}"/>
    <dgm:cxn modelId="{24EF89A4-B0CD-4730-B1C6-290E94721204}" srcId="{861CAEF2-EECA-4BCB-80EE-ED7155FFEF64}" destId="{16C41C3A-F178-402B-8A11-7B679598A23B}" srcOrd="4" destOrd="0" parTransId="{D3EDEFF8-A285-4444-94E5-A3E452EEF285}" sibTransId="{9F4578A1-FE7B-4145-99B4-D1242E8526C3}"/>
    <dgm:cxn modelId="{126095A7-E2E8-40ED-A96C-7B29A553A6CA}" type="presOf" srcId="{2BC6AFC0-36A6-4C9B-944E-A4D33DF21CC6}" destId="{EE492482-3A97-47F4-A427-4FF8CC48B953}" srcOrd="0" destOrd="0" presId="urn:microsoft.com/office/officeart/2017/3/layout/DropPinTimeline"/>
    <dgm:cxn modelId="{5DF142B0-1F95-694C-AA74-60424D560EA3}" srcId="{A2B34FBD-30B0-4F82-83C0-6E2D39556756}" destId="{D3F29E71-3288-4142-9B0A-DA30D43DC077}" srcOrd="0" destOrd="0" parTransId="{8555C1DA-ED0B-1F4F-8769-B6E54E544468}" sibTransId="{8F13C776-EEDC-024C-BC8A-B9DD09F5FA7A}"/>
    <dgm:cxn modelId="{2AD2D8BA-B6E0-4BC9-B66F-B8A5B91773A2}" srcId="{8C099356-E3AA-4781-9345-838F49D3C866}" destId="{8EF0EE65-00DB-4FD2-8DFD-B4F8E43D13A5}" srcOrd="0" destOrd="0" parTransId="{0AADC9F3-C9B9-4B88-8F6E-F7DC983572EF}" sibTransId="{AEF2CB55-2B6D-42A3-A3FD-2F2741335408}"/>
    <dgm:cxn modelId="{297D16D3-0084-A746-8D70-C90585C9ED5F}" type="presOf" srcId="{635BF96E-6F9F-B746-B5CD-1485525A0361}" destId="{34033707-07C1-D24A-B57E-308EF5BB7937}" srcOrd="0" destOrd="0" presId="urn:microsoft.com/office/officeart/2017/3/layout/DropPinTimeline"/>
    <dgm:cxn modelId="{AB2DE9DB-09A5-46B7-8250-ECE1B6CF2357}" srcId="{861CAEF2-EECA-4BCB-80EE-ED7155FFEF64}" destId="{7F60FFCC-FDFD-44A2-943F-B55AE880BF4E}" srcOrd="0" destOrd="0" parTransId="{EB90E51C-11AD-4584-8A62-6F7107DA36CC}" sibTransId="{0D40995D-D6DF-4AE3-AEFA-67F680650C6D}"/>
    <dgm:cxn modelId="{0DABA6E1-B54E-4C58-AECE-DC60D5609167}" srcId="{861CAEF2-EECA-4BCB-80EE-ED7155FFEF64}" destId="{8C099356-E3AA-4781-9345-838F49D3C866}" srcOrd="6" destOrd="0" parTransId="{DB2EE84C-DCCF-4FDA-80D2-FA0EA1E6B97A}" sibTransId="{45B36272-64C5-4CD0-BE2F-BB8A81A282AE}"/>
    <dgm:cxn modelId="{B91B94E6-24BB-4937-BAED-73E13256A2CC}" type="presOf" srcId="{4F70C914-069A-4931-B983-D1B0DD421085}" destId="{F0E6B308-2AA1-46CF-963E-128B71EFFBB7}" srcOrd="0" destOrd="0" presId="urn:microsoft.com/office/officeart/2017/3/layout/DropPinTimeline"/>
    <dgm:cxn modelId="{720675F2-DE81-426D-89DE-19BE22345E10}" type="presOf" srcId="{16C41C3A-F178-402B-8A11-7B679598A23B}" destId="{F808FE9D-CC2A-4C10-90F8-DF744F715DA6}" srcOrd="0" destOrd="0" presId="urn:microsoft.com/office/officeart/2017/3/layout/DropPinTimeline"/>
    <dgm:cxn modelId="{4B4BAEF9-A26F-4CBA-8879-55C887916B41}" srcId="{16C41C3A-F178-402B-8A11-7B679598A23B}" destId="{2BC6AFC0-36A6-4C9B-944E-A4D33DF21CC6}" srcOrd="0" destOrd="0" parTransId="{0F72DDCD-FCDB-497B-AD65-2FDB45BFF4D1}" sibTransId="{5FEFEAC0-1FDA-4D32-9D66-00340BC9D53C}"/>
    <dgm:cxn modelId="{1C53CDF9-A7B1-462E-9129-4E25FCE39BA7}" type="presOf" srcId="{A2B34FBD-30B0-4F82-83C0-6E2D39556756}" destId="{9D13EC71-2D26-4C3C-B9F0-CD3E9A0C3D1E}" srcOrd="0" destOrd="0" presId="urn:microsoft.com/office/officeart/2017/3/layout/DropPinTimeline"/>
    <dgm:cxn modelId="{99F3F9AE-5282-45E1-AAAA-1F7BE6320E01}" type="presParOf" srcId="{B8DE28CC-6439-41CE-BA54-C4EA68AB6349}" destId="{568BA3C4-A9EB-4BB0-890F-5B20B03825FF}" srcOrd="0" destOrd="0" presId="urn:microsoft.com/office/officeart/2017/3/layout/DropPinTimeline"/>
    <dgm:cxn modelId="{6E0960D4-6D89-41B4-A811-E7C47347440F}" type="presParOf" srcId="{B8DE28CC-6439-41CE-BA54-C4EA68AB6349}" destId="{0609BE87-187A-48FD-BA4F-01FACF6D8CAF}" srcOrd="1" destOrd="0" presId="urn:microsoft.com/office/officeart/2017/3/layout/DropPinTimeline"/>
    <dgm:cxn modelId="{77E599E4-CE68-4622-8A39-2FFDE37749F8}" type="presParOf" srcId="{0609BE87-187A-48FD-BA4F-01FACF6D8CAF}" destId="{26411119-6D1E-4EE5-81C1-DD5A9609180A}" srcOrd="0" destOrd="0" presId="urn:microsoft.com/office/officeart/2017/3/layout/DropPinTimeline"/>
    <dgm:cxn modelId="{0F7E2885-B619-40C0-BB15-E1E8A34C76E1}" type="presParOf" srcId="{26411119-6D1E-4EE5-81C1-DD5A9609180A}" destId="{5FF11612-5EBF-4661-9AF8-9B97F97FA1A5}" srcOrd="0" destOrd="0" presId="urn:microsoft.com/office/officeart/2017/3/layout/DropPinTimeline"/>
    <dgm:cxn modelId="{86C09085-4965-422B-ACD5-3EF5FEAC430E}" type="presParOf" srcId="{26411119-6D1E-4EE5-81C1-DD5A9609180A}" destId="{82594C1D-9E28-4B55-9C32-60CF34872DC4}" srcOrd="1" destOrd="0" presId="urn:microsoft.com/office/officeart/2017/3/layout/DropPinTimeline"/>
    <dgm:cxn modelId="{BC7A15CC-9EE4-424E-AB8A-68AC7A4FCAE3}" type="presParOf" srcId="{82594C1D-9E28-4B55-9C32-60CF34872DC4}" destId="{FE4772A5-0E23-488D-83C8-79CC58C122BF}" srcOrd="0" destOrd="0" presId="urn:microsoft.com/office/officeart/2017/3/layout/DropPinTimeline"/>
    <dgm:cxn modelId="{14D7CD01-B141-4581-8681-15324CB8F95E}" type="presParOf" srcId="{82594C1D-9E28-4B55-9C32-60CF34872DC4}" destId="{FCA58ED6-C9E7-469C-93D2-9526CDF052C1}" srcOrd="1" destOrd="0" presId="urn:microsoft.com/office/officeart/2017/3/layout/DropPinTimeline"/>
    <dgm:cxn modelId="{BA433AD7-BC3C-4D06-8FE1-B084FF2DD10E}" type="presParOf" srcId="{26411119-6D1E-4EE5-81C1-DD5A9609180A}" destId="{2EF9ED95-8390-40B7-B101-B526B5FD4350}" srcOrd="2" destOrd="0" presId="urn:microsoft.com/office/officeart/2017/3/layout/DropPinTimeline"/>
    <dgm:cxn modelId="{12DA4130-6C4F-4CDA-A13B-5E0EC7FD58F8}" type="presParOf" srcId="{26411119-6D1E-4EE5-81C1-DD5A9609180A}" destId="{9056BD4D-89BD-4C90-8604-EF324E8C9F3A}" srcOrd="3" destOrd="0" presId="urn:microsoft.com/office/officeart/2017/3/layout/DropPinTimeline"/>
    <dgm:cxn modelId="{3D1AE243-FF09-49B3-B1D6-10468D3B5EEE}" type="presParOf" srcId="{26411119-6D1E-4EE5-81C1-DD5A9609180A}" destId="{1C4D93B7-7086-4344-A6F5-E5A13D248124}" srcOrd="4" destOrd="0" presId="urn:microsoft.com/office/officeart/2017/3/layout/DropPinTimeline"/>
    <dgm:cxn modelId="{C481D070-3BFB-4680-B100-E9E34EFDE159}" type="presParOf" srcId="{26411119-6D1E-4EE5-81C1-DD5A9609180A}" destId="{526D4963-01BD-48C2-B08B-C78A02A5CBC5}" srcOrd="5" destOrd="0" presId="urn:microsoft.com/office/officeart/2017/3/layout/DropPinTimeline"/>
    <dgm:cxn modelId="{74E7A9C7-60B3-4A18-ABE6-77F5C900E496}" type="presParOf" srcId="{0609BE87-187A-48FD-BA4F-01FACF6D8CAF}" destId="{C786801F-FA5F-4CFD-9039-F976E6BCB16E}" srcOrd="1" destOrd="0" presId="urn:microsoft.com/office/officeart/2017/3/layout/DropPinTimeline"/>
    <dgm:cxn modelId="{3D06B64C-1146-4CB1-BF39-2461B54AAED8}" type="presParOf" srcId="{0609BE87-187A-48FD-BA4F-01FACF6D8CAF}" destId="{CCC55B60-786B-47EA-BEB4-0D4DCD18117A}" srcOrd="2" destOrd="0" presId="urn:microsoft.com/office/officeart/2017/3/layout/DropPinTimeline"/>
    <dgm:cxn modelId="{C62E927D-0CBC-4903-91C9-80851D3E08F2}" type="presParOf" srcId="{CCC55B60-786B-47EA-BEB4-0D4DCD18117A}" destId="{7E29EC06-05BA-4299-B0CF-D9D14EE14800}" srcOrd="0" destOrd="0" presId="urn:microsoft.com/office/officeart/2017/3/layout/DropPinTimeline"/>
    <dgm:cxn modelId="{D5831C3A-86B7-45D5-9BED-4C0A039B0A80}" type="presParOf" srcId="{CCC55B60-786B-47EA-BEB4-0D4DCD18117A}" destId="{5BB0A49C-58AB-4997-A85D-EE65BBFAFE99}" srcOrd="1" destOrd="0" presId="urn:microsoft.com/office/officeart/2017/3/layout/DropPinTimeline"/>
    <dgm:cxn modelId="{DE492712-9EB3-4F25-A90E-E1902F78FE01}" type="presParOf" srcId="{5BB0A49C-58AB-4997-A85D-EE65BBFAFE99}" destId="{A04A3657-E62F-482E-B2EA-195E48CB4B12}" srcOrd="0" destOrd="0" presId="urn:microsoft.com/office/officeart/2017/3/layout/DropPinTimeline"/>
    <dgm:cxn modelId="{49FA6FB4-89D2-43CD-A64B-883518CE4E21}" type="presParOf" srcId="{5BB0A49C-58AB-4997-A85D-EE65BBFAFE99}" destId="{14052D98-3AC6-4F80-B134-907D088248F7}" srcOrd="1" destOrd="0" presId="urn:microsoft.com/office/officeart/2017/3/layout/DropPinTimeline"/>
    <dgm:cxn modelId="{26B9E845-5921-4634-A693-C6FFA9E410CC}" type="presParOf" srcId="{CCC55B60-786B-47EA-BEB4-0D4DCD18117A}" destId="{578972AD-DA5B-4857-8CAF-5D17DDFC7D80}" srcOrd="2" destOrd="0" presId="urn:microsoft.com/office/officeart/2017/3/layout/DropPinTimeline"/>
    <dgm:cxn modelId="{9258CBB5-15F7-4926-8DD4-D76BBA3F7B85}" type="presParOf" srcId="{CCC55B60-786B-47EA-BEB4-0D4DCD18117A}" destId="{9D13EC71-2D26-4C3C-B9F0-CD3E9A0C3D1E}" srcOrd="3" destOrd="0" presId="urn:microsoft.com/office/officeart/2017/3/layout/DropPinTimeline"/>
    <dgm:cxn modelId="{9414C2A6-6160-410A-891D-BFDD330C4498}" type="presParOf" srcId="{CCC55B60-786B-47EA-BEB4-0D4DCD18117A}" destId="{8057D6BA-328B-43A9-B6A8-EB647E5495DE}" srcOrd="4" destOrd="0" presId="urn:microsoft.com/office/officeart/2017/3/layout/DropPinTimeline"/>
    <dgm:cxn modelId="{0F0CA7C5-D062-4B27-A337-F51628C1814C}" type="presParOf" srcId="{CCC55B60-786B-47EA-BEB4-0D4DCD18117A}" destId="{765A8A33-AF0E-46C0-9656-348695860666}" srcOrd="5" destOrd="0" presId="urn:microsoft.com/office/officeart/2017/3/layout/DropPinTimeline"/>
    <dgm:cxn modelId="{45676892-31D8-489B-830E-6BDBD23350B0}" type="presParOf" srcId="{0609BE87-187A-48FD-BA4F-01FACF6D8CAF}" destId="{A58F3CD0-AB10-4E22-B150-06251FC743E7}" srcOrd="3" destOrd="0" presId="urn:microsoft.com/office/officeart/2017/3/layout/DropPinTimeline"/>
    <dgm:cxn modelId="{A77C3D2E-A7FE-414C-A853-43B67935D36C}" type="presParOf" srcId="{0609BE87-187A-48FD-BA4F-01FACF6D8CAF}" destId="{42BFA21C-37A3-7B43-B85F-02ABCF9A5B5A}" srcOrd="4" destOrd="0" presId="urn:microsoft.com/office/officeart/2017/3/layout/DropPinTimeline"/>
    <dgm:cxn modelId="{8AF90B0E-D221-C34E-9A31-FA793CADDC34}" type="presParOf" srcId="{42BFA21C-37A3-7B43-B85F-02ABCF9A5B5A}" destId="{68019916-2F34-154D-AB01-796B7A444A38}" srcOrd="0" destOrd="0" presId="urn:microsoft.com/office/officeart/2017/3/layout/DropPinTimeline"/>
    <dgm:cxn modelId="{399DAAC3-F4E2-7641-BEA7-76CAF7267741}" type="presParOf" srcId="{42BFA21C-37A3-7B43-B85F-02ABCF9A5B5A}" destId="{E33737EF-E23A-D645-A33D-33C9D2BF497A}" srcOrd="1" destOrd="0" presId="urn:microsoft.com/office/officeart/2017/3/layout/DropPinTimeline"/>
    <dgm:cxn modelId="{03CDED42-2C1C-B34D-AC8D-1E66B4FDB3A2}" type="presParOf" srcId="{E33737EF-E23A-D645-A33D-33C9D2BF497A}" destId="{360B2F64-22B8-3543-ADFA-8D9CE87DB9D7}" srcOrd="0" destOrd="0" presId="urn:microsoft.com/office/officeart/2017/3/layout/DropPinTimeline"/>
    <dgm:cxn modelId="{A6153EB5-9345-2B47-ABE3-3AA7AF7357E7}" type="presParOf" srcId="{E33737EF-E23A-D645-A33D-33C9D2BF497A}" destId="{F862963C-F433-D941-A724-CD58FFDD8BCA}" srcOrd="1" destOrd="0" presId="urn:microsoft.com/office/officeart/2017/3/layout/DropPinTimeline"/>
    <dgm:cxn modelId="{EC9745CC-C5D0-FD46-8E0F-7EB0DB6FF29A}" type="presParOf" srcId="{42BFA21C-37A3-7B43-B85F-02ABCF9A5B5A}" destId="{A355FABC-85F1-6C40-A69C-23582579129C}" srcOrd="2" destOrd="0" presId="urn:microsoft.com/office/officeart/2017/3/layout/DropPinTimeline"/>
    <dgm:cxn modelId="{583A1808-D18D-FA47-9FA8-AAD2B10E23DB}" type="presParOf" srcId="{42BFA21C-37A3-7B43-B85F-02ABCF9A5B5A}" destId="{406B9B32-0E62-9E41-8322-FB3D767F6DE6}" srcOrd="3" destOrd="0" presId="urn:microsoft.com/office/officeart/2017/3/layout/DropPinTimeline"/>
    <dgm:cxn modelId="{4268C88E-708D-A14F-BDBE-41ACF18E4837}" type="presParOf" srcId="{42BFA21C-37A3-7B43-B85F-02ABCF9A5B5A}" destId="{D11C3457-2324-0841-8319-3F60630F6889}" srcOrd="4" destOrd="0" presId="urn:microsoft.com/office/officeart/2017/3/layout/DropPinTimeline"/>
    <dgm:cxn modelId="{C95A8E0F-36C1-A84D-A7AD-C7B5B55A0A23}" type="presParOf" srcId="{42BFA21C-37A3-7B43-B85F-02ABCF9A5B5A}" destId="{38E55E1C-84DC-8B46-B5D5-D3FAD8D4BBBC}" srcOrd="5" destOrd="0" presId="urn:microsoft.com/office/officeart/2017/3/layout/DropPinTimeline"/>
    <dgm:cxn modelId="{3C1C83FB-09AF-2741-A887-440DB5972D8A}" type="presParOf" srcId="{0609BE87-187A-48FD-BA4F-01FACF6D8CAF}" destId="{AB03C734-4830-B84B-9960-32738453B7C1}" srcOrd="5" destOrd="0" presId="urn:microsoft.com/office/officeart/2017/3/layout/DropPinTimeline"/>
    <dgm:cxn modelId="{559BDE7D-E2D7-40FE-9C96-77F1BDB804BC}" type="presParOf" srcId="{0609BE87-187A-48FD-BA4F-01FACF6D8CAF}" destId="{4A62DE6B-9082-4A0A-A12D-2D9BA204B045}" srcOrd="6" destOrd="0" presId="urn:microsoft.com/office/officeart/2017/3/layout/DropPinTimeline"/>
    <dgm:cxn modelId="{D4A44E9F-9C61-4F7E-9460-0F3C0030B66B}" type="presParOf" srcId="{4A62DE6B-9082-4A0A-A12D-2D9BA204B045}" destId="{91B4F5F4-CFD9-4778-96C5-A2EC6E6425BF}" srcOrd="0" destOrd="0" presId="urn:microsoft.com/office/officeart/2017/3/layout/DropPinTimeline"/>
    <dgm:cxn modelId="{0F16DD68-26FC-4378-B12F-6783F622C764}" type="presParOf" srcId="{4A62DE6B-9082-4A0A-A12D-2D9BA204B045}" destId="{F2562D51-06C8-408C-A1A9-E044F1BD5EA6}" srcOrd="1" destOrd="0" presId="urn:microsoft.com/office/officeart/2017/3/layout/DropPinTimeline"/>
    <dgm:cxn modelId="{D5F095EB-5264-49F0-B353-9AB20D737FAD}" type="presParOf" srcId="{F2562D51-06C8-408C-A1A9-E044F1BD5EA6}" destId="{4FBAC87F-62E3-47DC-82A8-D79D11F2A9CF}" srcOrd="0" destOrd="0" presId="urn:microsoft.com/office/officeart/2017/3/layout/DropPinTimeline"/>
    <dgm:cxn modelId="{5798844B-6F0C-4707-AFC4-226E699E845A}" type="presParOf" srcId="{F2562D51-06C8-408C-A1A9-E044F1BD5EA6}" destId="{46E2A80D-A349-4CE1-AC3F-B0CD57853F9A}" srcOrd="1" destOrd="0" presId="urn:microsoft.com/office/officeart/2017/3/layout/DropPinTimeline"/>
    <dgm:cxn modelId="{DD798ABB-FE82-48D8-B81F-00EE92663AC0}" type="presParOf" srcId="{4A62DE6B-9082-4A0A-A12D-2D9BA204B045}" destId="{79461B22-BDBD-4507-A3CA-820DA5E04A8C}" srcOrd="2" destOrd="0" presId="urn:microsoft.com/office/officeart/2017/3/layout/DropPinTimeline"/>
    <dgm:cxn modelId="{A25CEFB7-AC76-4FDF-A60C-C2E249B8C918}" type="presParOf" srcId="{4A62DE6B-9082-4A0A-A12D-2D9BA204B045}" destId="{F0E6B308-2AA1-46CF-963E-128B71EFFBB7}" srcOrd="3" destOrd="0" presId="urn:microsoft.com/office/officeart/2017/3/layout/DropPinTimeline"/>
    <dgm:cxn modelId="{F7613806-8C75-4507-8A34-9942571705EA}" type="presParOf" srcId="{4A62DE6B-9082-4A0A-A12D-2D9BA204B045}" destId="{A9E9CA51-EAFB-487E-9139-500847FE5ACF}" srcOrd="4" destOrd="0" presId="urn:microsoft.com/office/officeart/2017/3/layout/DropPinTimeline"/>
    <dgm:cxn modelId="{401E1822-5D43-4747-9F39-D5C4636A1CB9}" type="presParOf" srcId="{4A62DE6B-9082-4A0A-A12D-2D9BA204B045}" destId="{5D25BD48-0871-4D76-BBC5-7358D283DB2E}" srcOrd="5" destOrd="0" presId="urn:microsoft.com/office/officeart/2017/3/layout/DropPinTimeline"/>
    <dgm:cxn modelId="{E7A08444-806F-41C5-BE13-BBFA915DE62A}" type="presParOf" srcId="{0609BE87-187A-48FD-BA4F-01FACF6D8CAF}" destId="{1C015A6C-268C-4BE9-B637-64B5C7A6A53A}" srcOrd="7" destOrd="0" presId="urn:microsoft.com/office/officeart/2017/3/layout/DropPinTimeline"/>
    <dgm:cxn modelId="{F91779FF-F928-4717-8E59-1792666123A6}" type="presParOf" srcId="{0609BE87-187A-48FD-BA4F-01FACF6D8CAF}" destId="{14D37112-BF6E-4DBD-8CEC-A7D1160632C2}" srcOrd="8" destOrd="0" presId="urn:microsoft.com/office/officeart/2017/3/layout/DropPinTimeline"/>
    <dgm:cxn modelId="{2C14D1D5-EB44-4D71-A25F-147D4C544AEF}" type="presParOf" srcId="{14D37112-BF6E-4DBD-8CEC-A7D1160632C2}" destId="{DA7AE8A0-E8CF-4CFF-B6C4-0319C7813AD0}" srcOrd="0" destOrd="0" presId="urn:microsoft.com/office/officeart/2017/3/layout/DropPinTimeline"/>
    <dgm:cxn modelId="{CFA4B584-FF92-4755-B5A9-323A784B52B7}" type="presParOf" srcId="{14D37112-BF6E-4DBD-8CEC-A7D1160632C2}" destId="{D31A57BA-4514-41E1-B36D-A358C92DA818}" srcOrd="1" destOrd="0" presId="urn:microsoft.com/office/officeart/2017/3/layout/DropPinTimeline"/>
    <dgm:cxn modelId="{A36207D4-C4B6-4829-A6A8-AC5211895292}" type="presParOf" srcId="{D31A57BA-4514-41E1-B36D-A358C92DA818}" destId="{EF515CFD-25D2-4CF4-ADA3-D6EB03CFF159}" srcOrd="0" destOrd="0" presId="urn:microsoft.com/office/officeart/2017/3/layout/DropPinTimeline"/>
    <dgm:cxn modelId="{25FB4B29-B1FA-4220-B43F-639EAB3F52F4}" type="presParOf" srcId="{D31A57BA-4514-41E1-B36D-A358C92DA818}" destId="{068565B3-6820-449B-A546-A6BFB487389F}" srcOrd="1" destOrd="0" presId="urn:microsoft.com/office/officeart/2017/3/layout/DropPinTimeline"/>
    <dgm:cxn modelId="{D5BCBC9A-7A38-4DE7-B222-A25552DDE391}" type="presParOf" srcId="{14D37112-BF6E-4DBD-8CEC-A7D1160632C2}" destId="{EE492482-3A97-47F4-A427-4FF8CC48B953}" srcOrd="2" destOrd="0" presId="urn:microsoft.com/office/officeart/2017/3/layout/DropPinTimeline"/>
    <dgm:cxn modelId="{3E6B1270-290B-46EE-924E-8E4C365F4D57}" type="presParOf" srcId="{14D37112-BF6E-4DBD-8CEC-A7D1160632C2}" destId="{F808FE9D-CC2A-4C10-90F8-DF744F715DA6}" srcOrd="3" destOrd="0" presId="urn:microsoft.com/office/officeart/2017/3/layout/DropPinTimeline"/>
    <dgm:cxn modelId="{7E2A14B9-7F0C-4C41-ABAD-6B9C9C1B3C01}" type="presParOf" srcId="{14D37112-BF6E-4DBD-8CEC-A7D1160632C2}" destId="{2426CA40-BB52-46FE-B611-D7B7AE9778D6}" srcOrd="4" destOrd="0" presId="urn:microsoft.com/office/officeart/2017/3/layout/DropPinTimeline"/>
    <dgm:cxn modelId="{E25DDE83-5ACA-4BE2-A09C-FDE8B581A023}" type="presParOf" srcId="{14D37112-BF6E-4DBD-8CEC-A7D1160632C2}" destId="{50889D82-5621-4067-AF9D-576E41C62F46}" srcOrd="5" destOrd="0" presId="urn:microsoft.com/office/officeart/2017/3/layout/DropPinTimeline"/>
    <dgm:cxn modelId="{3F09FF6E-BF3E-4266-8EC2-F3BC665B69D8}" type="presParOf" srcId="{0609BE87-187A-48FD-BA4F-01FACF6D8CAF}" destId="{63B0684D-AF58-4891-B177-419915425FF7}" srcOrd="9" destOrd="0" presId="urn:microsoft.com/office/officeart/2017/3/layout/DropPinTimeline"/>
    <dgm:cxn modelId="{09B23D48-0B63-144B-B40D-4B2AFFDBFEB1}" type="presParOf" srcId="{0609BE87-187A-48FD-BA4F-01FACF6D8CAF}" destId="{28CA5054-2C55-CE41-9DC9-B0BD2999DE65}" srcOrd="10" destOrd="0" presId="urn:microsoft.com/office/officeart/2017/3/layout/DropPinTimeline"/>
    <dgm:cxn modelId="{2B14A781-CC15-BD4E-AE53-780CFFCB2013}" type="presParOf" srcId="{28CA5054-2C55-CE41-9DC9-B0BD2999DE65}" destId="{19170800-76D9-2341-9BC9-66F9FD1EED93}" srcOrd="0" destOrd="0" presId="urn:microsoft.com/office/officeart/2017/3/layout/DropPinTimeline"/>
    <dgm:cxn modelId="{0A56343E-B425-984D-AF75-A8B0CD15F70D}" type="presParOf" srcId="{28CA5054-2C55-CE41-9DC9-B0BD2999DE65}" destId="{1922EB50-15EC-E04E-8F8B-138856E4DCDE}" srcOrd="1" destOrd="0" presId="urn:microsoft.com/office/officeart/2017/3/layout/DropPinTimeline"/>
    <dgm:cxn modelId="{3CF9B25F-0831-054F-9BF6-BCE6ACC4338F}" type="presParOf" srcId="{1922EB50-15EC-E04E-8F8B-138856E4DCDE}" destId="{5044243E-FFFB-014D-982D-593D33E29F83}" srcOrd="0" destOrd="0" presId="urn:microsoft.com/office/officeart/2017/3/layout/DropPinTimeline"/>
    <dgm:cxn modelId="{D8E737D6-65FE-754E-8497-FB685DCDBC28}" type="presParOf" srcId="{1922EB50-15EC-E04E-8F8B-138856E4DCDE}" destId="{D03C34D3-290A-7C4C-8C3A-47EEFA1F816C}" srcOrd="1" destOrd="0" presId="urn:microsoft.com/office/officeart/2017/3/layout/DropPinTimeline"/>
    <dgm:cxn modelId="{56664262-538B-0B42-B5BA-AEBE0B276360}" type="presParOf" srcId="{28CA5054-2C55-CE41-9DC9-B0BD2999DE65}" destId="{34033707-07C1-D24A-B57E-308EF5BB7937}" srcOrd="2" destOrd="0" presId="urn:microsoft.com/office/officeart/2017/3/layout/DropPinTimeline"/>
    <dgm:cxn modelId="{A3754665-E857-B142-9D38-8E3C9A2825C0}" type="presParOf" srcId="{28CA5054-2C55-CE41-9DC9-B0BD2999DE65}" destId="{1A790C62-4C55-6342-803A-7C2BC29D47D0}" srcOrd="3" destOrd="0" presId="urn:microsoft.com/office/officeart/2017/3/layout/DropPinTimeline"/>
    <dgm:cxn modelId="{C8E83834-3177-3F4B-8A58-6427707031A6}" type="presParOf" srcId="{28CA5054-2C55-CE41-9DC9-B0BD2999DE65}" destId="{2CC705DD-DA7A-254A-BB72-AACD52D7C600}" srcOrd="4" destOrd="0" presId="urn:microsoft.com/office/officeart/2017/3/layout/DropPinTimeline"/>
    <dgm:cxn modelId="{03CABA57-B94C-2143-9E54-9293EEEB7B83}" type="presParOf" srcId="{28CA5054-2C55-CE41-9DC9-B0BD2999DE65}" destId="{9D885CD3-C927-B241-9608-13662BF2B034}" srcOrd="5" destOrd="0" presId="urn:microsoft.com/office/officeart/2017/3/layout/DropPinTimeline"/>
    <dgm:cxn modelId="{280276B7-CF5E-EF44-8061-72961DA6E091}" type="presParOf" srcId="{0609BE87-187A-48FD-BA4F-01FACF6D8CAF}" destId="{693B234E-8531-134F-BD55-3B8D2B3287C3}" srcOrd="11" destOrd="0" presId="urn:microsoft.com/office/officeart/2017/3/layout/DropPinTimeline"/>
    <dgm:cxn modelId="{8C6122E1-9737-4B9A-A35C-4C2D5DC363DD}" type="presParOf" srcId="{0609BE87-187A-48FD-BA4F-01FACF6D8CAF}" destId="{AC733CE0-AAD3-4DB6-B3DC-0D238661EFE4}" srcOrd="12" destOrd="0" presId="urn:microsoft.com/office/officeart/2017/3/layout/DropPinTimeline"/>
    <dgm:cxn modelId="{E42CE102-050A-4C03-988F-447D314F9400}" type="presParOf" srcId="{AC733CE0-AAD3-4DB6-B3DC-0D238661EFE4}" destId="{CC9F3E5B-54D6-40F5-ABA4-8C5B6C77BD7A}" srcOrd="0" destOrd="0" presId="urn:microsoft.com/office/officeart/2017/3/layout/DropPinTimeline"/>
    <dgm:cxn modelId="{B9E1570D-C228-47EA-979B-5F886C13DF1D}" type="presParOf" srcId="{AC733CE0-AAD3-4DB6-B3DC-0D238661EFE4}" destId="{B6E37D30-AF46-4AA6-9CF4-64EB432EA83B}" srcOrd="1" destOrd="0" presId="urn:microsoft.com/office/officeart/2017/3/layout/DropPinTimeline"/>
    <dgm:cxn modelId="{C0CD6597-9C2F-4264-8D9D-33332736AEA2}" type="presParOf" srcId="{B6E37D30-AF46-4AA6-9CF4-64EB432EA83B}" destId="{7FCEDCD5-B9F9-487A-A0FE-F7AFC8DF4814}" srcOrd="0" destOrd="0" presId="urn:microsoft.com/office/officeart/2017/3/layout/DropPinTimeline"/>
    <dgm:cxn modelId="{5EC2D94D-FB33-4B09-AE86-829B42506D6B}" type="presParOf" srcId="{B6E37D30-AF46-4AA6-9CF4-64EB432EA83B}" destId="{246CFF03-957D-4756-99CC-135CB101E186}" srcOrd="1" destOrd="0" presId="urn:microsoft.com/office/officeart/2017/3/layout/DropPinTimeline"/>
    <dgm:cxn modelId="{0262AE61-8779-436D-8157-07075FD884D0}" type="presParOf" srcId="{AC733CE0-AAD3-4DB6-B3DC-0D238661EFE4}" destId="{C387CB16-B342-4291-8382-A6586D4C648D}" srcOrd="2" destOrd="0" presId="urn:microsoft.com/office/officeart/2017/3/layout/DropPinTimeline"/>
    <dgm:cxn modelId="{B6D56979-81A1-4615-8839-DB3872624AD8}" type="presParOf" srcId="{AC733CE0-AAD3-4DB6-B3DC-0D238661EFE4}" destId="{AD57F4F5-912F-414E-99C0-A5E9F98F6FD3}" srcOrd="3" destOrd="0" presId="urn:microsoft.com/office/officeart/2017/3/layout/DropPinTimeline"/>
    <dgm:cxn modelId="{BC8FF603-FB86-49A4-A0AE-A3EAF2031C03}" type="presParOf" srcId="{AC733CE0-AAD3-4DB6-B3DC-0D238661EFE4}" destId="{C94FA419-F498-4835-9438-3EFF07FF2152}" srcOrd="4" destOrd="0" presId="urn:microsoft.com/office/officeart/2017/3/layout/DropPinTimeline"/>
    <dgm:cxn modelId="{9E4D682C-A69C-414D-810F-01D8A3846805}" type="presParOf" srcId="{AC733CE0-AAD3-4DB6-B3DC-0D238661EFE4}" destId="{E27B4559-CBCB-412A-8311-E18D58B869AE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BA3C4-A9EB-4BB0-890F-5B20B03825FF}">
      <dsp:nvSpPr>
        <dsp:cNvPr id="0" name=""/>
        <dsp:cNvSpPr/>
      </dsp:nvSpPr>
      <dsp:spPr>
        <a:xfrm>
          <a:off x="0" y="979273"/>
          <a:ext cx="5822018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772A5-0E23-488D-83C8-79CC58C122BF}">
      <dsp:nvSpPr>
        <dsp:cNvPr id="0" name=""/>
        <dsp:cNvSpPr/>
      </dsp:nvSpPr>
      <dsp:spPr>
        <a:xfrm rot="8100000">
          <a:off x="34511" y="225684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58ED6-C9E7-469C-93D2-9526CDF052C1}">
      <dsp:nvSpPr>
        <dsp:cNvPr id="0" name=""/>
        <dsp:cNvSpPr/>
      </dsp:nvSpPr>
      <dsp:spPr>
        <a:xfrm>
          <a:off x="50511" y="241684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9ED95-8390-40B7-B101-B526B5FD4350}">
      <dsp:nvSpPr>
        <dsp:cNvPr id="0" name=""/>
        <dsp:cNvSpPr/>
      </dsp:nvSpPr>
      <dsp:spPr>
        <a:xfrm>
          <a:off x="208370" y="39954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Establish procurement task force</a:t>
          </a:r>
        </a:p>
      </dsp:txBody>
      <dsp:txXfrm>
        <a:off x="208370" y="399543"/>
        <a:ext cx="1208980" cy="579729"/>
      </dsp:txXfrm>
    </dsp:sp>
    <dsp:sp modelId="{9056BD4D-89BD-4C90-8604-EF324E8C9F3A}">
      <dsp:nvSpPr>
        <dsp:cNvPr id="0" name=""/>
        <dsp:cNvSpPr/>
      </dsp:nvSpPr>
      <dsp:spPr>
        <a:xfrm>
          <a:off x="208370" y="195854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Jan.–Mar. 2023</a:t>
          </a:r>
        </a:p>
      </dsp:txBody>
      <dsp:txXfrm>
        <a:off x="208370" y="195854"/>
        <a:ext cx="1208980" cy="203688"/>
      </dsp:txXfrm>
    </dsp:sp>
    <dsp:sp modelId="{1C4D93B7-7086-4344-A6F5-E5A13D248124}">
      <dsp:nvSpPr>
        <dsp:cNvPr id="0" name=""/>
        <dsp:cNvSpPr/>
      </dsp:nvSpPr>
      <dsp:spPr>
        <a:xfrm>
          <a:off x="106525" y="39954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11612-5EBF-4661-9AF8-9B97F97FA1A5}">
      <dsp:nvSpPr>
        <dsp:cNvPr id="0" name=""/>
        <dsp:cNvSpPr/>
      </dsp:nvSpPr>
      <dsp:spPr>
        <a:xfrm>
          <a:off x="88193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A3657-E62F-482E-B2EA-195E48CB4B12}">
      <dsp:nvSpPr>
        <dsp:cNvPr id="0" name=""/>
        <dsp:cNvSpPr/>
      </dsp:nvSpPr>
      <dsp:spPr>
        <a:xfrm rot="18900000">
          <a:off x="760519" y="1588832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52D98-3AC6-4F80-B134-907D088248F7}">
      <dsp:nvSpPr>
        <dsp:cNvPr id="0" name=""/>
        <dsp:cNvSpPr/>
      </dsp:nvSpPr>
      <dsp:spPr>
        <a:xfrm>
          <a:off x="776520" y="1604832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972AD-DA5B-4857-8CAF-5D17DDFC7D80}">
      <dsp:nvSpPr>
        <dsp:cNvPr id="0" name=""/>
        <dsp:cNvSpPr/>
      </dsp:nvSpPr>
      <dsp:spPr>
        <a:xfrm>
          <a:off x="934378" y="97927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0" bIns="6350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PIN creation and Market Analyses</a:t>
          </a:r>
        </a:p>
      </dsp:txBody>
      <dsp:txXfrm>
        <a:off x="934378" y="979273"/>
        <a:ext cx="1208980" cy="579729"/>
      </dsp:txXfrm>
    </dsp:sp>
    <dsp:sp modelId="{9D13EC71-2D26-4C3C-B9F0-CD3E9A0C3D1E}">
      <dsp:nvSpPr>
        <dsp:cNvPr id="0" name=""/>
        <dsp:cNvSpPr/>
      </dsp:nvSpPr>
      <dsp:spPr>
        <a:xfrm>
          <a:off x="934378" y="1559002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Mar.– Oct. 2023</a:t>
          </a:r>
        </a:p>
      </dsp:txBody>
      <dsp:txXfrm>
        <a:off x="934378" y="1559002"/>
        <a:ext cx="1208980" cy="203688"/>
      </dsp:txXfrm>
    </dsp:sp>
    <dsp:sp modelId="{8057D6BA-328B-43A9-B6A8-EB647E5495DE}">
      <dsp:nvSpPr>
        <dsp:cNvPr id="0" name=""/>
        <dsp:cNvSpPr/>
      </dsp:nvSpPr>
      <dsp:spPr>
        <a:xfrm>
          <a:off x="832534" y="97927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9EC06-05BA-4299-B0CF-D9D14EE14800}">
      <dsp:nvSpPr>
        <dsp:cNvPr id="0" name=""/>
        <dsp:cNvSpPr/>
      </dsp:nvSpPr>
      <dsp:spPr>
        <a:xfrm>
          <a:off x="814202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0B2F64-22B8-3543-ADFA-8D9CE87DB9D7}">
      <dsp:nvSpPr>
        <dsp:cNvPr id="0" name=""/>
        <dsp:cNvSpPr/>
      </dsp:nvSpPr>
      <dsp:spPr>
        <a:xfrm rot="8100000">
          <a:off x="1486528" y="225684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2963C-F433-D941-A724-CD58FFDD8BCA}">
      <dsp:nvSpPr>
        <dsp:cNvPr id="0" name=""/>
        <dsp:cNvSpPr/>
      </dsp:nvSpPr>
      <dsp:spPr>
        <a:xfrm>
          <a:off x="1502528" y="241684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5FABC-85F1-6C40-A69C-23582579129C}">
      <dsp:nvSpPr>
        <dsp:cNvPr id="0" name=""/>
        <dsp:cNvSpPr/>
      </dsp:nvSpPr>
      <dsp:spPr>
        <a:xfrm>
          <a:off x="1660387" y="39954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Commitment &amp; Scoring team</a:t>
          </a:r>
        </a:p>
      </dsp:txBody>
      <dsp:txXfrm>
        <a:off x="1660387" y="399543"/>
        <a:ext cx="1208980" cy="579729"/>
      </dsp:txXfrm>
    </dsp:sp>
    <dsp:sp modelId="{406B9B32-0E62-9E41-8322-FB3D767F6DE6}">
      <dsp:nvSpPr>
        <dsp:cNvPr id="0" name=""/>
        <dsp:cNvSpPr/>
      </dsp:nvSpPr>
      <dsp:spPr>
        <a:xfrm>
          <a:off x="1660387" y="195854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Dec. 2023</a:t>
          </a:r>
        </a:p>
      </dsp:txBody>
      <dsp:txXfrm>
        <a:off x="1660387" y="195854"/>
        <a:ext cx="1208980" cy="203688"/>
      </dsp:txXfrm>
    </dsp:sp>
    <dsp:sp modelId="{D11C3457-2324-0841-8319-3F60630F6889}">
      <dsp:nvSpPr>
        <dsp:cNvPr id="0" name=""/>
        <dsp:cNvSpPr/>
      </dsp:nvSpPr>
      <dsp:spPr>
        <a:xfrm>
          <a:off x="1558543" y="39954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019916-2F34-154D-AB01-796B7A444A38}">
      <dsp:nvSpPr>
        <dsp:cNvPr id="0" name=""/>
        <dsp:cNvSpPr/>
      </dsp:nvSpPr>
      <dsp:spPr>
        <a:xfrm>
          <a:off x="1540211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BAC87F-62E3-47DC-82A8-D79D11F2A9CF}">
      <dsp:nvSpPr>
        <dsp:cNvPr id="0" name=""/>
        <dsp:cNvSpPr/>
      </dsp:nvSpPr>
      <dsp:spPr>
        <a:xfrm rot="18900000">
          <a:off x="2212536" y="1588832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2A80D-A349-4CE1-AC3F-B0CD57853F9A}">
      <dsp:nvSpPr>
        <dsp:cNvPr id="0" name=""/>
        <dsp:cNvSpPr/>
      </dsp:nvSpPr>
      <dsp:spPr>
        <a:xfrm>
          <a:off x="2228537" y="1604832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461B22-BDBD-4507-A3CA-820DA5E04A8C}">
      <dsp:nvSpPr>
        <dsp:cNvPr id="0" name=""/>
        <dsp:cNvSpPr/>
      </dsp:nvSpPr>
      <dsp:spPr>
        <a:xfrm>
          <a:off x="2386395" y="97927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0" bIns="6350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Finalizing ITT documents</a:t>
          </a:r>
        </a:p>
      </dsp:txBody>
      <dsp:txXfrm>
        <a:off x="2386395" y="979273"/>
        <a:ext cx="1208980" cy="579729"/>
      </dsp:txXfrm>
    </dsp:sp>
    <dsp:sp modelId="{F0E6B308-2AA1-46CF-963E-128B71EFFBB7}">
      <dsp:nvSpPr>
        <dsp:cNvPr id="0" name=""/>
        <dsp:cNvSpPr/>
      </dsp:nvSpPr>
      <dsp:spPr>
        <a:xfrm>
          <a:off x="2386395" y="1559002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Jan. - Feb. 2024</a:t>
          </a:r>
        </a:p>
      </dsp:txBody>
      <dsp:txXfrm>
        <a:off x="2386395" y="1559002"/>
        <a:ext cx="1208980" cy="203688"/>
      </dsp:txXfrm>
    </dsp:sp>
    <dsp:sp modelId="{A9E9CA51-EAFB-487E-9139-500847FE5ACF}">
      <dsp:nvSpPr>
        <dsp:cNvPr id="0" name=""/>
        <dsp:cNvSpPr/>
      </dsp:nvSpPr>
      <dsp:spPr>
        <a:xfrm>
          <a:off x="2284551" y="97927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B4F5F4-CFD9-4778-96C5-A2EC6E6425BF}">
      <dsp:nvSpPr>
        <dsp:cNvPr id="0" name=""/>
        <dsp:cNvSpPr/>
      </dsp:nvSpPr>
      <dsp:spPr>
        <a:xfrm>
          <a:off x="2266219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515CFD-25D2-4CF4-ADA3-D6EB03CFF159}">
      <dsp:nvSpPr>
        <dsp:cNvPr id="0" name=""/>
        <dsp:cNvSpPr/>
      </dsp:nvSpPr>
      <dsp:spPr>
        <a:xfrm rot="8100000">
          <a:off x="2938545" y="225684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565B3-6820-449B-A546-A6BFB487389F}">
      <dsp:nvSpPr>
        <dsp:cNvPr id="0" name=""/>
        <dsp:cNvSpPr/>
      </dsp:nvSpPr>
      <dsp:spPr>
        <a:xfrm>
          <a:off x="2954545" y="241684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92482-3A97-47F4-A427-4FF8CC48B953}">
      <dsp:nvSpPr>
        <dsp:cNvPr id="0" name=""/>
        <dsp:cNvSpPr/>
      </dsp:nvSpPr>
      <dsp:spPr>
        <a:xfrm>
          <a:off x="3112404" y="39954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Launch the procurement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rgbClr val="2B388F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2404" y="399543"/>
        <a:ext cx="1208980" cy="579729"/>
      </dsp:txXfrm>
    </dsp:sp>
    <dsp:sp modelId="{F808FE9D-CC2A-4C10-90F8-DF744F715DA6}">
      <dsp:nvSpPr>
        <dsp:cNvPr id="0" name=""/>
        <dsp:cNvSpPr/>
      </dsp:nvSpPr>
      <dsp:spPr>
        <a:xfrm>
          <a:off x="3112404" y="195854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March 2024 </a:t>
          </a:r>
        </a:p>
      </dsp:txBody>
      <dsp:txXfrm>
        <a:off x="3112404" y="195854"/>
        <a:ext cx="1208980" cy="203688"/>
      </dsp:txXfrm>
    </dsp:sp>
    <dsp:sp modelId="{2426CA40-BB52-46FE-B611-D7B7AE9778D6}">
      <dsp:nvSpPr>
        <dsp:cNvPr id="0" name=""/>
        <dsp:cNvSpPr/>
      </dsp:nvSpPr>
      <dsp:spPr>
        <a:xfrm>
          <a:off x="3010560" y="39954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AE8A0-E8CF-4CFF-B6C4-0319C7813AD0}">
      <dsp:nvSpPr>
        <dsp:cNvPr id="0" name=""/>
        <dsp:cNvSpPr/>
      </dsp:nvSpPr>
      <dsp:spPr>
        <a:xfrm>
          <a:off x="2992228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44243E-FFFB-014D-982D-593D33E29F83}">
      <dsp:nvSpPr>
        <dsp:cNvPr id="0" name=""/>
        <dsp:cNvSpPr/>
      </dsp:nvSpPr>
      <dsp:spPr>
        <a:xfrm rot="18900000">
          <a:off x="3664553" y="1588832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3C34D3-290A-7C4C-8C3A-47EEFA1F816C}">
      <dsp:nvSpPr>
        <dsp:cNvPr id="0" name=""/>
        <dsp:cNvSpPr/>
      </dsp:nvSpPr>
      <dsp:spPr>
        <a:xfrm>
          <a:off x="3680554" y="1604832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033707-07C1-D24A-B57E-308EF5BB7937}">
      <dsp:nvSpPr>
        <dsp:cNvPr id="0" name=""/>
        <dsp:cNvSpPr/>
      </dsp:nvSpPr>
      <dsp:spPr>
        <a:xfrm>
          <a:off x="3838413" y="97927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0" bIns="6350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Tender closure &amp; evaluation </a:t>
          </a:r>
        </a:p>
      </dsp:txBody>
      <dsp:txXfrm>
        <a:off x="3838413" y="979273"/>
        <a:ext cx="1208980" cy="579729"/>
      </dsp:txXfrm>
    </dsp:sp>
    <dsp:sp modelId="{1A790C62-4C55-6342-803A-7C2BC29D47D0}">
      <dsp:nvSpPr>
        <dsp:cNvPr id="0" name=""/>
        <dsp:cNvSpPr/>
      </dsp:nvSpPr>
      <dsp:spPr>
        <a:xfrm>
          <a:off x="3838413" y="1559002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May 2024</a:t>
          </a:r>
        </a:p>
      </dsp:txBody>
      <dsp:txXfrm>
        <a:off x="3838413" y="1559002"/>
        <a:ext cx="1208980" cy="203688"/>
      </dsp:txXfrm>
    </dsp:sp>
    <dsp:sp modelId="{2CC705DD-DA7A-254A-BB72-AACD52D7C600}">
      <dsp:nvSpPr>
        <dsp:cNvPr id="0" name=""/>
        <dsp:cNvSpPr/>
      </dsp:nvSpPr>
      <dsp:spPr>
        <a:xfrm>
          <a:off x="3736568" y="97927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70800-76D9-2341-9BC9-66F9FD1EED93}">
      <dsp:nvSpPr>
        <dsp:cNvPr id="0" name=""/>
        <dsp:cNvSpPr/>
      </dsp:nvSpPr>
      <dsp:spPr>
        <a:xfrm>
          <a:off x="3718236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EDCD5-B9F9-487A-A0FE-F7AFC8DF4814}">
      <dsp:nvSpPr>
        <dsp:cNvPr id="0" name=""/>
        <dsp:cNvSpPr/>
      </dsp:nvSpPr>
      <dsp:spPr>
        <a:xfrm rot="8100000">
          <a:off x="4390562" y="225684"/>
          <a:ext cx="144029" cy="144029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6CFF03-957D-4756-99CC-135CB101E186}">
      <dsp:nvSpPr>
        <dsp:cNvPr id="0" name=""/>
        <dsp:cNvSpPr/>
      </dsp:nvSpPr>
      <dsp:spPr>
        <a:xfrm>
          <a:off x="4406562" y="241684"/>
          <a:ext cx="112028" cy="11202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7CB16-B342-4291-8382-A6586D4C648D}">
      <dsp:nvSpPr>
        <dsp:cNvPr id="0" name=""/>
        <dsp:cNvSpPr/>
      </dsp:nvSpPr>
      <dsp:spPr>
        <a:xfrm>
          <a:off x="4564421" y="399543"/>
          <a:ext cx="1208980" cy="579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Contracts signed</a:t>
          </a:r>
        </a:p>
      </dsp:txBody>
      <dsp:txXfrm>
        <a:off x="4564421" y="399543"/>
        <a:ext cx="1208980" cy="579729"/>
      </dsp:txXfrm>
    </dsp:sp>
    <dsp:sp modelId="{AD57F4F5-912F-414E-99C0-A5E9F98F6FD3}">
      <dsp:nvSpPr>
        <dsp:cNvPr id="0" name=""/>
        <dsp:cNvSpPr/>
      </dsp:nvSpPr>
      <dsp:spPr>
        <a:xfrm>
          <a:off x="4564421" y="195854"/>
          <a:ext cx="1208980" cy="203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rgbClr val="2B388F"/>
              </a:solidFill>
              <a:latin typeface="Arial" panose="020B0604020202020204" pitchFamily="34" charset="0"/>
              <a:cs typeface="Arial" panose="020B0604020202020204" pitchFamily="34" charset="0"/>
            </a:rPr>
            <a:t>Dec. 2024</a:t>
          </a:r>
        </a:p>
      </dsp:txBody>
      <dsp:txXfrm>
        <a:off x="4564421" y="195854"/>
        <a:ext cx="1208980" cy="203688"/>
      </dsp:txXfrm>
    </dsp:sp>
    <dsp:sp modelId="{C94FA419-F498-4835-9438-3EFF07FF2152}">
      <dsp:nvSpPr>
        <dsp:cNvPr id="0" name=""/>
        <dsp:cNvSpPr/>
      </dsp:nvSpPr>
      <dsp:spPr>
        <a:xfrm>
          <a:off x="4462577" y="399543"/>
          <a:ext cx="0" cy="57972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F3E5B-54D6-40F5-ABA4-8C5B6C77BD7A}">
      <dsp:nvSpPr>
        <dsp:cNvPr id="0" name=""/>
        <dsp:cNvSpPr/>
      </dsp:nvSpPr>
      <dsp:spPr>
        <a:xfrm>
          <a:off x="4444245" y="960941"/>
          <a:ext cx="36663" cy="366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2B2588-2C2A-1B7B-B2BA-530024D453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58367-9F2B-5F89-E4AD-77EE2CA731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34C74-6314-CB45-918B-09E0ED9824A9}" type="datetimeFigureOut">
              <a:rPr lang="en-NL" smtClean="0"/>
              <a:t>3/19/25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14C12-593B-775F-9EEE-152E0A55C2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3BF5B-C549-CE8A-0FBB-FF86BC3073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4182-CEE8-B647-8C84-A64571FB3C09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35647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91FFE-3E14-D54B-89AF-041AE048C1A3}" type="datetimeFigureOut">
              <a:rPr lang="en-US" smtClean="0"/>
              <a:t>3/19/25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E89-245C-514E-8941-11641E24732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Not taking into account that part of these activities are carried out under the GN5-1 and GN5-2 programs and are partly funded by the EC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6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72F538AB-C8F7-7C7E-2192-F3FCE4F78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DFF1B3-4D4D-C5D6-CDE7-6D42B39387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pic>
        <p:nvPicPr>
          <p:cNvPr id="6" name="Picture 5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22E40496-BA98-12B4-D939-C33D1CC5B2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ADA925-98DB-5107-B677-3B0C86F47C36}"/>
              </a:ext>
            </a:extLst>
          </p:cNvPr>
          <p:cNvSpPr/>
          <p:nvPr userDrawn="1"/>
        </p:nvSpPr>
        <p:spPr>
          <a:xfrm>
            <a:off x="763642" y="2058848"/>
            <a:ext cx="6907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main title heading</a:t>
            </a:r>
            <a:endParaRPr lang="en-GB" altLang="zh-CN" sz="3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09540AF7-DC59-F665-C297-B03BC54F3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642" y="3710304"/>
            <a:ext cx="4605939" cy="18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last name, </a:t>
            </a:r>
            <a:r>
              <a:rPr lang="en-GB" altLang="en-US" sz="24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Month Year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date and location</a:t>
            </a:r>
          </a:p>
        </p:txBody>
      </p:sp>
    </p:spTree>
    <p:extLst>
      <p:ext uri="{BB962C8B-B14F-4D97-AF65-F5344CB8AC3E}">
        <p14:creationId xmlns:p14="http://schemas.microsoft.com/office/powerpoint/2010/main" val="199869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96E-5C95-54B5-059A-4A5B64044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06DF-6B68-33C9-50D7-6FEA8D3F2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2" y="1440032"/>
            <a:ext cx="10882672" cy="49260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E9A70202-9A1C-F2FA-D4BB-92DE132E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61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3E595E5C-710E-9D5F-24CC-427DF5958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57374D-4DC1-E2F8-9D68-34892D535E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B2F9AF-BFF9-AAC2-C68C-F9BFFD6BDAAD}"/>
              </a:ext>
            </a:extLst>
          </p:cNvPr>
          <p:cNvSpPr/>
          <p:nvPr userDrawn="1"/>
        </p:nvSpPr>
        <p:spPr>
          <a:xfrm>
            <a:off x="858284" y="5718789"/>
            <a:ext cx="570466" cy="383561"/>
          </a:xfrm>
          <a:prstGeom prst="rect">
            <a:avLst/>
          </a:prstGeom>
          <a:solidFill>
            <a:srgbClr val="2C3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D876E7E2-3DE2-8D11-53E4-48B1DC3CEC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19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Inhalt hinzufügen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19.03.25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9234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jdelijke aanduiding voor afbeelding 16">
            <a:extLst>
              <a:ext uri="{FF2B5EF4-FFF2-40B4-BE49-F238E27FC236}">
                <a16:creationId xmlns:a16="http://schemas.microsoft.com/office/drawing/2014/main" id="{B58464CF-AC46-0CF5-9A03-942DFB974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1" cy="685799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6" y="5710306"/>
            <a:ext cx="5136349" cy="395785"/>
          </a:xfrm>
        </p:spPr>
        <p:txBody>
          <a:bodyPr anchor="t"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of speaker here</a:t>
            </a:r>
          </a:p>
        </p:txBody>
      </p:sp>
      <p:sp>
        <p:nvSpPr>
          <p:cNvPr id="88" name="Tijdelijke aanduiding voor tekst 15">
            <a:extLst>
              <a:ext uri="{FF2B5EF4-FFF2-40B4-BE49-F238E27FC236}">
                <a16:creationId xmlns:a16="http://schemas.microsoft.com/office/drawing/2014/main" id="{0023AFB6-1403-A4C1-716C-051E9599D7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722313"/>
            <a:ext cx="1594247" cy="81251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0" name="Tijdelijke aanduiding voor datum 3">
            <a:extLst>
              <a:ext uri="{FF2B5EF4-FFF2-40B4-BE49-F238E27FC236}">
                <a16:creationId xmlns:a16="http://schemas.microsoft.com/office/drawing/2014/main" id="{D410F314-1D67-A031-C451-797022B49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6" y="6195358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97DA82-84C5-4972-A41D-D2D51EA09891}" type="datetime3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 March, 2025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FD4B358-1033-FC99-149E-62875FBFF3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2" y="3438798"/>
            <a:ext cx="5133663" cy="2117352"/>
          </a:xfrm>
        </p:spPr>
        <p:txBody>
          <a:bodyPr anchor="b"/>
          <a:lstStyle>
            <a:lvl1pPr marL="0" indent="0">
              <a:buNone/>
              <a:defRPr sz="5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The title of the presentation can be placed here</a:t>
            </a:r>
          </a:p>
        </p:txBody>
      </p:sp>
      <p:grpSp>
        <p:nvGrpSpPr>
          <p:cNvPr id="2" name="INSTRUCTION">
            <a:extLst>
              <a:ext uri="{FF2B5EF4-FFF2-40B4-BE49-F238E27FC236}">
                <a16:creationId xmlns:a16="http://schemas.microsoft.com/office/drawing/2014/main" id="{FE71E19F-1329-1D7E-89D0-7CA6DDAE8386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9419A459-16B4-F3A1-1812-6D6F3027E4F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6" name="Ovaal 5">
              <a:extLst>
                <a:ext uri="{FF2B5EF4-FFF2-40B4-BE49-F238E27FC236}">
                  <a16:creationId xmlns:a16="http://schemas.microsoft.com/office/drawing/2014/main" id="{3FB33F2E-9233-455E-DCA4-41ECD4EB3659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A453D01F-FE91-0C82-5B4F-B05244C35E1F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" name="Ovaal 7">
              <a:extLst>
                <a:ext uri="{FF2B5EF4-FFF2-40B4-BE49-F238E27FC236}">
                  <a16:creationId xmlns:a16="http://schemas.microsoft.com/office/drawing/2014/main" id="{BE3914D8-ACB5-3D9D-A737-F90215C78958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94DC1FC6-3295-4317-B48D-82F718AE59F3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3C75FD7A-52AF-9896-1B70-6DC68BF53F5C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0D9BF01-F1B2-A784-F32F-FE486965E537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D87D05D0-C766-A746-39B3-BC24984809CF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114" name="Rechthoek 113">
                <a:extLst>
                  <a:ext uri="{FF2B5EF4-FFF2-40B4-BE49-F238E27FC236}">
                    <a16:creationId xmlns:a16="http://schemas.microsoft.com/office/drawing/2014/main" id="{7F01CC9B-7EE7-407D-F7B9-1EC7C4F8D1B0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474E71C4-7793-9D0C-7B65-E2DC20CAD4EA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6" name="Tekstvak 115">
                <a:extLst>
                  <a:ext uri="{FF2B5EF4-FFF2-40B4-BE49-F238E27FC236}">
                    <a16:creationId xmlns:a16="http://schemas.microsoft.com/office/drawing/2014/main" id="{2DC0FA74-898E-AE36-B48D-C837524F8A55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117" name="Tekstvak 116">
                <a:extLst>
                  <a:ext uri="{FF2B5EF4-FFF2-40B4-BE49-F238E27FC236}">
                    <a16:creationId xmlns:a16="http://schemas.microsoft.com/office/drawing/2014/main" id="{3983056E-6B09-D4BB-4A4B-F347FE6A047B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118" name="Vrije vorm: vorm 117">
                <a:extLst>
                  <a:ext uri="{FF2B5EF4-FFF2-40B4-BE49-F238E27FC236}">
                    <a16:creationId xmlns:a16="http://schemas.microsoft.com/office/drawing/2014/main" id="{CCC7CAA9-CF92-6C18-1FBF-9FFF651E27F7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9" name="Gelijkbenige driehoek 118">
                <a:extLst>
                  <a:ext uri="{FF2B5EF4-FFF2-40B4-BE49-F238E27FC236}">
                    <a16:creationId xmlns:a16="http://schemas.microsoft.com/office/drawing/2014/main" id="{DBE8AD7F-50D5-3D3D-A0D7-8ABB446E2C59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3E564480-2403-0547-507F-AD5F0EAF8E20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93EFB815-0485-9D8C-796E-C80B190AB5FD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0F1A7DAB-ED10-FEAE-B815-EEB0078F554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E0108490-A20B-9360-5D56-833304F142B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D600B5E5-C48C-DB2B-BF0F-B4AAAB1B5FE5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122" name="Rechthoek 121">
                  <a:extLst>
                    <a:ext uri="{FF2B5EF4-FFF2-40B4-BE49-F238E27FC236}">
                      <a16:creationId xmlns:a16="http://schemas.microsoft.com/office/drawing/2014/main" id="{8FFDFCB7-CA58-684D-C90E-E3B1B99BCB4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Rechthoek 122">
                  <a:extLst>
                    <a:ext uri="{FF2B5EF4-FFF2-40B4-BE49-F238E27FC236}">
                      <a16:creationId xmlns:a16="http://schemas.microsoft.com/office/drawing/2014/main" id="{D12B50F4-87E2-539F-0A27-1A8A660A0C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0ABD1C56-328E-DB2F-95B2-F1FD08B2BAA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39FD321F-9639-C9FA-6A75-0FCBBD1EFA59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642F72C-DC60-01F9-F5D4-4CBD68BD2973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AAFD65EA-DC8D-7446-85EA-318E9E2329CA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D1EF85E2-C0DE-AB67-389C-EF356921F9FB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98" name="Groep 97">
                <a:extLst>
                  <a:ext uri="{FF2B5EF4-FFF2-40B4-BE49-F238E27FC236}">
                    <a16:creationId xmlns:a16="http://schemas.microsoft.com/office/drawing/2014/main" id="{D9949B44-A423-7899-FA28-C3E51E65D481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C4DBC9AB-1455-18F6-CC35-5DBD679A610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08" name="Groep 107">
                    <a:extLst>
                      <a:ext uri="{FF2B5EF4-FFF2-40B4-BE49-F238E27FC236}">
                        <a16:creationId xmlns:a16="http://schemas.microsoft.com/office/drawing/2014/main" id="{B27CCCA0-5F67-0DC9-5C90-BB03D4EF3F4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1" name="Rechthoek 110">
                      <a:extLst>
                        <a:ext uri="{FF2B5EF4-FFF2-40B4-BE49-F238E27FC236}">
                          <a16:creationId xmlns:a16="http://schemas.microsoft.com/office/drawing/2014/main" id="{689C3BF1-F398-362B-87FA-580C0D33700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4FE6B03C-F4D3-9D6B-A012-9E7CD473D8A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3" name="Ovaal 112">
                      <a:extLst>
                        <a:ext uri="{FF2B5EF4-FFF2-40B4-BE49-F238E27FC236}">
                          <a16:creationId xmlns:a16="http://schemas.microsoft.com/office/drawing/2014/main" id="{7E483A5D-6168-4224-A2A1-11F432CEFD2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109" name="Afbeelding 108">
                    <a:extLst>
                      <a:ext uri="{FF2B5EF4-FFF2-40B4-BE49-F238E27FC236}">
                        <a16:creationId xmlns:a16="http://schemas.microsoft.com/office/drawing/2014/main" id="{4395B274-C91E-B321-1CB6-11C371A41E8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10" name="Afbeelding 109">
                    <a:extLst>
                      <a:ext uri="{FF2B5EF4-FFF2-40B4-BE49-F238E27FC236}">
                        <a16:creationId xmlns:a16="http://schemas.microsoft.com/office/drawing/2014/main" id="{333DBCD9-1292-4071-3BBC-20496D0A429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2" name="Groep 101">
                  <a:extLst>
                    <a:ext uri="{FF2B5EF4-FFF2-40B4-BE49-F238E27FC236}">
                      <a16:creationId xmlns:a16="http://schemas.microsoft.com/office/drawing/2014/main" id="{48FA0B69-CD20-ABFB-10A7-1ED5B706F92A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CF9B78F2-E1E8-788B-50F7-747BC5477D1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" name="Rechthoek 106">
                    <a:extLst>
                      <a:ext uri="{FF2B5EF4-FFF2-40B4-BE49-F238E27FC236}">
                        <a16:creationId xmlns:a16="http://schemas.microsoft.com/office/drawing/2014/main" id="{927E7184-C820-91E2-0AEB-F4FB9A7A919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3" name="Groep 102">
                  <a:extLst>
                    <a:ext uri="{FF2B5EF4-FFF2-40B4-BE49-F238E27FC236}">
                      <a16:creationId xmlns:a16="http://schemas.microsoft.com/office/drawing/2014/main" id="{6B558C5E-D2B7-A476-BAA9-40DFA16F7CD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4" name="Rechthoek 103">
                    <a:extLst>
                      <a:ext uri="{FF2B5EF4-FFF2-40B4-BE49-F238E27FC236}">
                        <a16:creationId xmlns:a16="http://schemas.microsoft.com/office/drawing/2014/main" id="{6C7047B7-DCBF-25E4-0129-62AB5C5CD82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" name="Rechthoek 104">
                    <a:extLst>
                      <a:ext uri="{FF2B5EF4-FFF2-40B4-BE49-F238E27FC236}">
                        <a16:creationId xmlns:a16="http://schemas.microsoft.com/office/drawing/2014/main" id="{4137435A-BE06-B7B8-FE91-9F327F09146C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37063042-F5EE-7C03-CCFF-B425ACADCAB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100" name="Gelijkbenige driehoek 99">
                <a:extLst>
                  <a:ext uri="{FF2B5EF4-FFF2-40B4-BE49-F238E27FC236}">
                    <a16:creationId xmlns:a16="http://schemas.microsoft.com/office/drawing/2014/main" id="{3D81D19A-80CD-C908-A7BF-2E4221E13C83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95B9D77-331B-67C4-EE24-EE49CF59C51A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81" name="ICOON_info">
              <a:extLst>
                <a:ext uri="{FF2B5EF4-FFF2-40B4-BE49-F238E27FC236}">
                  <a16:creationId xmlns:a16="http://schemas.microsoft.com/office/drawing/2014/main" id="{081EFD2F-ED4B-98CC-E23B-F42683A877DD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96" name="Ovaal 95">
                <a:extLst>
                  <a:ext uri="{FF2B5EF4-FFF2-40B4-BE49-F238E27FC236}">
                    <a16:creationId xmlns:a16="http://schemas.microsoft.com/office/drawing/2014/main" id="{4C31827B-2853-4265-65B9-8AFD7EF2E88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97" name="Graphic 163" descr="Informatie">
                <a:extLst>
                  <a:ext uri="{FF2B5EF4-FFF2-40B4-BE49-F238E27FC236}">
                    <a16:creationId xmlns:a16="http://schemas.microsoft.com/office/drawing/2014/main" id="{0301DEC5-155D-55FF-818C-6A44B32137D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82" name="Groep 81">
              <a:extLst>
                <a:ext uri="{FF2B5EF4-FFF2-40B4-BE49-F238E27FC236}">
                  <a16:creationId xmlns:a16="http://schemas.microsoft.com/office/drawing/2014/main" id="{5E7B338E-5692-55ED-6481-FA630DDB37F9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91" name="Inspireren">
                <a:extLst>
                  <a:ext uri="{FF2B5EF4-FFF2-40B4-BE49-F238E27FC236}">
                    <a16:creationId xmlns:a16="http://schemas.microsoft.com/office/drawing/2014/main" id="{B35E4C4B-4C79-B291-4F62-E1C00DDD86A3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93" name="Freeform 12">
                  <a:extLst>
                    <a:ext uri="{FF2B5EF4-FFF2-40B4-BE49-F238E27FC236}">
                      <a16:creationId xmlns:a16="http://schemas.microsoft.com/office/drawing/2014/main" id="{A1274A5B-BA04-EBFF-E342-81BFB81F2E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Freeform 13">
                  <a:extLst>
                    <a:ext uri="{FF2B5EF4-FFF2-40B4-BE49-F238E27FC236}">
                      <a16:creationId xmlns:a16="http://schemas.microsoft.com/office/drawing/2014/main" id="{1A3330D6-7EFF-7C0A-E863-C89A49135D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Freeform 14">
                  <a:extLst>
                    <a:ext uri="{FF2B5EF4-FFF2-40B4-BE49-F238E27FC236}">
                      <a16:creationId xmlns:a16="http://schemas.microsoft.com/office/drawing/2014/main" id="{27DEC7D2-71CC-70F8-9CCB-A12A7201A8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2" name="Tekstvak 91">
                <a:extLst>
                  <a:ext uri="{FF2B5EF4-FFF2-40B4-BE49-F238E27FC236}">
                    <a16:creationId xmlns:a16="http://schemas.microsoft.com/office/drawing/2014/main" id="{031B6201-5747-6608-33DC-B1594E07E85E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ADD6E610-49CD-D493-3EB7-09ED46D8A3B8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84" name="Groep 83">
                <a:extLst>
                  <a:ext uri="{FF2B5EF4-FFF2-40B4-BE49-F238E27FC236}">
                    <a16:creationId xmlns:a16="http://schemas.microsoft.com/office/drawing/2014/main" id="{B1E7C54C-15AD-4754-4AE9-11323796162D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86" name="Vrije vorm: vorm 85">
                  <a:extLst>
                    <a:ext uri="{FF2B5EF4-FFF2-40B4-BE49-F238E27FC236}">
                      <a16:creationId xmlns:a16="http://schemas.microsoft.com/office/drawing/2014/main" id="{4BCF8101-79C7-7F9E-A1B0-484DE48069E6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87" name="Groep 86">
                  <a:extLst>
                    <a:ext uri="{FF2B5EF4-FFF2-40B4-BE49-F238E27FC236}">
                      <a16:creationId xmlns:a16="http://schemas.microsoft.com/office/drawing/2014/main" id="{C2C61764-CA10-C1F0-B38C-4330CDC78F52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89" name="Vrije vorm: vorm 88">
                    <a:extLst>
                      <a:ext uri="{FF2B5EF4-FFF2-40B4-BE49-F238E27FC236}">
                        <a16:creationId xmlns:a16="http://schemas.microsoft.com/office/drawing/2014/main" id="{DCAFBC8A-570E-45EB-B74F-BF4F70153898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" name="Vrije vorm: vorm 89">
                    <a:extLst>
                      <a:ext uri="{FF2B5EF4-FFF2-40B4-BE49-F238E27FC236}">
                        <a16:creationId xmlns:a16="http://schemas.microsoft.com/office/drawing/2014/main" id="{CDA82D53-A75F-12DA-AD58-2A81D4E5D2F6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D33ECB7E-B428-524E-4CC7-AF4BE5D3548A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D4F97969-5CF6-0B0C-73E2-810874DA4694}"/>
              </a:ext>
            </a:extLst>
          </p:cNvPr>
          <p:cNvSpPr/>
          <p:nvPr userDrawn="1"/>
        </p:nvSpPr>
        <p:spPr>
          <a:xfrm>
            <a:off x="0" y="-367937"/>
            <a:ext cx="90306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err="1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Titel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slide</a:t>
            </a:r>
          </a:p>
        </p:txBody>
      </p:sp>
    </p:spTree>
    <p:extLst>
      <p:ext uri="{BB962C8B-B14F-4D97-AF65-F5344CB8AC3E}">
        <p14:creationId xmlns:p14="http://schemas.microsoft.com/office/powerpoint/2010/main" val="277908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+ Imag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4051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+ Image (m)</a:t>
            </a:r>
          </a:p>
        </p:txBody>
      </p:sp>
      <p:sp>
        <p:nvSpPr>
          <p:cNvPr id="218" name="Tijdelijke aanduiding voor tekst 15">
            <a:extLst>
              <a:ext uri="{FF2B5EF4-FFF2-40B4-BE49-F238E27FC236}">
                <a16:creationId xmlns:a16="http://schemas.microsoft.com/office/drawing/2014/main" id="{3BE19778-44F1-953C-EA22-FF6E1778C9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20" name="Tijdelijke aanduiding voor tekst 12">
            <a:extLst>
              <a:ext uri="{FF2B5EF4-FFF2-40B4-BE49-F238E27FC236}">
                <a16:creationId xmlns:a16="http://schemas.microsoft.com/office/drawing/2014/main" id="{33C4A877-F359-9CEA-C4D3-35A66DC7F0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21" name="Tijdelijke aanduiding voor titel 1">
            <a:extLst>
              <a:ext uri="{FF2B5EF4-FFF2-40B4-BE49-F238E27FC236}">
                <a16:creationId xmlns:a16="http://schemas.microsoft.com/office/drawing/2014/main" id="{5030F55B-FB8E-4467-0D21-99D71C7211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7EB00BD1-BA2D-C9EF-BA69-1D83A7D2B9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4888" y="722312"/>
            <a:ext cx="5078417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55" name="Tijdelijke aanduiding voor tekst 19">
            <a:extLst>
              <a:ext uri="{FF2B5EF4-FFF2-40B4-BE49-F238E27FC236}">
                <a16:creationId xmlns:a16="http://schemas.microsoft.com/office/drawing/2014/main" id="{3351D58B-ECE3-3E2B-1FE6-13A003DEE4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err="1"/>
              <a:t>Lorem</a:t>
            </a:r>
            <a:r>
              <a:rPr lang="nl-NL"/>
              <a:t> </a:t>
            </a:r>
            <a:r>
              <a:rPr lang="nl-NL" err="1"/>
              <a:t>ipsum</a:t>
            </a:r>
            <a:r>
              <a:rPr lang="nl-NL"/>
              <a:t> </a:t>
            </a:r>
            <a:r>
              <a:rPr lang="nl-NL" err="1"/>
              <a:t>dolor</a:t>
            </a:r>
            <a:r>
              <a:rPr lang="nl-NL"/>
              <a:t> </a:t>
            </a:r>
            <a:r>
              <a:rPr lang="nl-NL" err="1"/>
              <a:t>sit</a:t>
            </a:r>
            <a:r>
              <a:rPr lang="nl-NL"/>
              <a:t> </a:t>
            </a:r>
            <a:r>
              <a:rPr lang="nl-NL" err="1"/>
              <a:t>amet</a:t>
            </a:r>
            <a:r>
              <a:rPr lang="nl-NL"/>
              <a:t>, </a:t>
            </a:r>
            <a:r>
              <a:rPr lang="nl-NL" err="1"/>
              <a:t>consectet</a:t>
            </a:r>
            <a:r>
              <a:rPr lang="nl-NL"/>
              <a:t> </a:t>
            </a:r>
            <a:r>
              <a:rPr lang="nl-NL" err="1"/>
              <a:t>adipisci</a:t>
            </a:r>
            <a:r>
              <a:rPr lang="nl-NL"/>
              <a:t> </a:t>
            </a:r>
            <a:r>
              <a:rPr lang="nl-NL" err="1"/>
              <a:t>elit</a:t>
            </a:r>
            <a:r>
              <a:rPr lang="nl-NL"/>
              <a:t>. </a:t>
            </a:r>
            <a:r>
              <a:rPr lang="nl-NL" err="1"/>
              <a:t>Pellentes</a:t>
            </a:r>
            <a:r>
              <a:rPr lang="nl-NL"/>
              <a:t> </a:t>
            </a:r>
            <a:r>
              <a:rPr lang="nl-NL" err="1"/>
              <a:t>blandit</a:t>
            </a:r>
            <a:r>
              <a:rPr lang="nl-NL"/>
              <a:t> </a:t>
            </a:r>
            <a:r>
              <a:rPr lang="nl-NL" err="1"/>
              <a:t>felis</a:t>
            </a:r>
            <a:r>
              <a:rPr lang="nl-NL"/>
              <a:t> </a:t>
            </a:r>
            <a:r>
              <a:rPr lang="nl-NL" err="1"/>
              <a:t>eu</a:t>
            </a:r>
            <a:r>
              <a:rPr lang="nl-NL"/>
              <a:t> </a:t>
            </a:r>
            <a:r>
              <a:rPr lang="nl-NL" err="1"/>
              <a:t>ullamcorp</a:t>
            </a:r>
            <a:r>
              <a:rPr lang="nl-NL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24DFA03F-3858-96BE-4388-E5F802B292A7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5051112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154" name="INSTRUCTION">
            <a:extLst>
              <a:ext uri="{FF2B5EF4-FFF2-40B4-BE49-F238E27FC236}">
                <a16:creationId xmlns:a16="http://schemas.microsoft.com/office/drawing/2014/main" id="{A43B4348-2DA9-EC7B-7FBF-63D7E7AA1B34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261" name="Rechthoek 260">
              <a:extLst>
                <a:ext uri="{FF2B5EF4-FFF2-40B4-BE49-F238E27FC236}">
                  <a16:creationId xmlns:a16="http://schemas.microsoft.com/office/drawing/2014/main" id="{116E64D3-3FD8-D681-A550-00A71B187843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262" name="Ovaal 261">
              <a:extLst>
                <a:ext uri="{FF2B5EF4-FFF2-40B4-BE49-F238E27FC236}">
                  <a16:creationId xmlns:a16="http://schemas.microsoft.com/office/drawing/2014/main" id="{D6D9B2E5-815E-54F8-45CB-758FEF3CD85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63" name="Rechthoek 262">
              <a:extLst>
                <a:ext uri="{FF2B5EF4-FFF2-40B4-BE49-F238E27FC236}">
                  <a16:creationId xmlns:a16="http://schemas.microsoft.com/office/drawing/2014/main" id="{2E74C92F-572C-42B6-FD7F-06E150E2F5C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4" name="Ovaal 263">
              <a:extLst>
                <a:ext uri="{FF2B5EF4-FFF2-40B4-BE49-F238E27FC236}">
                  <a16:creationId xmlns:a16="http://schemas.microsoft.com/office/drawing/2014/main" id="{98452FEC-BA4B-144F-A127-825D37A72C3E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65" name="Rechthoek 264">
              <a:extLst>
                <a:ext uri="{FF2B5EF4-FFF2-40B4-BE49-F238E27FC236}">
                  <a16:creationId xmlns:a16="http://schemas.microsoft.com/office/drawing/2014/main" id="{15E2BA09-AC84-0B20-175D-8282DA0D1ECC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6" name="Ovaal 265">
              <a:extLst>
                <a:ext uri="{FF2B5EF4-FFF2-40B4-BE49-F238E27FC236}">
                  <a16:creationId xmlns:a16="http://schemas.microsoft.com/office/drawing/2014/main" id="{867209BC-5406-CFB0-7102-3FD196C8DB21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267" name="Rechthoek 266">
              <a:extLst>
                <a:ext uri="{FF2B5EF4-FFF2-40B4-BE49-F238E27FC236}">
                  <a16:creationId xmlns:a16="http://schemas.microsoft.com/office/drawing/2014/main" id="{9AA4FA09-9555-171E-0ACC-644A52924DB8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268" name="Groep 267">
              <a:extLst>
                <a:ext uri="{FF2B5EF4-FFF2-40B4-BE49-F238E27FC236}">
                  <a16:creationId xmlns:a16="http://schemas.microsoft.com/office/drawing/2014/main" id="{D7927121-446F-A46D-EC3F-EA61EC973A76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306" name="Rechthoek 305">
                <a:extLst>
                  <a:ext uri="{FF2B5EF4-FFF2-40B4-BE49-F238E27FC236}">
                    <a16:creationId xmlns:a16="http://schemas.microsoft.com/office/drawing/2014/main" id="{EF474826-9952-52E6-BA20-638505A7E663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07" name="Rechthoek 306">
                <a:extLst>
                  <a:ext uri="{FF2B5EF4-FFF2-40B4-BE49-F238E27FC236}">
                    <a16:creationId xmlns:a16="http://schemas.microsoft.com/office/drawing/2014/main" id="{29606C24-A7EA-1631-7096-0A3F0727B826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08" name="Tekstvak 307">
                <a:extLst>
                  <a:ext uri="{FF2B5EF4-FFF2-40B4-BE49-F238E27FC236}">
                    <a16:creationId xmlns:a16="http://schemas.microsoft.com/office/drawing/2014/main" id="{EBD6CC5D-3171-F53E-28A5-A797EB30A0DF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309" name="Tekstvak 308">
                <a:extLst>
                  <a:ext uri="{FF2B5EF4-FFF2-40B4-BE49-F238E27FC236}">
                    <a16:creationId xmlns:a16="http://schemas.microsoft.com/office/drawing/2014/main" id="{3EC22138-55CC-F6E9-7160-76450081AC3B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310" name="Vrije vorm: vorm 309">
                <a:extLst>
                  <a:ext uri="{FF2B5EF4-FFF2-40B4-BE49-F238E27FC236}">
                    <a16:creationId xmlns:a16="http://schemas.microsoft.com/office/drawing/2014/main" id="{79182AE0-BFB7-6DF6-925A-8CF7411FA23E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11" name="Gelijkbenige driehoek 310">
                <a:extLst>
                  <a:ext uri="{FF2B5EF4-FFF2-40B4-BE49-F238E27FC236}">
                    <a16:creationId xmlns:a16="http://schemas.microsoft.com/office/drawing/2014/main" id="{A2F28A9B-4884-A9CE-8E90-92312864B5AB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312" name="Groep 311">
                <a:extLst>
                  <a:ext uri="{FF2B5EF4-FFF2-40B4-BE49-F238E27FC236}">
                    <a16:creationId xmlns:a16="http://schemas.microsoft.com/office/drawing/2014/main" id="{962A9EBF-6579-FE86-E040-7D13401C9F8F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317" name="Rechthoek 316">
                  <a:extLst>
                    <a:ext uri="{FF2B5EF4-FFF2-40B4-BE49-F238E27FC236}">
                      <a16:creationId xmlns:a16="http://schemas.microsoft.com/office/drawing/2014/main" id="{74F9E189-4976-2F00-4EAD-8738D5C2720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8" name="Rechthoek 317">
                  <a:extLst>
                    <a:ext uri="{FF2B5EF4-FFF2-40B4-BE49-F238E27FC236}">
                      <a16:creationId xmlns:a16="http://schemas.microsoft.com/office/drawing/2014/main" id="{405AE8E4-20C7-302A-FCC5-BE4F4AAFF8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Rechthoek 318">
                  <a:extLst>
                    <a:ext uri="{FF2B5EF4-FFF2-40B4-BE49-F238E27FC236}">
                      <a16:creationId xmlns:a16="http://schemas.microsoft.com/office/drawing/2014/main" id="{A5C0DAB1-101A-2BBE-F6CF-3EA2DC539C32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E3A09B67-A3CE-4C11-2466-BF2C41FF6A44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314" name="Rechthoek 313">
                  <a:extLst>
                    <a:ext uri="{FF2B5EF4-FFF2-40B4-BE49-F238E27FC236}">
                      <a16:creationId xmlns:a16="http://schemas.microsoft.com/office/drawing/2014/main" id="{2ACF57A4-BD8C-F4D9-B1DA-6530F5D5C94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Rechthoek 314">
                  <a:extLst>
                    <a:ext uri="{FF2B5EF4-FFF2-40B4-BE49-F238E27FC236}">
                      <a16:creationId xmlns:a16="http://schemas.microsoft.com/office/drawing/2014/main" id="{6ACD92C7-AD69-F62C-D29D-EEB23F54D51C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Rechthoek 315">
                  <a:extLst>
                    <a:ext uri="{FF2B5EF4-FFF2-40B4-BE49-F238E27FC236}">
                      <a16:creationId xmlns:a16="http://schemas.microsoft.com/office/drawing/2014/main" id="{6A928F83-329B-7467-7F3A-0D7B0103C37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69" name="Ovaal 268">
              <a:extLst>
                <a:ext uri="{FF2B5EF4-FFF2-40B4-BE49-F238E27FC236}">
                  <a16:creationId xmlns:a16="http://schemas.microsoft.com/office/drawing/2014/main" id="{2F1F148B-FE4C-3BAD-154E-82CDA65F3067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70" name="Rechthoek 269">
              <a:extLst>
                <a:ext uri="{FF2B5EF4-FFF2-40B4-BE49-F238E27FC236}">
                  <a16:creationId xmlns:a16="http://schemas.microsoft.com/office/drawing/2014/main" id="{607A41A3-D620-DDC5-3FAE-09FCE45B5892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1" name="Rechthoek 270">
              <a:extLst>
                <a:ext uri="{FF2B5EF4-FFF2-40B4-BE49-F238E27FC236}">
                  <a16:creationId xmlns:a16="http://schemas.microsoft.com/office/drawing/2014/main" id="{74632150-4E68-BB62-BAF6-C8BC28553150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272" name="Groep 271">
              <a:extLst>
                <a:ext uri="{FF2B5EF4-FFF2-40B4-BE49-F238E27FC236}">
                  <a16:creationId xmlns:a16="http://schemas.microsoft.com/office/drawing/2014/main" id="{1C538121-4D47-6904-CFF3-DD91C716B803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290" name="Groep 289">
                <a:extLst>
                  <a:ext uri="{FF2B5EF4-FFF2-40B4-BE49-F238E27FC236}">
                    <a16:creationId xmlns:a16="http://schemas.microsoft.com/office/drawing/2014/main" id="{98B26E60-2788-EE0D-176A-F02B1BA3E5FD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93" name="Groep 292">
                  <a:extLst>
                    <a:ext uri="{FF2B5EF4-FFF2-40B4-BE49-F238E27FC236}">
                      <a16:creationId xmlns:a16="http://schemas.microsoft.com/office/drawing/2014/main" id="{04F943A6-97E7-C10C-A266-D7638A589E7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00" name="Groep 299">
                    <a:extLst>
                      <a:ext uri="{FF2B5EF4-FFF2-40B4-BE49-F238E27FC236}">
                        <a16:creationId xmlns:a16="http://schemas.microsoft.com/office/drawing/2014/main" id="{3D80CCF9-945E-ABBD-3505-381167C1C68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303" name="Rechthoek 302">
                      <a:extLst>
                        <a:ext uri="{FF2B5EF4-FFF2-40B4-BE49-F238E27FC236}">
                          <a16:creationId xmlns:a16="http://schemas.microsoft.com/office/drawing/2014/main" id="{AC6024E8-ECBB-C69F-F5FF-3944D6D0DAA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04" name="Rechthoek 303">
                      <a:extLst>
                        <a:ext uri="{FF2B5EF4-FFF2-40B4-BE49-F238E27FC236}">
                          <a16:creationId xmlns:a16="http://schemas.microsoft.com/office/drawing/2014/main" id="{F5BE6BB3-3328-2495-1DEB-BD1A9AAAC68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05" name="Ovaal 304">
                      <a:extLst>
                        <a:ext uri="{FF2B5EF4-FFF2-40B4-BE49-F238E27FC236}">
                          <a16:creationId xmlns:a16="http://schemas.microsoft.com/office/drawing/2014/main" id="{44FB8678-6A03-EF21-9615-00D330EA781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301" name="Afbeelding 300">
                    <a:extLst>
                      <a:ext uri="{FF2B5EF4-FFF2-40B4-BE49-F238E27FC236}">
                        <a16:creationId xmlns:a16="http://schemas.microsoft.com/office/drawing/2014/main" id="{90292A26-7293-93C2-C983-0D2CD247E6A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302" name="Afbeelding 301">
                    <a:extLst>
                      <a:ext uri="{FF2B5EF4-FFF2-40B4-BE49-F238E27FC236}">
                        <a16:creationId xmlns:a16="http://schemas.microsoft.com/office/drawing/2014/main" id="{6742E80C-A789-CC89-8F1A-1573A8E3705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4" name="Groep 293">
                  <a:extLst>
                    <a:ext uri="{FF2B5EF4-FFF2-40B4-BE49-F238E27FC236}">
                      <a16:creationId xmlns:a16="http://schemas.microsoft.com/office/drawing/2014/main" id="{684B5473-F4BE-F9C7-4A18-C6AC7E54ADD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98" name="Rechthoek 297">
                    <a:extLst>
                      <a:ext uri="{FF2B5EF4-FFF2-40B4-BE49-F238E27FC236}">
                        <a16:creationId xmlns:a16="http://schemas.microsoft.com/office/drawing/2014/main" id="{5F916DA5-3AC2-40E6-B07D-F7B611E7AA1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Rechthoek 298">
                    <a:extLst>
                      <a:ext uri="{FF2B5EF4-FFF2-40B4-BE49-F238E27FC236}">
                        <a16:creationId xmlns:a16="http://schemas.microsoft.com/office/drawing/2014/main" id="{FF436F37-3CE6-31B6-DD04-8D3DD015581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95" name="Groep 294">
                  <a:extLst>
                    <a:ext uri="{FF2B5EF4-FFF2-40B4-BE49-F238E27FC236}">
                      <a16:creationId xmlns:a16="http://schemas.microsoft.com/office/drawing/2014/main" id="{72F9DEEC-42BF-2536-02D9-54E60AA9A2E8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96" name="Rechthoek 295">
                    <a:extLst>
                      <a:ext uri="{FF2B5EF4-FFF2-40B4-BE49-F238E27FC236}">
                        <a16:creationId xmlns:a16="http://schemas.microsoft.com/office/drawing/2014/main" id="{7B33CED9-DFFE-9B67-0E31-E4F76BE6E12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Rechthoek 296">
                    <a:extLst>
                      <a:ext uri="{FF2B5EF4-FFF2-40B4-BE49-F238E27FC236}">
                        <a16:creationId xmlns:a16="http://schemas.microsoft.com/office/drawing/2014/main" id="{A425F0D1-E6E4-A969-91D1-AED64D881BE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91" name="Rechthoek 290">
                <a:extLst>
                  <a:ext uri="{FF2B5EF4-FFF2-40B4-BE49-F238E27FC236}">
                    <a16:creationId xmlns:a16="http://schemas.microsoft.com/office/drawing/2014/main" id="{62D4A02F-A576-9FEC-D13B-52E35FCDD704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292" name="Gelijkbenige driehoek 291">
                <a:extLst>
                  <a:ext uri="{FF2B5EF4-FFF2-40B4-BE49-F238E27FC236}">
                    <a16:creationId xmlns:a16="http://schemas.microsoft.com/office/drawing/2014/main" id="{F026CF2C-D981-2574-72CA-BD9D0B7ECBFE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273" name="Rechthoek 272">
              <a:extLst>
                <a:ext uri="{FF2B5EF4-FFF2-40B4-BE49-F238E27FC236}">
                  <a16:creationId xmlns:a16="http://schemas.microsoft.com/office/drawing/2014/main" id="{8E219B9D-E6C1-EBB5-B562-BFA0D7502697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274" name="ICOON_info">
              <a:extLst>
                <a:ext uri="{FF2B5EF4-FFF2-40B4-BE49-F238E27FC236}">
                  <a16:creationId xmlns:a16="http://schemas.microsoft.com/office/drawing/2014/main" id="{D92744FE-2DA8-73AA-759C-F8AC90575C58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288" name="Ovaal 287">
                <a:extLst>
                  <a:ext uri="{FF2B5EF4-FFF2-40B4-BE49-F238E27FC236}">
                    <a16:creationId xmlns:a16="http://schemas.microsoft.com/office/drawing/2014/main" id="{E7935C00-2D96-5B55-E8CB-2F8C47D1C1C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89" name="Graphic 163" descr="Informatie">
                <a:extLst>
                  <a:ext uri="{FF2B5EF4-FFF2-40B4-BE49-F238E27FC236}">
                    <a16:creationId xmlns:a16="http://schemas.microsoft.com/office/drawing/2014/main" id="{5BC37131-6016-193B-B37B-D36F47ADC37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275" name="Groep 274">
              <a:extLst>
                <a:ext uri="{FF2B5EF4-FFF2-40B4-BE49-F238E27FC236}">
                  <a16:creationId xmlns:a16="http://schemas.microsoft.com/office/drawing/2014/main" id="{E71B9388-E5A0-D3FC-F229-7323114EE9C9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283" name="Inspireren">
                <a:extLst>
                  <a:ext uri="{FF2B5EF4-FFF2-40B4-BE49-F238E27FC236}">
                    <a16:creationId xmlns:a16="http://schemas.microsoft.com/office/drawing/2014/main" id="{2A3CDF32-A1D8-0354-3831-900A27975AD7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85" name="Freeform 12">
                  <a:extLst>
                    <a:ext uri="{FF2B5EF4-FFF2-40B4-BE49-F238E27FC236}">
                      <a16:creationId xmlns:a16="http://schemas.microsoft.com/office/drawing/2014/main" id="{09179C34-5EBC-F37B-864C-875FCC68D4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Freeform 13">
                  <a:extLst>
                    <a:ext uri="{FF2B5EF4-FFF2-40B4-BE49-F238E27FC236}">
                      <a16:creationId xmlns:a16="http://schemas.microsoft.com/office/drawing/2014/main" id="{0331BA26-E140-24F0-CC3A-49A2FA036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Freeform 14">
                  <a:extLst>
                    <a:ext uri="{FF2B5EF4-FFF2-40B4-BE49-F238E27FC236}">
                      <a16:creationId xmlns:a16="http://schemas.microsoft.com/office/drawing/2014/main" id="{10604FEC-1849-D149-E7BA-85562437A0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4" name="Tekstvak 283">
                <a:extLst>
                  <a:ext uri="{FF2B5EF4-FFF2-40B4-BE49-F238E27FC236}">
                    <a16:creationId xmlns:a16="http://schemas.microsoft.com/office/drawing/2014/main" id="{5362D64C-1F85-D275-B321-06940DFC7842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276" name="Groep 275">
              <a:extLst>
                <a:ext uri="{FF2B5EF4-FFF2-40B4-BE49-F238E27FC236}">
                  <a16:creationId xmlns:a16="http://schemas.microsoft.com/office/drawing/2014/main" id="{B0DC25D0-6EDA-5220-CFBD-801C4DB8810A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277" name="Groep 276">
                <a:extLst>
                  <a:ext uri="{FF2B5EF4-FFF2-40B4-BE49-F238E27FC236}">
                    <a16:creationId xmlns:a16="http://schemas.microsoft.com/office/drawing/2014/main" id="{BDCE74BE-8D35-06E9-9B93-22B5C135FED3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279" name="Vrije vorm: vorm 278">
                  <a:extLst>
                    <a:ext uri="{FF2B5EF4-FFF2-40B4-BE49-F238E27FC236}">
                      <a16:creationId xmlns:a16="http://schemas.microsoft.com/office/drawing/2014/main" id="{12C72830-A761-9C5B-EBBA-4D209180E74E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280" name="Groep 279">
                  <a:extLst>
                    <a:ext uri="{FF2B5EF4-FFF2-40B4-BE49-F238E27FC236}">
                      <a16:creationId xmlns:a16="http://schemas.microsoft.com/office/drawing/2014/main" id="{EBF79EFC-A13E-2702-D46B-B184A28A5B96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281" name="Vrije vorm: vorm 280">
                    <a:extLst>
                      <a:ext uri="{FF2B5EF4-FFF2-40B4-BE49-F238E27FC236}">
                        <a16:creationId xmlns:a16="http://schemas.microsoft.com/office/drawing/2014/main" id="{1A6BE298-2438-C423-160D-0DEBAC214BAE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2" name="Vrije vorm: vorm 281">
                    <a:extLst>
                      <a:ext uri="{FF2B5EF4-FFF2-40B4-BE49-F238E27FC236}">
                        <a16:creationId xmlns:a16="http://schemas.microsoft.com/office/drawing/2014/main" id="{15361427-76FC-FED6-622F-40A5554357EC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78" name="Tekstvak 277">
                <a:extLst>
                  <a:ext uri="{FF2B5EF4-FFF2-40B4-BE49-F238E27FC236}">
                    <a16:creationId xmlns:a16="http://schemas.microsoft.com/office/drawing/2014/main" id="{8909AA9A-5C96-D191-31D1-15F0C5E8DD67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  <p:grpSp>
        <p:nvGrpSpPr>
          <p:cNvPr id="141" name="Groep 140">
            <a:extLst>
              <a:ext uri="{FF2B5EF4-FFF2-40B4-BE49-F238E27FC236}">
                <a16:creationId xmlns:a16="http://schemas.microsoft.com/office/drawing/2014/main" id="{1F66B6FA-B5C5-6973-DD60-410DF2C2251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2F544E78-ABF5-A606-02AB-66726ED5F8F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43" name="Ovaal 142">
              <a:extLst>
                <a:ext uri="{FF2B5EF4-FFF2-40B4-BE49-F238E27FC236}">
                  <a16:creationId xmlns:a16="http://schemas.microsoft.com/office/drawing/2014/main" id="{E47D6791-4EF7-5BCB-AA8C-DE3DA5B581E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6D485FB8-28DD-BB68-8E1D-F2D919A0251F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145" name="Ovaal 144">
              <a:extLst>
                <a:ext uri="{FF2B5EF4-FFF2-40B4-BE49-F238E27FC236}">
                  <a16:creationId xmlns:a16="http://schemas.microsoft.com/office/drawing/2014/main" id="{B3CEE873-A0CF-237E-0615-227CBD4B8192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46" name="Rechthoek 145">
              <a:extLst>
                <a:ext uri="{FF2B5EF4-FFF2-40B4-BE49-F238E27FC236}">
                  <a16:creationId xmlns:a16="http://schemas.microsoft.com/office/drawing/2014/main" id="{F69D9266-FD29-CC16-BF85-3AEB4C85DF9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147" name="Rechthoek 146">
              <a:extLst>
                <a:ext uri="{FF2B5EF4-FFF2-40B4-BE49-F238E27FC236}">
                  <a16:creationId xmlns:a16="http://schemas.microsoft.com/office/drawing/2014/main" id="{8CAB7BE9-ABEA-8E06-0B89-11D5F3484E0F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48" name="Ovaal 147">
              <a:extLst>
                <a:ext uri="{FF2B5EF4-FFF2-40B4-BE49-F238E27FC236}">
                  <a16:creationId xmlns:a16="http://schemas.microsoft.com/office/drawing/2014/main" id="{0B5672EA-E78A-09D5-3069-EF321D7CF35B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49" name="Rechthoek 148">
              <a:extLst>
                <a:ext uri="{FF2B5EF4-FFF2-40B4-BE49-F238E27FC236}">
                  <a16:creationId xmlns:a16="http://schemas.microsoft.com/office/drawing/2014/main" id="{330A36F5-A518-473E-AACB-C85EB62EED41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80DBB3C6-AFC6-541A-9A80-A5D9B77E253A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E6170E04-DDE9-D539-9D12-446A289E1A9D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84498526-FA1B-6E24-6CCC-75A29410F1B1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96D162AA-BE9B-293C-93B4-FD1C21C0263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F317A01E-312B-F161-AF4A-60796175BE91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940E8466-EFDC-A5A2-1A99-BD1C1509048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158" name="Ovaal 157">
              <a:extLst>
                <a:ext uri="{FF2B5EF4-FFF2-40B4-BE49-F238E27FC236}">
                  <a16:creationId xmlns:a16="http://schemas.microsoft.com/office/drawing/2014/main" id="{37FE3AC9-0CD6-F2D8-8352-412FD6AE1AD3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B8556E0-2FDC-14A9-5C5B-EBE6D90AB07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092DADC5-D665-2A2B-1297-B2BE527634F2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4F2D4C50-8E49-DD73-9872-FD4132549758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62" name="Ovaal 161">
              <a:extLst>
                <a:ext uri="{FF2B5EF4-FFF2-40B4-BE49-F238E27FC236}">
                  <a16:creationId xmlns:a16="http://schemas.microsoft.com/office/drawing/2014/main" id="{9A18B6C9-C99B-4F08-268C-FA0911E50FDF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63" name="Rechthoek 162">
              <a:extLst>
                <a:ext uri="{FF2B5EF4-FFF2-40B4-BE49-F238E27FC236}">
                  <a16:creationId xmlns:a16="http://schemas.microsoft.com/office/drawing/2014/main" id="{B2BCC7E3-F60E-1F1C-3AB5-49E26FBDCB7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86F36A9E-8463-AB27-36D3-FC0050D2FDE5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65" name="ICOON_info">
              <a:extLst>
                <a:ext uri="{FF2B5EF4-FFF2-40B4-BE49-F238E27FC236}">
                  <a16:creationId xmlns:a16="http://schemas.microsoft.com/office/drawing/2014/main" id="{1C17BD17-13F4-F34A-FCD5-3CA8ED8A3FBF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213" name="Ovaal 212">
                <a:extLst>
                  <a:ext uri="{FF2B5EF4-FFF2-40B4-BE49-F238E27FC236}">
                    <a16:creationId xmlns:a16="http://schemas.microsoft.com/office/drawing/2014/main" id="{5EECDFDA-D0F0-2D40-C9A0-A8E073BE82A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14" name="Graphic 163" descr="Informatie">
                <a:extLst>
                  <a:ext uri="{FF2B5EF4-FFF2-40B4-BE49-F238E27FC236}">
                    <a16:creationId xmlns:a16="http://schemas.microsoft.com/office/drawing/2014/main" id="{D6AE1472-07F8-2FBC-A259-53A233D1DB2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66" name="VOORBEELD">
              <a:extLst>
                <a:ext uri="{FF2B5EF4-FFF2-40B4-BE49-F238E27FC236}">
                  <a16:creationId xmlns:a16="http://schemas.microsoft.com/office/drawing/2014/main" id="{AEFA88AE-5CF1-3E81-6268-C7C10B39D707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DEA57D47-B2C2-8860-8DE8-097001FD3E3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13985DD2-FCFE-81B7-0DD4-5435B218FE8E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75" name="Groep 174">
                <a:extLst>
                  <a:ext uri="{FF2B5EF4-FFF2-40B4-BE49-F238E27FC236}">
                    <a16:creationId xmlns:a16="http://schemas.microsoft.com/office/drawing/2014/main" id="{0AF33612-C519-2BB3-ED77-A39FC1090BA7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206" name="Groep 205">
                  <a:extLst>
                    <a:ext uri="{FF2B5EF4-FFF2-40B4-BE49-F238E27FC236}">
                      <a16:creationId xmlns:a16="http://schemas.microsoft.com/office/drawing/2014/main" id="{BABDE19D-DD1D-B327-1026-C9870385F7F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08" name="Rechte verbindingslijn 207">
                    <a:extLst>
                      <a:ext uri="{FF2B5EF4-FFF2-40B4-BE49-F238E27FC236}">
                        <a16:creationId xmlns:a16="http://schemas.microsoft.com/office/drawing/2014/main" id="{5D7101CB-51F8-7E60-E5F0-66B945256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9" name="Rechte verbindingslijn 208">
                    <a:extLst>
                      <a:ext uri="{FF2B5EF4-FFF2-40B4-BE49-F238E27FC236}">
                        <a16:creationId xmlns:a16="http://schemas.microsoft.com/office/drawing/2014/main" id="{0B0C7252-DFB0-5DF1-932D-44784518BC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0" name="Rechte verbindingslijn 209">
                    <a:extLst>
                      <a:ext uri="{FF2B5EF4-FFF2-40B4-BE49-F238E27FC236}">
                        <a16:creationId xmlns:a16="http://schemas.microsoft.com/office/drawing/2014/main" id="{20D71470-5E36-F311-76CC-2D1C15BD0EE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1" name="Rechte verbindingslijn 210">
                    <a:extLst>
                      <a:ext uri="{FF2B5EF4-FFF2-40B4-BE49-F238E27FC236}">
                        <a16:creationId xmlns:a16="http://schemas.microsoft.com/office/drawing/2014/main" id="{988BCB83-57CB-2A34-6FA9-8CC099460D7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2" name="Rechte verbindingslijn 211">
                    <a:extLst>
                      <a:ext uri="{FF2B5EF4-FFF2-40B4-BE49-F238E27FC236}">
                        <a16:creationId xmlns:a16="http://schemas.microsoft.com/office/drawing/2014/main" id="{E1C863CC-D499-37DC-C729-62D28CD8414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7" name="Pijl: rechts 206">
                  <a:extLst>
                    <a:ext uri="{FF2B5EF4-FFF2-40B4-BE49-F238E27FC236}">
                      <a16:creationId xmlns:a16="http://schemas.microsoft.com/office/drawing/2014/main" id="{9C2704D4-EF6B-B42A-AF36-EC43CA0BBEE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6" name="Groep 175">
                <a:extLst>
                  <a:ext uri="{FF2B5EF4-FFF2-40B4-BE49-F238E27FC236}">
                    <a16:creationId xmlns:a16="http://schemas.microsoft.com/office/drawing/2014/main" id="{6FFBF4E2-6268-14D7-7822-D362C81C17C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99" name="Groep 198">
                  <a:extLst>
                    <a:ext uri="{FF2B5EF4-FFF2-40B4-BE49-F238E27FC236}">
                      <a16:creationId xmlns:a16="http://schemas.microsoft.com/office/drawing/2014/main" id="{2383958C-A64B-7941-DB0C-3BB65BBC6A1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29998051-D427-04AE-5C37-ABA5D62492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996DD44B-0F01-FF85-FDFB-2946C4A18A5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3" name="Rechte verbindingslijn 202">
                    <a:extLst>
                      <a:ext uri="{FF2B5EF4-FFF2-40B4-BE49-F238E27FC236}">
                        <a16:creationId xmlns:a16="http://schemas.microsoft.com/office/drawing/2014/main" id="{9EE19747-A4DB-0F49-3758-48C929F313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4" name="Rechte verbindingslijn 203">
                    <a:extLst>
                      <a:ext uri="{FF2B5EF4-FFF2-40B4-BE49-F238E27FC236}">
                        <a16:creationId xmlns:a16="http://schemas.microsoft.com/office/drawing/2014/main" id="{387AA6C5-D81B-7A24-B5AA-5C6FC08846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C5E7FA2A-487E-AB60-8E49-A24AD818F51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0" name="Pijl: rechts 199">
                  <a:extLst>
                    <a:ext uri="{FF2B5EF4-FFF2-40B4-BE49-F238E27FC236}">
                      <a16:creationId xmlns:a16="http://schemas.microsoft.com/office/drawing/2014/main" id="{A94C1CC5-0224-B3AA-6A4D-7FCD45C2B29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77" name="Rechte verbindingslijn 176">
                <a:extLst>
                  <a:ext uri="{FF2B5EF4-FFF2-40B4-BE49-F238E27FC236}">
                    <a16:creationId xmlns:a16="http://schemas.microsoft.com/office/drawing/2014/main" id="{C510C94D-35E7-F35B-D0B6-9101EF0344B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706BA282-4A62-B570-BF81-B3B0502B24A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79" name="Rechthoek 178">
                <a:extLst>
                  <a:ext uri="{FF2B5EF4-FFF2-40B4-BE49-F238E27FC236}">
                    <a16:creationId xmlns:a16="http://schemas.microsoft.com/office/drawing/2014/main" id="{10FA49F2-EEBC-7F90-87D2-32409ED3A3F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D11D3A05-9947-020E-D1CB-52144E8ED46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22AB18F7-F959-C8ED-4713-EE9A6710B9B4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91" name="Rechthoek 190">
                  <a:extLst>
                    <a:ext uri="{FF2B5EF4-FFF2-40B4-BE49-F238E27FC236}">
                      <a16:creationId xmlns:a16="http://schemas.microsoft.com/office/drawing/2014/main" id="{855A457A-0051-2ADB-9D58-29571077A1D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92" name="Groep 191">
                  <a:extLst>
                    <a:ext uri="{FF2B5EF4-FFF2-40B4-BE49-F238E27FC236}">
                      <a16:creationId xmlns:a16="http://schemas.microsoft.com/office/drawing/2014/main" id="{BBFE3C8A-E83B-75BB-579D-BA6F748DBC2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94" name="Rechte verbindingslijn 193">
                    <a:extLst>
                      <a:ext uri="{FF2B5EF4-FFF2-40B4-BE49-F238E27FC236}">
                        <a16:creationId xmlns:a16="http://schemas.microsoft.com/office/drawing/2014/main" id="{B675DB9D-14D3-6AD9-CA74-E631DDE6220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5" name="Rechte verbindingslijn 194">
                    <a:extLst>
                      <a:ext uri="{FF2B5EF4-FFF2-40B4-BE49-F238E27FC236}">
                        <a16:creationId xmlns:a16="http://schemas.microsoft.com/office/drawing/2014/main" id="{0AA1FB2B-446B-D9A4-EE4E-5E4052992CD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6" name="Rechte verbindingslijn 195">
                    <a:extLst>
                      <a:ext uri="{FF2B5EF4-FFF2-40B4-BE49-F238E27FC236}">
                        <a16:creationId xmlns:a16="http://schemas.microsoft.com/office/drawing/2014/main" id="{08DAF9A1-7175-FCDF-DAB2-04B3229F07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4776BF6C-BE51-C8E0-2F64-335893E31A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DEF707D1-EA69-1447-72F7-CDEC3FDE3D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3" name="Pijl: rechts 192">
                  <a:extLst>
                    <a:ext uri="{FF2B5EF4-FFF2-40B4-BE49-F238E27FC236}">
                      <a16:creationId xmlns:a16="http://schemas.microsoft.com/office/drawing/2014/main" id="{D8F76F4C-3A6A-6554-0EDC-2205B7C298C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2E85099E-FC8E-ADA5-CCD7-2A3261BFC4F4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83" name="Rechthoek 182">
                  <a:extLst>
                    <a:ext uri="{FF2B5EF4-FFF2-40B4-BE49-F238E27FC236}">
                      <a16:creationId xmlns:a16="http://schemas.microsoft.com/office/drawing/2014/main" id="{6D48CB38-D1C8-4B6A-0D6F-BB61B0B252C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12B33664-7ABB-84F0-DD1F-7F3357C78B0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86" name="Rechte verbindingslijn 185">
                    <a:extLst>
                      <a:ext uri="{FF2B5EF4-FFF2-40B4-BE49-F238E27FC236}">
                        <a16:creationId xmlns:a16="http://schemas.microsoft.com/office/drawing/2014/main" id="{80C5C7E3-D3CC-6F84-EADC-9157691EF1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6F70AB1C-8E8A-CB47-DBA9-87AED8462B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B03FBCF5-8C16-FBBE-6A54-C6A2AB6D19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C086F493-1F35-347D-7F03-C400255EF2D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A1EABF13-E8C3-0DE1-615C-B61B1EEACF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85" name="Pijl: rechts 184">
                  <a:extLst>
                    <a:ext uri="{FF2B5EF4-FFF2-40B4-BE49-F238E27FC236}">
                      <a16:creationId xmlns:a16="http://schemas.microsoft.com/office/drawing/2014/main" id="{722DDD2F-D3BA-C028-0F0E-53238E6F2E9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67" name="Groep 166">
              <a:extLst>
                <a:ext uri="{FF2B5EF4-FFF2-40B4-BE49-F238E27FC236}">
                  <a16:creationId xmlns:a16="http://schemas.microsoft.com/office/drawing/2014/main" id="{1816CC02-D2C5-1AE1-B878-CEE516999D33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68" name="Inspireren">
                <a:extLst>
                  <a:ext uri="{FF2B5EF4-FFF2-40B4-BE49-F238E27FC236}">
                    <a16:creationId xmlns:a16="http://schemas.microsoft.com/office/drawing/2014/main" id="{603EE2A4-9382-9EC9-0B7A-5EE0733D359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0" name="Freeform 12">
                  <a:extLst>
                    <a:ext uri="{FF2B5EF4-FFF2-40B4-BE49-F238E27FC236}">
                      <a16:creationId xmlns:a16="http://schemas.microsoft.com/office/drawing/2014/main" id="{53E4E836-8C0A-EA56-F733-BB8B03677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Freeform 13">
                  <a:extLst>
                    <a:ext uri="{FF2B5EF4-FFF2-40B4-BE49-F238E27FC236}">
                      <a16:creationId xmlns:a16="http://schemas.microsoft.com/office/drawing/2014/main" id="{8F923877-C21F-3313-2990-C2F3F40FE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2" name="Freeform 14">
                  <a:extLst>
                    <a:ext uri="{FF2B5EF4-FFF2-40B4-BE49-F238E27FC236}">
                      <a16:creationId xmlns:a16="http://schemas.microsoft.com/office/drawing/2014/main" id="{02AC9FAB-69F8-D243-E9B8-7BF87D8D8E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9" name="Tekstvak 168">
                <a:extLst>
                  <a:ext uri="{FF2B5EF4-FFF2-40B4-BE49-F238E27FC236}">
                    <a16:creationId xmlns:a16="http://schemas.microsoft.com/office/drawing/2014/main" id="{07260712-D322-D074-C935-C82DC676CAB2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888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D0A2F1ED-5309-6670-B350-93444FD967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923" t="12073" b="69286"/>
          <a:stretch/>
        </p:blipFill>
        <p:spPr>
          <a:xfrm>
            <a:off x="-1460" y="0"/>
            <a:ext cx="12193460" cy="101867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C5EA7-224A-DAD6-0EB7-85ABD6DAD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982" y="1440032"/>
            <a:ext cx="10882672" cy="492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06937-2FCF-9AC3-EC7D-C0AF2030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-10160"/>
            <a:ext cx="7437699" cy="1008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006E8B-216F-926C-0C26-402F456961A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675818" y="290546"/>
            <a:ext cx="1756611" cy="4861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167BE00-7549-2EE6-5B32-B8189E304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4748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65163" y="722313"/>
            <a:ext cx="1058263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#1</a:t>
            </a:r>
          </a:p>
          <a:p>
            <a:pPr lvl="5"/>
            <a:r>
              <a:rPr lang="en-GB" noProof="0"/>
              <a:t>Heading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2266793" y="7267316"/>
            <a:ext cx="41148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|  Published under cc-by licence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175566" y="7255814"/>
            <a:ext cx="284597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‹nr.›</a:t>
            </a:fld>
            <a:endParaRPr lang="en-GB"/>
          </a:p>
        </p:txBody>
      </p:sp>
      <p:grpSp>
        <p:nvGrpSpPr>
          <p:cNvPr id="15" name="GRID" hidden="1">
            <a:extLst>
              <a:ext uri="{FF2B5EF4-FFF2-40B4-BE49-F238E27FC236}">
                <a16:creationId xmlns:a16="http://schemas.microsoft.com/office/drawing/2014/main" id="{4129D105-9E64-446B-9706-45C80CEFF79A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chemeClr val="tx1">
              <a:alpha val="20000"/>
            </a:schemeClr>
          </a:solidFill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7D9988B5-FF41-44BF-9EBA-8ED0383D0B4A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23B51F0-7066-4BAC-B391-CBE4243866E1}"/>
                </a:ext>
              </a:extLst>
            </p:cNvPr>
            <p:cNvSpPr/>
            <p:nvPr userDrawn="1"/>
          </p:nvSpPr>
          <p:spPr>
            <a:xfrm>
              <a:off x="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986314BC-5B6A-423E-A18F-BE67EEBFD0AA}"/>
                </a:ext>
              </a:extLst>
            </p:cNvPr>
            <p:cNvSpPr/>
            <p:nvPr userDrawn="1"/>
          </p:nvSpPr>
          <p:spPr>
            <a:xfrm>
              <a:off x="1147200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459F3FC6-346A-4720-8A58-EF51F3E955F9}"/>
                </a:ext>
              </a:extLst>
            </p:cNvPr>
            <p:cNvSpPr/>
            <p:nvPr userDrawn="1"/>
          </p:nvSpPr>
          <p:spPr>
            <a:xfrm>
              <a:off x="0" y="1064525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3D4E2D73-574C-4613-A3A4-5612A2E130A4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52775937-D9EA-4974-9459-412AF5D1CBD4}"/>
                </a:ext>
              </a:extLst>
            </p:cNvPr>
            <p:cNvSpPr/>
            <p:nvPr userDrawn="1"/>
          </p:nvSpPr>
          <p:spPr>
            <a:xfrm>
              <a:off x="0" y="5806208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</p:grpSp>
      <p:sp>
        <p:nvSpPr>
          <p:cNvPr id="20" name="Tekstvak 19">
            <a:extLst>
              <a:ext uri="{FF2B5EF4-FFF2-40B4-BE49-F238E27FC236}">
                <a16:creationId xmlns:a16="http://schemas.microsoft.com/office/drawing/2014/main" id="{88A106C3-3B5C-4817-A9B9-E1AA65368768}"/>
              </a:ext>
            </a:extLst>
          </p:cNvPr>
          <p:cNvSpPr txBox="1"/>
          <p:nvPr userDrawn="1"/>
        </p:nvSpPr>
        <p:spPr>
          <a:xfrm>
            <a:off x="-12032" y="-542026"/>
            <a:ext cx="2129051" cy="1501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0" cap="all" baseline="0" noProof="0">
                <a:latin typeface="+mj-lt"/>
              </a:rPr>
              <a:t>Name of the layout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8839A4-EDB3-CD18-65F6-1247F05B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7267317"/>
            <a:ext cx="1451700" cy="1517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35A72ECF-8B84-41B2-B55D-F6FF3126552C}" type="datetime3">
              <a:rPr lang="en-GB" smtClean="0"/>
              <a:t>19 March, 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1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7675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ptos" panose="020B0004020202020204" pitchFamily="34" charset="0"/>
        <a:buChar char="−"/>
        <a:defRPr sz="18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18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ptos" panose="020B0004020202020204" pitchFamily="34" charset="0"/>
        <a:buNone/>
        <a:defRPr sz="2000" b="1" i="0" kern="1200" cap="none" baseline="0">
          <a:solidFill>
            <a:schemeClr val="accent4"/>
          </a:solidFill>
          <a:latin typeface="+mj-lt"/>
          <a:ea typeface="+mn-ea"/>
          <a:cs typeface="+mn-cs"/>
        </a:defRPr>
      </a:lvl6pPr>
      <a:lvl7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Tx/>
        <a:buNone/>
        <a:tabLst/>
        <a:defRPr sz="1400" i="1" kern="12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3">
          <p15:clr>
            <a:srgbClr val="F26B43"/>
          </p15:clr>
        </p15:guide>
        <p15:guide id="2" pos="450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A4A3A4"/>
          </p15:clr>
        </p15:guide>
        <p15:guide id="5" orient="horz" pos="4092">
          <p15:clr>
            <a:srgbClr val="A4A3A4"/>
          </p15:clr>
        </p15:guide>
        <p15:guide id="6" pos="7219">
          <p15:clr>
            <a:srgbClr val="F26B43"/>
          </p15:clr>
        </p15:guide>
        <p15:guide id="7" orient="horz" pos="669">
          <p15:clr>
            <a:srgbClr val="A4A3A4"/>
          </p15:clr>
        </p15:guide>
        <p15:guide id="8" orient="horz" pos="455">
          <p15:clr>
            <a:srgbClr val="A4A3A4"/>
          </p15:clr>
        </p15:guide>
        <p15:guide id="9" orient="horz" pos="2160">
          <p15:clr>
            <a:srgbClr val="F26B43"/>
          </p15:clr>
        </p15:guide>
        <p15:guide id="10" orient="horz" pos="142">
          <p15:clr>
            <a:srgbClr val="5ACBF0"/>
          </p15:clr>
        </p15:guide>
        <p15:guide id="11" orient="horz" pos="4178">
          <p15:clr>
            <a:srgbClr val="5ACBF0"/>
          </p15:clr>
        </p15:guide>
        <p15:guide id="12" pos="3840">
          <p15:clr>
            <a:srgbClr val="F26B43"/>
          </p15:clr>
        </p15:guide>
        <p15:guide id="13" pos="121">
          <p15:clr>
            <a:srgbClr val="5ACBF0"/>
          </p15:clr>
        </p15:guide>
        <p15:guide id="14" pos="7559">
          <p15:clr>
            <a:srgbClr val="5ACBF0"/>
          </p15:clr>
        </p15:guide>
        <p15:guide id="15" orient="horz">
          <p15:clr>
            <a:srgbClr val="FDE53C"/>
          </p15:clr>
        </p15:guide>
        <p15:guide id="16" pos="7680">
          <p15:clr>
            <a:srgbClr val="FDE53C"/>
          </p15:clr>
        </p15:guide>
        <p15:guide id="17">
          <p15:clr>
            <a:srgbClr val="FDE53C"/>
          </p15:clr>
        </p15:guide>
        <p15:guide id="18" orient="horz" pos="4320">
          <p15:clr>
            <a:srgbClr val="FDE53C"/>
          </p15:clr>
        </p15:guide>
        <p15:guide id="19" pos="4021">
          <p15:clr>
            <a:srgbClr val="F26B43"/>
          </p15:clr>
        </p15:guide>
        <p15:guide id="20" pos="36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hemel, buitenshuis, wolk, verkeerslicht&#10;&#10;Automatisch gegenereerde beschrijving">
            <a:extLst>
              <a:ext uri="{FF2B5EF4-FFF2-40B4-BE49-F238E27FC236}">
                <a16:creationId xmlns:a16="http://schemas.microsoft.com/office/drawing/2014/main" id="{5AE2AAE5-207D-9CA4-80A0-FABC1A56F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394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A16472-BA94-CE64-8657-FF34E6AA2AA9}"/>
              </a:ext>
            </a:extLst>
          </p:cNvPr>
          <p:cNvSpPr/>
          <p:nvPr/>
        </p:nvSpPr>
        <p:spPr>
          <a:xfrm>
            <a:off x="135681" y="180945"/>
            <a:ext cx="6907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OCRE2024 update</a:t>
            </a:r>
          </a:p>
        </p:txBody>
      </p:sp>
      <p:sp>
        <p:nvSpPr>
          <p:cNvPr id="3" name="Rectángulo 3075">
            <a:extLst>
              <a:ext uri="{FF2B5EF4-FFF2-40B4-BE49-F238E27FC236}">
                <a16:creationId xmlns:a16="http://schemas.microsoft.com/office/drawing/2014/main" id="{331B3789-6F09-5F04-F61A-3AE414BEA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642" y="4326824"/>
            <a:ext cx="4318997" cy="248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altLang="en-US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GÉANT</a:t>
            </a:r>
          </a:p>
          <a:p>
            <a:pPr>
              <a:spcBef>
                <a:spcPct val="20000"/>
              </a:spcBef>
            </a:pPr>
            <a:r>
              <a:rPr lang="en-GB" alt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March 2025, SIG-MSP Paris</a:t>
            </a:r>
          </a:p>
          <a:p>
            <a:pPr>
              <a:spcBef>
                <a:spcPct val="20000"/>
              </a:spcBef>
            </a:pPr>
            <a:r>
              <a:rPr lang="en-GB" alt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Michel Wets</a:t>
            </a:r>
            <a:endParaRPr lang="en-GB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GB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7850ECE-89DB-1B24-6C7F-72F9149D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Green Traffic Light Png">
            <a:extLst>
              <a:ext uri="{FF2B5EF4-FFF2-40B4-BE49-F238E27FC236}">
                <a16:creationId xmlns:a16="http://schemas.microsoft.com/office/drawing/2014/main" id="{961A75A2-C168-D3E0-1C5C-B68CD88A44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2934586" cy="293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736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72A63-D872-8421-8CC1-C71C79209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dirty="0"/>
              <a:t>Key benefits for R&amp;E institutes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F857A0-0ECC-1654-A195-77E20DB43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IE" dirty="0">
                <a:latin typeface="Arial"/>
                <a:cs typeface="Arial"/>
              </a:rPr>
              <a:t>Access to broad set of </a:t>
            </a:r>
            <a:r>
              <a:rPr lang="en-IE" noProof="0" dirty="0">
                <a:latin typeface="Arial"/>
                <a:cs typeface="Arial"/>
              </a:rPr>
              <a:t>national, European and US cloud platforms</a:t>
            </a:r>
          </a:p>
          <a:p>
            <a:r>
              <a:rPr lang="en-IE" dirty="0">
                <a:latin typeface="Arial"/>
                <a:cs typeface="Arial"/>
              </a:rPr>
              <a:t>Ready to use contracts &amp; without having to tender</a:t>
            </a:r>
          </a:p>
          <a:p>
            <a:r>
              <a:rPr lang="en-IE" dirty="0">
                <a:latin typeface="Arial"/>
                <a:cs typeface="Arial"/>
              </a:rPr>
              <a:t>Fully compliant with the right conditions of use</a:t>
            </a:r>
          </a:p>
          <a:p>
            <a:r>
              <a:rPr lang="en-IE" dirty="0">
                <a:latin typeface="Arial"/>
                <a:cs typeface="Arial"/>
              </a:rPr>
              <a:t>Win – Win: Easy to use &amp; creating a route to market </a:t>
            </a:r>
          </a:p>
          <a:p>
            <a:r>
              <a:rPr lang="en-IE" dirty="0">
                <a:latin typeface="Arial"/>
                <a:cs typeface="Arial"/>
              </a:rPr>
              <a:t>Enabling acceleration of cloud transformation in R&amp;E</a:t>
            </a:r>
          </a:p>
          <a:p>
            <a:r>
              <a:rPr lang="en-IE" dirty="0">
                <a:latin typeface="Arial"/>
                <a:cs typeface="Arial"/>
              </a:rPr>
              <a:t>Supported by NRENs and GÉANT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17368D1-1EF8-AA0B-63C5-94A00C31B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5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BE8BA-0FA2-E634-A81E-7742DBFD4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F9F94-C9C5-6B70-D87D-E5D9ACF26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640" y="1538271"/>
            <a:ext cx="4895111" cy="41912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dirty="0">
                <a:latin typeface="Arial"/>
                <a:cs typeface="Arial"/>
              </a:rPr>
              <a:t>3</a:t>
            </a:r>
            <a:r>
              <a:rPr lang="en-US" sz="2200" baseline="30000" dirty="0">
                <a:latin typeface="Arial"/>
                <a:cs typeface="Arial"/>
              </a:rPr>
              <a:t>rd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noProof="0" dirty="0">
                <a:latin typeface="Arial"/>
                <a:cs typeface="Arial"/>
              </a:rPr>
              <a:t>iteration of pan-European cloud tender</a:t>
            </a:r>
            <a:r>
              <a:rPr lang="en-US" sz="2200" dirty="0">
                <a:latin typeface="Arial"/>
                <a:cs typeface="Arial"/>
              </a:rPr>
              <a:t> | IaaS+</a:t>
            </a:r>
            <a:endParaRPr lang="en-US" sz="2200" noProof="0" dirty="0">
              <a:latin typeface="Arial"/>
              <a:ea typeface="Calibri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200" noProof="0" dirty="0">
                <a:latin typeface="Arial"/>
                <a:cs typeface="Arial"/>
              </a:rPr>
              <a:t>Currently used by 1000+ institutes in 28 countries </a:t>
            </a:r>
            <a:endParaRPr lang="en-US" sz="2200" noProof="0" dirty="0">
              <a:latin typeface="Arial"/>
              <a:ea typeface="Calibri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/>
                <a:cs typeface="Arial"/>
              </a:rPr>
              <a:t>S</a:t>
            </a:r>
            <a:r>
              <a:rPr lang="en-US" sz="2200" noProof="0" dirty="0">
                <a:latin typeface="Arial"/>
                <a:cs typeface="Arial"/>
              </a:rPr>
              <a:t>pend 2024: 125M Euro, </a:t>
            </a:r>
            <a:r>
              <a:rPr lang="en-US" sz="2200" dirty="0">
                <a:latin typeface="Arial"/>
                <a:cs typeface="Arial"/>
              </a:rPr>
              <a:t>&gt; 25</a:t>
            </a:r>
            <a:r>
              <a:rPr lang="en-US" sz="2200" noProof="0" dirty="0">
                <a:latin typeface="Arial"/>
                <a:cs typeface="Arial"/>
              </a:rPr>
              <a:t>% growth YoY</a:t>
            </a:r>
            <a:endParaRPr lang="en-US" sz="2200" noProof="0" dirty="0">
              <a:latin typeface="Arial"/>
              <a:ea typeface="Calibri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/>
                <a:cs typeface="Arial"/>
              </a:rPr>
              <a:t>Contract value over 5 years: 1.8 B Euro</a:t>
            </a:r>
            <a:endParaRPr lang="en-US" sz="2200" dirty="0">
              <a:latin typeface="Arial"/>
              <a:ea typeface="Calibri"/>
              <a:cs typeface="Arial"/>
            </a:endParaRPr>
          </a:p>
        </p:txBody>
      </p:sp>
      <p:pic>
        <p:nvPicPr>
          <p:cNvPr id="5" name="Afbeelding 4" descr="Afbeelding met tekst, schermopname, Lettertype, nummer&#10;&#10;Automatisch gegenereerde beschrijving">
            <a:extLst>
              <a:ext uri="{FF2B5EF4-FFF2-40B4-BE49-F238E27FC236}">
                <a16:creationId xmlns:a16="http://schemas.microsoft.com/office/drawing/2014/main" id="{B6DF29EB-E067-DD9C-2B33-456878846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424" y="1405124"/>
            <a:ext cx="6178932" cy="3756323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F26D98-A2B2-F019-5EA6-EB2CE1F96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F022A5D0-11B6-750B-5BF8-7F853DA319AF}"/>
              </a:ext>
            </a:extLst>
          </p:cNvPr>
          <p:cNvSpPr txBox="1">
            <a:spLocks/>
          </p:cNvSpPr>
          <p:nvPr/>
        </p:nvSpPr>
        <p:spPr>
          <a:xfrm>
            <a:off x="571982" y="1"/>
            <a:ext cx="7779538" cy="1005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IE" sz="2800" dirty="0">
                <a:latin typeface="Arial"/>
                <a:cs typeface="Arial"/>
              </a:rPr>
              <a:t>OCRE2024 recap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5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D2EC4-8302-9CB3-CB92-27F2EA60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L" sz="3200">
                <a:latin typeface="+mn-lt"/>
              </a:rPr>
              <a:t>Timeline and planning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56F46-F5A2-A1C9-E8EE-337B04BB2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3" descr="Timeline Smart Art Placeholder ">
            <a:extLst>
              <a:ext uri="{FF2B5EF4-FFF2-40B4-BE49-F238E27FC236}">
                <a16:creationId xmlns:a16="http://schemas.microsoft.com/office/drawing/2014/main" id="{3FA74AA5-AB4E-A855-7926-CE2905DF60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018287"/>
              </p:ext>
            </p:extLst>
          </p:nvPr>
        </p:nvGraphicFramePr>
        <p:xfrm>
          <a:off x="6326700" y="4730252"/>
          <a:ext cx="5822018" cy="1958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6165C9C-1303-5AD4-B58C-2D0045AF20F2}"/>
              </a:ext>
            </a:extLst>
          </p:cNvPr>
          <p:cNvGraphicFramePr>
            <a:graphicFrameLocks noGrp="1"/>
          </p:cNvGraphicFramePr>
          <p:nvPr/>
        </p:nvGraphicFramePr>
        <p:xfrm>
          <a:off x="279034" y="1195203"/>
          <a:ext cx="5724524" cy="4262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1950">
                  <a:extLst>
                    <a:ext uri="{9D8B030D-6E8A-4147-A177-3AD203B41FA5}">
                      <a16:colId xmlns:a16="http://schemas.microsoft.com/office/drawing/2014/main" val="2851531957"/>
                    </a:ext>
                  </a:extLst>
                </a:gridCol>
                <a:gridCol w="407715">
                  <a:extLst>
                    <a:ext uri="{9D8B030D-6E8A-4147-A177-3AD203B41FA5}">
                      <a16:colId xmlns:a16="http://schemas.microsoft.com/office/drawing/2014/main" val="3451320073"/>
                    </a:ext>
                  </a:extLst>
                </a:gridCol>
                <a:gridCol w="1387629">
                  <a:extLst>
                    <a:ext uri="{9D8B030D-6E8A-4147-A177-3AD203B41FA5}">
                      <a16:colId xmlns:a16="http://schemas.microsoft.com/office/drawing/2014/main" val="61390765"/>
                    </a:ext>
                  </a:extLst>
                </a:gridCol>
                <a:gridCol w="1717230">
                  <a:extLst>
                    <a:ext uri="{9D8B030D-6E8A-4147-A177-3AD203B41FA5}">
                      <a16:colId xmlns:a16="http://schemas.microsoft.com/office/drawing/2014/main" val="407380013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indent="116840"/>
                      <a:r>
                        <a:rPr lang="en-GB" sz="900">
                          <a:effectLst/>
                        </a:rPr>
                        <a:t>Tender actions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</a:rPr>
                        <a:t>Days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</a:rPr>
                        <a:t>Start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</a:rPr>
                        <a:t>Finish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1563878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Publish OJEU notice &amp; ITT (Open Procedure) incl. Contract terms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20 March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8180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Webinar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 April 2024 – 15:00 CET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337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Period that questions can be sent in 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20 March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19 April 2024- 12:00 CET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2375094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GÉANT will answer questions continuously. Final notice released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11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30 April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0495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Bidder response time 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54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20 March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13 May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4009734756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Deadline for sending in Offers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 54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13 May 2024 11:00 CET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7497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Evaluate submitted Offers*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158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13 May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18 October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2723666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Intent to Award Letter(s) sent out &amp; debrief failed Bidders via correspondence*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21 October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22 November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26847781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</a:pPr>
                      <a:r>
                        <a:rPr lang="en-GB" sz="900">
                          <a:effectLst/>
                        </a:rPr>
                        <a:t>Standstill term from date sent out correspondence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</a:pPr>
                      <a:r>
                        <a:rPr lang="en-GB" sz="900">
                          <a:effectLst/>
                        </a:rPr>
                        <a:t>20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</a:pPr>
                      <a:r>
                        <a:rPr lang="en-GB" sz="900" dirty="0">
                          <a:effectLst/>
                        </a:rPr>
                        <a:t>22 November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</a:pPr>
                      <a:r>
                        <a:rPr lang="en-GB" sz="900">
                          <a:effectLst/>
                        </a:rPr>
                        <a:t>12 December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3655090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Contract production and completion* 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50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12 December 2024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31 January 2025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105403719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Start Date Framework Agreements* 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3 February 2025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14947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</a:rPr>
                        <a:t>3 February 2030</a:t>
                      </a:r>
                      <a:endParaRPr lang="en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:a16="http://schemas.microsoft.com/office/drawing/2014/main" val="1210491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42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0662A-3E7B-35C4-85EF-97271FF21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63CDE3-926D-EFA3-D7EF-07BB776F7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dirty="0"/>
              <a:t>Next steps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860648-5482-6795-067E-9F0CD47F9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IE" noProof="0" dirty="0">
                <a:latin typeface="Arial"/>
                <a:cs typeface="Arial"/>
              </a:rPr>
              <a:t>OCRE 2024 launch </a:t>
            </a:r>
            <a:r>
              <a:rPr lang="en-IE" dirty="0">
                <a:latin typeface="Arial"/>
                <a:cs typeface="Arial"/>
              </a:rPr>
              <a:t>event 8-9 May</a:t>
            </a:r>
          </a:p>
          <a:p>
            <a:r>
              <a:rPr lang="en-IE" dirty="0">
                <a:latin typeface="Arial"/>
                <a:cs typeface="Arial"/>
              </a:rPr>
              <a:t>Assist NRENs in adoption</a:t>
            </a:r>
          </a:p>
          <a:p>
            <a:r>
              <a:rPr lang="en-IE" noProof="0" dirty="0">
                <a:latin typeface="Arial"/>
                <a:cs typeface="Arial"/>
              </a:rPr>
              <a:t>Strategi</a:t>
            </a:r>
            <a:r>
              <a:rPr lang="en-IE" dirty="0">
                <a:latin typeface="Arial"/>
                <a:cs typeface="Arial"/>
              </a:rPr>
              <a:t>c Vendor management </a:t>
            </a:r>
            <a:endParaRPr lang="en-IE" noProof="0" dirty="0">
              <a:latin typeface="Arial"/>
              <a:cs typeface="Arial"/>
            </a:endParaRPr>
          </a:p>
          <a:p>
            <a:r>
              <a:rPr lang="en-IE" dirty="0">
                <a:latin typeface="Arial"/>
                <a:cs typeface="Arial"/>
              </a:rPr>
              <a:t>Compliance checks</a:t>
            </a:r>
          </a:p>
          <a:p>
            <a:r>
              <a:rPr lang="en-IE" dirty="0">
                <a:latin typeface="Arial"/>
                <a:cs typeface="Arial"/>
              </a:rPr>
              <a:t>Assist NRENs in adoption</a:t>
            </a:r>
          </a:p>
          <a:p>
            <a:r>
              <a:rPr lang="en-IE" dirty="0">
                <a:latin typeface="Arial"/>
                <a:cs typeface="Arial"/>
              </a:rPr>
              <a:t>Increase visibility European platforms</a:t>
            </a:r>
          </a:p>
          <a:p>
            <a:r>
              <a:rPr lang="en-IE" dirty="0">
                <a:latin typeface="Arial"/>
                <a:cs typeface="Arial"/>
              </a:rPr>
              <a:t>Can we take this global?</a:t>
            </a:r>
          </a:p>
          <a:p>
            <a:endParaRPr lang="en-IE" dirty="0">
              <a:latin typeface="Arial"/>
              <a:cs typeface="Arial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7C1A0DA-83A7-D59B-3D50-FA32109622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07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28EF7-DAAD-71D6-8EA4-B3CD7908C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BC709-996C-F057-6C90-F6F37B847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 anchor="ctr">
            <a:normAutofit/>
          </a:bodyPr>
          <a:lstStyle/>
          <a:p>
            <a:r>
              <a:rPr lang="en-IE" sz="2800" dirty="0"/>
              <a:t>Investment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CE924B-C966-D8E4-C403-7F1F911ED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DA1C0D92-0133-2FE7-0CF8-58E1BE16E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740850"/>
              </p:ext>
            </p:extLst>
          </p:nvPr>
        </p:nvGraphicFramePr>
        <p:xfrm>
          <a:off x="749183" y="1440032"/>
          <a:ext cx="9643754" cy="492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4826">
                  <a:extLst>
                    <a:ext uri="{9D8B030D-6E8A-4147-A177-3AD203B41FA5}">
                      <a16:colId xmlns:a16="http://schemas.microsoft.com/office/drawing/2014/main" val="3786087707"/>
                    </a:ext>
                  </a:extLst>
                </a:gridCol>
                <a:gridCol w="768155">
                  <a:extLst>
                    <a:ext uri="{9D8B030D-6E8A-4147-A177-3AD203B41FA5}">
                      <a16:colId xmlns:a16="http://schemas.microsoft.com/office/drawing/2014/main" val="1176551293"/>
                    </a:ext>
                  </a:extLst>
                </a:gridCol>
                <a:gridCol w="1162149">
                  <a:extLst>
                    <a:ext uri="{9D8B030D-6E8A-4147-A177-3AD203B41FA5}">
                      <a16:colId xmlns:a16="http://schemas.microsoft.com/office/drawing/2014/main" val="2076176043"/>
                    </a:ext>
                  </a:extLst>
                </a:gridCol>
                <a:gridCol w="2388624">
                  <a:extLst>
                    <a:ext uri="{9D8B030D-6E8A-4147-A177-3AD203B41FA5}">
                      <a16:colId xmlns:a16="http://schemas.microsoft.com/office/drawing/2014/main" val="1455393497"/>
                    </a:ext>
                  </a:extLst>
                </a:gridCol>
              </a:tblGrid>
              <a:tr h="343678">
                <a:tc>
                  <a:txBody>
                    <a:bodyPr/>
                    <a:lstStyle/>
                    <a:p>
                      <a:pPr algn="l" fontAlgn="t"/>
                      <a:r>
                        <a:rPr lang="en-IE" sz="1900" u="none" strike="noStrike" noProof="0" dirty="0">
                          <a:effectLst/>
                        </a:rPr>
                        <a:t>Investments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900" u="none" strike="noStrike" noProof="0" dirty="0">
                          <a:effectLst/>
                        </a:rPr>
                        <a:t>FTE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900" u="none" strike="noStrike" noProof="0" dirty="0">
                          <a:effectLst/>
                        </a:rPr>
                        <a:t>No years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900" u="none" strike="noStrike" noProof="0" dirty="0">
                          <a:effectLst/>
                        </a:rPr>
                        <a:t>Total over FW duration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4224546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Tender incl. PIN, scoring, awarding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8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1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8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87188631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Contract Management (CMG)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3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5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15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94627351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Strategic Vendor management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1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5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5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97305915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NREN cloud community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2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5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10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54152403"/>
                  </a:ext>
                </a:extLst>
              </a:tr>
              <a:tr h="381864"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07243651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Total FTE (</a:t>
                      </a:r>
                      <a:r>
                        <a:rPr lang="en-IE" sz="1900" u="none" strike="noStrike" noProof="0" dirty="0" err="1">
                          <a:effectLst/>
                        </a:rPr>
                        <a:t>ManYears</a:t>
                      </a:r>
                      <a:r>
                        <a:rPr lang="en-IE" sz="1900" u="none" strike="noStrike" noProof="0" dirty="0">
                          <a:effectLst/>
                        </a:rPr>
                        <a:t>)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900" u="none" strike="noStrike" noProof="0" dirty="0">
                          <a:effectLst/>
                        </a:rPr>
                        <a:t>38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64444546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Costs per FTE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 €                   150.000 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81899027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Total FTE costs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 €               5.700.000 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4802291"/>
                  </a:ext>
                </a:extLst>
              </a:tr>
              <a:tr h="381864"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0641603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Travel costs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 €                   400.000 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2949613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Marcom, Events etc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 €                   200.000 </a:t>
                      </a:r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2403106"/>
                  </a:ext>
                </a:extLst>
              </a:tr>
              <a:tr h="381864"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9012768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Total OCRE2024 investment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900" u="none" strike="noStrike" noProof="0" dirty="0">
                          <a:effectLst/>
                        </a:rPr>
                        <a:t> €               6.300.000 </a:t>
                      </a:r>
                      <a:endParaRPr lang="en-IE" sz="19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09013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09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4FCF1-8F8C-10F4-E8DA-AA291C2F2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E4AFD7-3A31-275B-1714-3FDEC1FD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 anchor="ctr">
            <a:normAutofit/>
          </a:bodyPr>
          <a:lstStyle/>
          <a:p>
            <a:r>
              <a:rPr lang="en-IE" sz="2800" dirty="0"/>
              <a:t>Projected savings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A786B9A-EB68-8843-2142-470F6119A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D355E4CD-3D8A-9C22-626D-5CE873915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052761"/>
              </p:ext>
            </p:extLst>
          </p:nvPr>
        </p:nvGraphicFramePr>
        <p:xfrm>
          <a:off x="571982" y="1344940"/>
          <a:ext cx="6583088" cy="4995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815">
                  <a:extLst>
                    <a:ext uri="{9D8B030D-6E8A-4147-A177-3AD203B41FA5}">
                      <a16:colId xmlns:a16="http://schemas.microsoft.com/office/drawing/2014/main" val="460117342"/>
                    </a:ext>
                  </a:extLst>
                </a:gridCol>
                <a:gridCol w="903249">
                  <a:extLst>
                    <a:ext uri="{9D8B030D-6E8A-4147-A177-3AD203B41FA5}">
                      <a16:colId xmlns:a16="http://schemas.microsoft.com/office/drawing/2014/main" val="3781060044"/>
                    </a:ext>
                  </a:extLst>
                </a:gridCol>
                <a:gridCol w="1392897">
                  <a:extLst>
                    <a:ext uri="{9D8B030D-6E8A-4147-A177-3AD203B41FA5}">
                      <a16:colId xmlns:a16="http://schemas.microsoft.com/office/drawing/2014/main" val="2632702190"/>
                    </a:ext>
                  </a:extLst>
                </a:gridCol>
                <a:gridCol w="106187">
                  <a:extLst>
                    <a:ext uri="{9D8B030D-6E8A-4147-A177-3AD203B41FA5}">
                      <a16:colId xmlns:a16="http://schemas.microsoft.com/office/drawing/2014/main" val="3646466295"/>
                    </a:ext>
                  </a:extLst>
                </a:gridCol>
                <a:gridCol w="1736035">
                  <a:extLst>
                    <a:ext uri="{9D8B030D-6E8A-4147-A177-3AD203B41FA5}">
                      <a16:colId xmlns:a16="http://schemas.microsoft.com/office/drawing/2014/main" val="397611327"/>
                    </a:ext>
                  </a:extLst>
                </a:gridCol>
                <a:gridCol w="1550505">
                  <a:extLst>
                    <a:ext uri="{9D8B030D-6E8A-4147-A177-3AD203B41FA5}">
                      <a16:colId xmlns:a16="http://schemas.microsoft.com/office/drawing/2014/main" val="3091060769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3460038196"/>
                    </a:ext>
                  </a:extLst>
                </a:gridCol>
              </a:tblGrid>
              <a:tr h="500183">
                <a:tc>
                  <a:txBody>
                    <a:bodyPr/>
                    <a:lstStyle/>
                    <a:p>
                      <a:pPr algn="ctr" fontAlgn="t"/>
                      <a:r>
                        <a:rPr lang="en-IE" sz="1800" u="none" strike="noStrike" noProof="0" dirty="0">
                          <a:effectLst/>
                        </a:rPr>
                        <a:t>year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800" u="none" strike="noStrike" noProof="0" dirty="0">
                          <a:effectLst/>
                        </a:rPr>
                        <a:t>no institutes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800" u="none" strike="noStrike" noProof="0" dirty="0">
                          <a:effectLst/>
                        </a:rPr>
                        <a:t> savings on tenders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nl-NL" sz="1500" u="none" strike="noStrike">
                          <a:effectLst/>
                        </a:rPr>
                        <a:t> savings due to no individual tenders </a:t>
                      </a:r>
                      <a:endParaRPr lang="nl-NL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800" u="none" strike="noStrike" noProof="0" dirty="0">
                          <a:effectLst/>
                        </a:rPr>
                        <a:t> total consumption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800" u="none" strike="noStrike" noProof="0">
                          <a:effectLst/>
                        </a:rPr>
                        <a:t>savings on discounts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nl-NL" sz="1500" u="none" strike="noStrike">
                          <a:effectLst/>
                        </a:rPr>
                        <a:t>savings discounts</a:t>
                      </a:r>
                      <a:endParaRPr lang="nl-NL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70619659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2024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1000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€ 125.000.000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05967036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2025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1100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€ 156.250.000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€ 19.703.125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19.703.125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02494413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2026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1210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€ 195.312.500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€ 24.628.906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24.628.906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07111171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2027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1331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€ 42.592.000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 42.592.000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€ 244.140.625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€ 30.786.133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30.786.133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3537465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2028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1464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€ 305.175.781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€ 38.482.666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38.482.666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85961515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2029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1611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€ 381.469.727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€ 48.103.333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48.103.333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77790225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u="none" strike="noStrike" noProof="0" dirty="0">
                          <a:effectLst/>
                        </a:rPr>
                        <a:t>Total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€ 42.592.000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 42.592.000 </a:t>
                      </a:r>
                      <a:endParaRPr lang="nl-NL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€ 161.704.163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161.704.163 </a:t>
                      </a:r>
                      <a:endParaRPr lang="nl-NL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42053189"/>
                  </a:ext>
                </a:extLst>
              </a:tr>
              <a:tr h="303142"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6370789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r" fontAlgn="b"/>
                      <a:r>
                        <a:rPr lang="en-IE" sz="1800" u="none" strike="noStrike" noProof="0" dirty="0">
                          <a:effectLst/>
                        </a:rPr>
                        <a:t>10%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annual growth of consuming institutions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41035245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r" fontAlgn="b"/>
                      <a:r>
                        <a:rPr lang="en-IE" sz="1800" u="none" strike="noStrike" noProof="0" dirty="0">
                          <a:effectLst/>
                        </a:rPr>
                        <a:t>25%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growth total consumption year over year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09118284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r" fontAlgn="b"/>
                      <a:r>
                        <a:rPr lang="en-IE" sz="1800" u="none" strike="noStrike" noProof="0" dirty="0">
                          <a:effectLst/>
                        </a:rPr>
                        <a:t>40%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institutes consuming which would have to run own tender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998047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 € 80.000 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cost of running a European tender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96693428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r" fontAlgn="b"/>
                      <a:r>
                        <a:rPr lang="en-IE" sz="1800" u="none" strike="noStrike" noProof="0" dirty="0">
                          <a:effectLst/>
                        </a:rPr>
                        <a:t>13%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average discount under OCRE 2024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2043990"/>
                  </a:ext>
                </a:extLst>
              </a:tr>
              <a:tr h="272828">
                <a:tc>
                  <a:txBody>
                    <a:bodyPr/>
                    <a:lstStyle/>
                    <a:p>
                      <a:pPr algn="r" fontAlgn="b"/>
                      <a:r>
                        <a:rPr lang="en-IE" sz="1800" u="none" strike="noStrike" noProof="0" dirty="0">
                          <a:effectLst/>
                        </a:rPr>
                        <a:t>3%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IE" sz="1800" u="none" strike="noStrike" noProof="0" dirty="0">
                          <a:effectLst/>
                        </a:rPr>
                        <a:t>average NREN CRF</a:t>
                      </a:r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38816723"/>
                  </a:ext>
                </a:extLst>
              </a:tr>
              <a:tr h="303142"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37244004"/>
                  </a:ext>
                </a:extLst>
              </a:tr>
              <a:tr h="2728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E" sz="1800" b="1" u="none" strike="noStrike" noProof="0" dirty="0">
                          <a:effectLst/>
                        </a:rPr>
                        <a:t>Total OCRE2024 savings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800" b="1" u="none" strike="noStrike" noProof="0" dirty="0">
                          <a:effectLst/>
                        </a:rPr>
                        <a:t> € 204.296.163 </a:t>
                      </a:r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5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E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98700052"/>
                  </a:ext>
                </a:extLst>
              </a:tr>
            </a:tbl>
          </a:graphicData>
        </a:graphic>
      </p:graphicFrame>
      <p:sp>
        <p:nvSpPr>
          <p:cNvPr id="5" name="Tekstvak 4">
            <a:extLst>
              <a:ext uri="{FF2B5EF4-FFF2-40B4-BE49-F238E27FC236}">
                <a16:creationId xmlns:a16="http://schemas.microsoft.com/office/drawing/2014/main" id="{AF416C5F-475E-0BB9-027F-7CE2286051DB}"/>
              </a:ext>
            </a:extLst>
          </p:cNvPr>
          <p:cNvSpPr txBox="1"/>
          <p:nvPr/>
        </p:nvSpPr>
        <p:spPr>
          <a:xfrm>
            <a:off x="7772402" y="1572322"/>
            <a:ext cx="398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dirty="0"/>
              <a:t>Total investment: 6.3 Mio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53E62EA-06D5-1388-D58D-42A50FE488DC}"/>
              </a:ext>
            </a:extLst>
          </p:cNvPr>
          <p:cNvSpPr txBox="1"/>
          <p:nvPr/>
        </p:nvSpPr>
        <p:spPr>
          <a:xfrm>
            <a:off x="7768691" y="2304588"/>
            <a:ext cx="3477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dirty="0"/>
              <a:t>Total savings: 204 Mio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4373F8-E87A-1565-FEAD-E375BD1C854C}"/>
              </a:ext>
            </a:extLst>
          </p:cNvPr>
          <p:cNvSpPr txBox="1"/>
          <p:nvPr/>
        </p:nvSpPr>
        <p:spPr>
          <a:xfrm>
            <a:off x="7764977" y="3025695"/>
            <a:ext cx="33393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2800" b="1" dirty="0"/>
              <a:t>Tender effectiveness:</a:t>
            </a:r>
          </a:p>
          <a:p>
            <a:pPr algn="ctr"/>
            <a:r>
              <a:rPr lang="en-IE" sz="2800" b="1" dirty="0"/>
              <a:t>32x</a:t>
            </a:r>
          </a:p>
        </p:txBody>
      </p:sp>
    </p:spTree>
    <p:extLst>
      <p:ext uri="{BB962C8B-B14F-4D97-AF65-F5344CB8AC3E}">
        <p14:creationId xmlns:p14="http://schemas.microsoft.com/office/powerpoint/2010/main" val="264074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8811E5-E2AB-5936-1124-2353F34F4833}"/>
              </a:ext>
            </a:extLst>
          </p:cNvPr>
          <p:cNvSpPr/>
          <p:nvPr/>
        </p:nvSpPr>
        <p:spPr>
          <a:xfrm>
            <a:off x="763641" y="2260448"/>
            <a:ext cx="8446619" cy="25545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altLang="en-US" sz="4800" b="1" dirty="0">
                <a:solidFill>
                  <a:schemeClr val="bg1"/>
                </a:solidFill>
                <a:latin typeface="Arial"/>
                <a:cs typeface="Arial"/>
              </a:rPr>
              <a:t>Thank you for your support!</a:t>
            </a:r>
          </a:p>
          <a:p>
            <a:endParaRPr lang="en-GB" alt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2800" b="1" dirty="0">
                <a:solidFill>
                  <a:schemeClr val="bg1"/>
                </a:solidFill>
                <a:latin typeface="Arial"/>
                <a:cs typeface="Arial"/>
              </a:rPr>
              <a:t>Monique </a:t>
            </a:r>
            <a:r>
              <a:rPr lang="en-GB" altLang="en-US" sz="2800" b="1" dirty="0" err="1">
                <a:solidFill>
                  <a:schemeClr val="bg1"/>
                </a:solidFill>
                <a:latin typeface="Arial"/>
                <a:cs typeface="Arial"/>
              </a:rPr>
              <a:t>Pellinkhof</a:t>
            </a:r>
            <a:r>
              <a:rPr lang="en-GB" altLang="en-US" sz="2800" b="1" dirty="0">
                <a:solidFill>
                  <a:schemeClr val="bg1"/>
                </a:solidFill>
                <a:latin typeface="Arial"/>
                <a:cs typeface="Arial"/>
              </a:rPr>
              <a:t>, GÉANT</a:t>
            </a:r>
          </a:p>
          <a:p>
            <a:r>
              <a:rPr lang="en-GB" altLang="en-US" sz="2800" b="1" dirty="0">
                <a:solidFill>
                  <a:schemeClr val="bg1"/>
                </a:solidFill>
                <a:latin typeface="Arial"/>
                <a:cs typeface="Arial"/>
              </a:rPr>
              <a:t>Garvan McFeeley, </a:t>
            </a:r>
            <a:r>
              <a:rPr lang="en-GB" altLang="en-US" sz="2800" b="1" dirty="0" err="1">
                <a:solidFill>
                  <a:schemeClr val="bg1"/>
                </a:solidFill>
                <a:latin typeface="Arial"/>
                <a:cs typeface="Arial"/>
              </a:rPr>
              <a:t>HEAnet</a:t>
            </a:r>
            <a:endParaRPr lang="en-GB" altLang="en-US" sz="280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GB" altLang="en-US" sz="2800" b="1" dirty="0">
                <a:solidFill>
                  <a:schemeClr val="bg1"/>
                </a:solidFill>
                <a:latin typeface="Arial"/>
                <a:cs typeface="Arial"/>
              </a:rPr>
              <a:t>Michel Wets, SURF</a:t>
            </a:r>
            <a:endParaRPr lang="en-GB" alt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75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 Slidebuilder - SURF">
  <a:themeElements>
    <a:clrScheme name="SURF">
      <a:dk1>
        <a:srgbClr val="000000"/>
      </a:dk1>
      <a:lt1>
        <a:srgbClr val="FFFFFF"/>
      </a:lt1>
      <a:dk2>
        <a:srgbClr val="070809"/>
      </a:dk2>
      <a:lt2>
        <a:srgbClr val="FFFFFF"/>
      </a:lt2>
      <a:accent1>
        <a:srgbClr val="EE7628"/>
      </a:accent1>
      <a:accent2>
        <a:srgbClr val="F6DA44"/>
      </a:accent2>
      <a:accent3>
        <a:srgbClr val="177ABF"/>
      </a:accent3>
      <a:accent4>
        <a:srgbClr val="2CA055"/>
      </a:accent4>
      <a:accent5>
        <a:srgbClr val="7B2882"/>
      </a:accent5>
      <a:accent6>
        <a:srgbClr val="E7303A"/>
      </a:accent6>
      <a:hlink>
        <a:srgbClr val="CCCBCB"/>
      </a:hlink>
      <a:folHlink>
        <a:srgbClr val="211F26"/>
      </a:folHlink>
    </a:clrScheme>
    <a:fontScheme name="SURF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D4340EE09C2244A77938397E69559C" ma:contentTypeVersion="20" ma:contentTypeDescription="Create a new document." ma:contentTypeScope="" ma:versionID="5a72e5408d92dc6a176d27ae23a11e36">
  <xsd:schema xmlns:xsd="http://www.w3.org/2001/XMLSchema" xmlns:xs="http://www.w3.org/2001/XMLSchema" xmlns:p="http://schemas.microsoft.com/office/2006/metadata/properties" xmlns:ns1="http://schemas.microsoft.com/sharepoint/v3" xmlns:ns2="832eeb63-89ae-4dd7-aa73-b83b83b148a0" xmlns:ns3="a0b78b92-4f9c-471f-a764-53ef0b7c3d81" targetNamespace="http://schemas.microsoft.com/office/2006/metadata/properties" ma:root="true" ma:fieldsID="5f100c75b0854ec371e45b368f392f13" ns1:_="" ns2:_="" ns3:_="">
    <xsd:import namespace="http://schemas.microsoft.com/sharepoint/v3"/>
    <xsd:import namespace="832eeb63-89ae-4dd7-aa73-b83b83b148a0"/>
    <xsd:import namespace="a0b78b92-4f9c-471f-a764-53ef0b7c3d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2eeb63-89ae-4dd7-aa73-b83b83b148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6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78b92-4f9c-471f-a764-53ef0b7c3d8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822dcc8-de9a-4e6b-ada4-7e5a2fcdfcd1}" ma:internalName="TaxCatchAll" ma:showField="CatchAllData" ma:web="a0b78b92-4f9c-471f-a764-53ef0b7c3d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a0b78b92-4f9c-471f-a764-53ef0b7c3d81" xsi:nil="true"/>
    <lcf76f155ced4ddcb4097134ff3c332f xmlns="832eeb63-89ae-4dd7-aa73-b83b83b148a0">
      <Terms xmlns="http://schemas.microsoft.com/office/infopath/2007/PartnerControls"/>
    </lcf76f155ced4ddcb4097134ff3c332f>
    <_ip_UnifiedCompliancePolicyProperties xmlns="http://schemas.microsoft.com/sharepoint/v3" xsi:nil="true"/>
    <SharedWithUsers xmlns="a0b78b92-4f9c-471f-a764-53ef0b7c3d81">
      <UserInfo>
        <DisplayName>Garvan McFeeley</DisplayName>
        <AccountId>6</AccountId>
        <AccountType/>
      </UserInfo>
      <UserInfo>
        <DisplayName>Badreddine Ajbar El Gueriri</DisplayName>
        <AccountId>93</AccountId>
        <AccountType/>
      </UserInfo>
      <UserInfo>
        <DisplayName>Michel  Wets</DisplayName>
        <AccountId>95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F1A607-2DA5-4C60-B4EB-84D60E0D7A6F}">
  <ds:schemaRefs>
    <ds:schemaRef ds:uri="832eeb63-89ae-4dd7-aa73-b83b83b148a0"/>
    <ds:schemaRef ds:uri="a0b78b92-4f9c-471f-a764-53ef0b7c3d8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F95839F-2DCE-4731-B107-938F98DB7F6C}">
  <ds:schemaRefs>
    <ds:schemaRef ds:uri="832eeb63-89ae-4dd7-aa73-b83b83b148a0"/>
    <ds:schemaRef ds:uri="a0b78b92-4f9c-471f-a764-53ef0b7c3d81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B38BB1E-F918-41B7-BE38-46788337E5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617</Words>
  <Application>Microsoft Macintosh PowerPoint</Application>
  <PresentationFormat>Breedbeeld</PresentationFormat>
  <Paragraphs>180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Aptos</vt:lpstr>
      <vt:lpstr>Aptos Narrow</vt:lpstr>
      <vt:lpstr>Arial</vt:lpstr>
      <vt:lpstr>Calibri</vt:lpstr>
      <vt:lpstr>Office Theme</vt:lpstr>
      <vt:lpstr>Template Slidebuilder - SURF</vt:lpstr>
      <vt:lpstr>PowerPoint-presentatie</vt:lpstr>
      <vt:lpstr>Key benefits for R&amp;E institutes</vt:lpstr>
      <vt:lpstr>PowerPoint-presentatie</vt:lpstr>
      <vt:lpstr>Timeline and planning </vt:lpstr>
      <vt:lpstr>Next steps</vt:lpstr>
      <vt:lpstr>Investment</vt:lpstr>
      <vt:lpstr>Projected savings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Michel Wets</cp:lastModifiedBy>
  <cp:revision>14</cp:revision>
  <dcterms:created xsi:type="dcterms:W3CDTF">2023-03-14T15:06:16Z</dcterms:created>
  <dcterms:modified xsi:type="dcterms:W3CDTF">2025-03-19T10:49:29Z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0x01010087D4340EE09C2244A77938397E69559C</vt:lpwstr>
  </property>
  <property fmtid="{D5CDD505-2E9C-101B-9397-08002B2CF9AE}" pid="3" name="MediaServiceImageTags">
    <vt:lpwstr/>
  </property>
</Properties>
</file>