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329" r:id="rId3"/>
    <p:sldId id="341" r:id="rId4"/>
    <p:sldId id="343" r:id="rId5"/>
    <p:sldId id="346" r:id="rId6"/>
    <p:sldId id="348" r:id="rId7"/>
    <p:sldId id="347" r:id="rId8"/>
    <p:sldId id="324" r:id="rId9"/>
    <p:sldId id="332" r:id="rId10"/>
    <p:sldId id="342" r:id="rId11"/>
    <p:sldId id="333" r:id="rId12"/>
    <p:sldId id="344" r:id="rId13"/>
    <p:sldId id="350" r:id="rId14"/>
    <p:sldId id="264" r:id="rId15"/>
  </p:sldIdLst>
  <p:sldSz cx="24384000" cy="13716000"/>
  <p:notesSz cx="6858000" cy="9144000"/>
  <p:embeddedFontLst>
    <p:embeddedFont>
      <p:font typeface="Georgia" panose="02040502050405020303" pitchFamily="18" charset="0"/>
      <p:regular r:id="rId17"/>
      <p:bold r:id="rId18"/>
      <p:italic r:id="rId19"/>
      <p:boldItalic r:id="rId20"/>
    </p:embeddedFont>
    <p:embeddedFont>
      <p:font typeface="Helvetica Neue" panose="020B0604020202020204" charset="0"/>
      <p:regular r:id="rId21"/>
      <p:bold r:id="rId22"/>
      <p:italic r:id="rId23"/>
      <p:boldItalic r:id="rId24"/>
    </p:embeddedFont>
    <p:embeddedFont>
      <p:font typeface="Helvetica Neue Light" panose="020B0604020202020204" charset="0"/>
      <p:regular r:id="rId25"/>
      <p:bold r:id="rId26"/>
      <p:italic r:id="rId27"/>
      <p:boldItalic r:id="rId28"/>
    </p:embeddedFont>
    <p:embeddedFont>
      <p:font typeface="Verdana" panose="020B0604030504040204" pitchFamily="34" charset="0"/>
      <p:regular r:id="rId29"/>
      <p:bold r:id="rId30"/>
      <p:italic r:id="rId31"/>
      <p:boldItalic r:id="rId32"/>
    </p:embeddedFont>
  </p:embeddedFontLst>
  <p:custDataLst>
    <p:tags r:id="rId33"/>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hxGLG3aRB511Al+RU1KgudG/NGM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CCFFCC"/>
    <a:srgbClr val="66FFCC"/>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6" d="100"/>
          <a:sy n="46" d="100"/>
        </p:scale>
        <p:origin x="744" y="45"/>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51"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5.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
        <p:nvSpPr>
          <p:cNvPr id="425" name="Google Shape;42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10</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874594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11</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571994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A495F194-9439-40AD-F457-4C05A83C10CD}"/>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981C455C-2EAC-785B-27CB-A9092DB96519}"/>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BBCC2E41-BB58-F51B-E561-B38D55AD4A80}"/>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B41188DC-D35C-54E2-38F1-30CD8BD1A6C3}"/>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12</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789334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047BEEB3-F1F8-D684-25A6-7857AFCCC76F}"/>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F0B9B2D3-5926-D4E6-2038-462F9EA3553D}"/>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0109C8FA-630D-10A2-FBE5-06DBA5708C2E}"/>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0376EE86-1CB3-9010-DF8B-578B35E2065D}"/>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13</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519150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230b6c47b17_1_348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
        <p:nvSpPr>
          <p:cNvPr id="494" name="Google Shape;494;g230b6c47b17_1_34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2</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073100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3</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708269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A8D67054-1BE1-A32A-EA86-804A38DE85FD}"/>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B95ECCF6-4924-33F8-4DF4-06B14D20F88B}"/>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7E47E826-23D0-3AD2-6C4F-D12F53423E19}"/>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8B07D6DF-B83D-EFE0-A0DE-966FA70D9818}"/>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4</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091502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92DF01C5-2815-F45E-98BE-5B3AAF81C22A}"/>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99750AF4-149D-B832-C8DD-4B36762B29F8}"/>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9A197850-553E-FC11-628A-D9C94BFF8AC0}"/>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78403C1E-D356-6E16-4AB1-1CC1F962F9F1}"/>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5</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170198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794B2811-55AD-2CE7-B5F1-2BBE760B27C2}"/>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171144E9-7CB0-783D-4C03-F6DC7A3321EE}"/>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19B8F437-BC43-F7FD-6E77-3B4B67783662}"/>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1B2650E0-EA08-78C7-3AB9-D669D9A6EF24}"/>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6</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181298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a:extLst>
            <a:ext uri="{FF2B5EF4-FFF2-40B4-BE49-F238E27FC236}">
              <a16:creationId xmlns:a16="http://schemas.microsoft.com/office/drawing/2014/main" id="{AA037FCB-7B3E-4F05-8882-D2FB5E44BE73}"/>
            </a:ext>
          </a:extLst>
        </p:cNvPr>
        <p:cNvGrpSpPr/>
        <p:nvPr/>
      </p:nvGrpSpPr>
      <p:grpSpPr>
        <a:xfrm>
          <a:off x="0" y="0"/>
          <a:ext cx="0" cy="0"/>
          <a:chOff x="0" y="0"/>
          <a:chExt cx="0" cy="0"/>
        </a:xfrm>
      </p:grpSpPr>
      <p:sp>
        <p:nvSpPr>
          <p:cNvPr id="587" name="Google Shape;587;p9:notes">
            <a:extLst>
              <a:ext uri="{FF2B5EF4-FFF2-40B4-BE49-F238E27FC236}">
                <a16:creationId xmlns:a16="http://schemas.microsoft.com/office/drawing/2014/main" id="{836B6023-7C40-A12C-7DCD-84EBFCA9789E}"/>
              </a:ext>
            </a:extLst>
          </p:cNvPr>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a:extLst>
              <a:ext uri="{FF2B5EF4-FFF2-40B4-BE49-F238E27FC236}">
                <a16:creationId xmlns:a16="http://schemas.microsoft.com/office/drawing/2014/main" id="{47F518AA-1405-7E42-1B86-9771AD455A73}"/>
              </a:ext>
            </a:extLst>
          </p:cNvPr>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a:extLst>
              <a:ext uri="{FF2B5EF4-FFF2-40B4-BE49-F238E27FC236}">
                <a16:creationId xmlns:a16="http://schemas.microsoft.com/office/drawing/2014/main" id="{0196CFD2-8A31-9988-D787-B5A39BF92240}"/>
              </a:ext>
            </a:extLst>
          </p:cNvPr>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7</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4066025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8</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726260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9:notes"/>
          <p:cNvSpPr>
            <a:spLocks noGrp="1" noRot="1" noChangeAspect="1"/>
          </p:cNvSpPr>
          <p:nvPr>
            <p:ph type="sldImg" idx="2"/>
          </p:nvPr>
        </p:nvSpPr>
        <p:spPr>
          <a:xfrm>
            <a:off x="479425" y="1279525"/>
            <a:ext cx="6140450" cy="3454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9:notes"/>
          <p:cNvSpPr txBox="1">
            <a:spLocks noGrp="1"/>
          </p:cNvSpPr>
          <p:nvPr>
            <p:ph type="body" idx="1"/>
          </p:nvPr>
        </p:nvSpPr>
        <p:spPr>
          <a:xfrm>
            <a:off x="709930" y="4925401"/>
            <a:ext cx="5679300" cy="4029900"/>
          </a:xfrm>
          <a:prstGeom prst="rect">
            <a:avLst/>
          </a:prstGeom>
          <a:noFill/>
          <a:ln>
            <a:noFill/>
          </a:ln>
        </p:spPr>
        <p:txBody>
          <a:bodyPr spcFirstLastPara="1" wrap="square" lIns="97200" tIns="48600" rIns="97200" bIns="48600" anchor="t" anchorCtr="0">
            <a:noAutofit/>
          </a:bodyPr>
          <a:lstStyle/>
          <a:p>
            <a:pPr marL="0" lvl="0" indent="0" algn="l" rtl="0">
              <a:lnSpc>
                <a:spcPct val="100000"/>
              </a:lnSpc>
              <a:spcBef>
                <a:spcPts val="0"/>
              </a:spcBef>
              <a:spcAft>
                <a:spcPts val="0"/>
              </a:spcAft>
              <a:buClr>
                <a:schemeClr val="dk1"/>
              </a:buClr>
              <a:buSzPts val="1500"/>
              <a:buFont typeface="Arial"/>
              <a:buNone/>
            </a:pPr>
            <a:endParaRPr/>
          </a:p>
        </p:txBody>
      </p:sp>
      <p:sp>
        <p:nvSpPr>
          <p:cNvPr id="589" name="Google Shape;589;p9:notes"/>
          <p:cNvSpPr txBox="1">
            <a:spLocks noGrp="1"/>
          </p:cNvSpPr>
          <p:nvPr>
            <p:ph type="sldNum" idx="12"/>
          </p:nvPr>
        </p:nvSpPr>
        <p:spPr>
          <a:xfrm>
            <a:off x="4021294" y="9721094"/>
            <a:ext cx="3076500" cy="513300"/>
          </a:xfrm>
          <a:prstGeom prst="rect">
            <a:avLst/>
          </a:prstGeom>
          <a:noFill/>
          <a:ln>
            <a:noFill/>
          </a:ln>
        </p:spPr>
        <p:txBody>
          <a:bodyPr spcFirstLastPara="1" wrap="square" lIns="97200" tIns="48600" rIns="97200" bIns="486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fld id="{00000000-1234-1234-1234-123412341234}" type="slidenum">
              <a:rPr kumimoji="0" lang="es-ES" sz="13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9</a:t>
            </a:fld>
            <a:endParaRPr kumimoji="0" sz="13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02026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ítulo - Sección (centro)" type="tx">
  <p:cSld name="TITLE_AND_BODY">
    <p:spTree>
      <p:nvGrpSpPr>
        <p:cNvPr id="1" name="Shape 10"/>
        <p:cNvGrpSpPr/>
        <p:nvPr/>
      </p:nvGrpSpPr>
      <p:grpSpPr>
        <a:xfrm>
          <a:off x="0" y="0"/>
          <a:ext cx="0" cy="0"/>
          <a:chOff x="0" y="0"/>
          <a:chExt cx="0" cy="0"/>
        </a:xfrm>
      </p:grpSpPr>
      <p:sp>
        <p:nvSpPr>
          <p:cNvPr id="11" name="Google Shape;11;p30"/>
          <p:cNvSpPr txBox="1">
            <a:spLocks noGrp="1"/>
          </p:cNvSpPr>
          <p:nvPr>
            <p:ph type="sldNum" idx="12"/>
          </p:nvPr>
        </p:nvSpPr>
        <p:spPr>
          <a:xfrm>
            <a:off x="23598729" y="127168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ita">
  <p:cSld name="Cita">
    <p:bg>
      <p:bgPr>
        <a:solidFill>
          <a:srgbClr val="FFFFFF"/>
        </a:solidFill>
        <a:effectLst/>
      </p:bgPr>
    </p:bg>
    <p:spTree>
      <p:nvGrpSpPr>
        <p:cNvPr id="1" name="Shape 48"/>
        <p:cNvGrpSpPr/>
        <p:nvPr/>
      </p:nvGrpSpPr>
      <p:grpSpPr>
        <a:xfrm>
          <a:off x="0" y="0"/>
          <a:ext cx="0" cy="0"/>
          <a:chOff x="0" y="0"/>
          <a:chExt cx="0" cy="0"/>
        </a:xfrm>
      </p:grpSpPr>
      <p:sp>
        <p:nvSpPr>
          <p:cNvPr id="49" name="Google Shape;49;p45"/>
          <p:cNvSpPr txBox="1">
            <a:spLocks noGrp="1"/>
          </p:cNvSpPr>
          <p:nvPr>
            <p:ph type="body" idx="1"/>
          </p:nvPr>
        </p:nvSpPr>
        <p:spPr>
          <a:xfrm>
            <a:off x="4833937" y="8947546"/>
            <a:ext cx="14716127" cy="660801"/>
          </a:xfrm>
          <a:prstGeom prst="rect">
            <a:avLst/>
          </a:prstGeom>
          <a:noFill/>
          <a:ln>
            <a:noFill/>
          </a:ln>
        </p:spPr>
        <p:txBody>
          <a:bodyPr spcFirstLastPara="1" wrap="square" lIns="71425" tIns="71425" rIns="71425" bIns="71425" anchor="t" anchorCtr="0">
            <a:normAutofit/>
          </a:bodyPr>
          <a:lstStyle>
            <a:lvl1pPr marL="457200" marR="0" lvl="0" indent="-228600" algn="ctr" rtl="0">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1pPr>
            <a:lvl2pPr marL="914400" marR="0" lvl="1" indent="-381000" algn="ctr" rtl="0">
              <a:lnSpc>
                <a:spcPct val="100000"/>
              </a:lnSpc>
              <a:spcBef>
                <a:spcPts val="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L="1371600" marR="0" lvl="2" indent="-381000" algn="ctr" rtl="0">
              <a:lnSpc>
                <a:spcPct val="100000"/>
              </a:lnSpc>
              <a:spcBef>
                <a:spcPts val="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ctr" rtl="0">
              <a:lnSpc>
                <a:spcPct val="100000"/>
              </a:lnSpc>
              <a:spcBef>
                <a:spcPts val="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381000" algn="ctr" rtl="0">
              <a:lnSpc>
                <a:spcPct val="100000"/>
              </a:lnSpc>
              <a:spcBef>
                <a:spcPts val="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50" name="Google Shape;50;p45"/>
          <p:cNvSpPr txBox="1">
            <a:spLocks noGrp="1"/>
          </p:cNvSpPr>
          <p:nvPr>
            <p:ph type="body" idx="2"/>
          </p:nvPr>
        </p:nvSpPr>
        <p:spPr>
          <a:xfrm>
            <a:off x="4833937" y="6000353"/>
            <a:ext cx="14716130" cy="965204"/>
          </a:xfrm>
          <a:prstGeom prst="rect">
            <a:avLst/>
          </a:prstGeom>
          <a:noFill/>
          <a:ln>
            <a:noFill/>
          </a:ln>
        </p:spPr>
        <p:txBody>
          <a:bodyPr spcFirstLastPara="1" wrap="square" lIns="71425" tIns="71425" rIns="71425" bIns="71425" anchor="ctr" anchorCtr="0">
            <a:normAutofit/>
          </a:bodyPr>
          <a:lstStyle>
            <a:lvl1pPr marL="457200" marR="0" lvl="0"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1pPr>
            <a:lvl2pPr marL="914400" marR="0" lvl="1"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2pPr>
            <a:lvl3pPr marL="1371600" marR="0" lvl="2"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3pPr>
            <a:lvl4pPr marL="1828800" marR="0" lvl="3"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4pPr>
            <a:lvl5pPr marL="2286000" marR="0" lvl="4"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51" name="Google Shape;51;p45"/>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to">
  <p:cSld name="Foto">
    <p:bg>
      <p:bgPr>
        <a:solidFill>
          <a:srgbClr val="FFFFFF"/>
        </a:solidFill>
        <a:effectLst/>
      </p:bgPr>
    </p:bg>
    <p:spTree>
      <p:nvGrpSpPr>
        <p:cNvPr id="1" name="Shape 52"/>
        <p:cNvGrpSpPr/>
        <p:nvPr/>
      </p:nvGrpSpPr>
      <p:grpSpPr>
        <a:xfrm>
          <a:off x="0" y="0"/>
          <a:ext cx="0" cy="0"/>
          <a:chOff x="0" y="0"/>
          <a:chExt cx="0" cy="0"/>
        </a:xfrm>
      </p:grpSpPr>
      <p:sp>
        <p:nvSpPr>
          <p:cNvPr id="53" name="Google Shape;53;p46"/>
          <p:cNvSpPr>
            <a:spLocks noGrp="1"/>
          </p:cNvSpPr>
          <p:nvPr>
            <p:ph type="pic" idx="2"/>
          </p:nvPr>
        </p:nvSpPr>
        <p:spPr>
          <a:xfrm>
            <a:off x="3048000" y="0"/>
            <a:ext cx="18288000" cy="13716000"/>
          </a:xfrm>
          <a:prstGeom prst="rect">
            <a:avLst/>
          </a:prstGeom>
          <a:noFill/>
          <a:ln>
            <a:noFill/>
          </a:ln>
        </p:spPr>
      </p:sp>
      <p:sp>
        <p:nvSpPr>
          <p:cNvPr id="54" name="Google Shape;54;p46"/>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55"/>
        <p:cNvGrpSpPr/>
        <p:nvPr/>
      </p:nvGrpSpPr>
      <p:grpSpPr>
        <a:xfrm>
          <a:off x="0" y="0"/>
          <a:ext cx="0" cy="0"/>
          <a:chOff x="0" y="0"/>
          <a:chExt cx="0" cy="0"/>
        </a:xfrm>
      </p:grpSpPr>
      <p:sp>
        <p:nvSpPr>
          <p:cNvPr id="56" name="Google Shape;56;g230e51fe7a0_0_3039"/>
          <p:cNvSpPr txBox="1">
            <a:spLocks noGrp="1"/>
          </p:cNvSpPr>
          <p:nvPr>
            <p:ph type="body" idx="1"/>
          </p:nvPr>
        </p:nvSpPr>
        <p:spPr>
          <a:xfrm>
            <a:off x="885828" y="4206876"/>
            <a:ext cx="7057800" cy="8137800"/>
          </a:xfrm>
          <a:prstGeom prst="rect">
            <a:avLst/>
          </a:prstGeom>
          <a:noFill/>
          <a:ln>
            <a:noFill/>
          </a:ln>
        </p:spPr>
        <p:txBody>
          <a:bodyPr spcFirstLastPara="1" wrap="square" lIns="0" tIns="0" rIns="0" bIns="0" anchor="t" anchorCtr="0">
            <a:normAutofit/>
          </a:bodyPr>
          <a:lstStyle>
            <a:lvl1pPr marL="457200" marR="0" lvl="0" indent="-431800" algn="l" rtl="0">
              <a:lnSpc>
                <a:spcPct val="100000"/>
              </a:lnSpc>
              <a:spcBef>
                <a:spcPts val="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1pPr>
            <a:lvl2pPr marL="914400" marR="0" lvl="1"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2pPr>
            <a:lvl3pPr marL="1371600" marR="0" lvl="2"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3pPr>
            <a:lvl4pPr marL="1828800" marR="0" lvl="3"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4pPr>
            <a:lvl5pPr marL="2286000" marR="0" lvl="4"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5pPr>
            <a:lvl6pPr marL="2743200" marR="0" lvl="5"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6pPr>
            <a:lvl7pPr marL="3200400" marR="0" lvl="6"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7pPr>
            <a:lvl8pPr marL="3657600" marR="0" lvl="7" indent="-431800" algn="l" rtl="0">
              <a:lnSpc>
                <a:spcPct val="100000"/>
              </a:lnSpc>
              <a:spcBef>
                <a:spcPts val="1200"/>
              </a:spcBef>
              <a:spcAft>
                <a:spcPts val="0"/>
              </a:spcAft>
              <a:buClr>
                <a:schemeClr val="lt1"/>
              </a:buClr>
              <a:buSzPts val="3200"/>
              <a:buFont typeface="Arial"/>
              <a:buChar char="–"/>
              <a:defRPr sz="3200" b="0" i="0" u="none" strike="noStrike" cap="none">
                <a:solidFill>
                  <a:schemeClr val="lt1"/>
                </a:solidFill>
                <a:latin typeface="Arial"/>
                <a:ea typeface="Arial"/>
                <a:cs typeface="Arial"/>
                <a:sym typeface="Arial"/>
              </a:defRPr>
            </a:lvl8pPr>
            <a:lvl9pPr marL="4114800" marR="0" lvl="8" indent="-431800" algn="l" rtl="0">
              <a:lnSpc>
                <a:spcPct val="100000"/>
              </a:lnSpc>
              <a:spcBef>
                <a:spcPts val="1200"/>
              </a:spcBef>
              <a:spcAft>
                <a:spcPts val="1200"/>
              </a:spcAft>
              <a:buClr>
                <a:schemeClr val="lt1"/>
              </a:buClr>
              <a:buSzPts val="3200"/>
              <a:buFont typeface="Arial"/>
              <a:buChar char="•"/>
              <a:defRPr sz="3200" b="0" i="0" u="none" strike="noStrike" cap="none">
                <a:solidFill>
                  <a:schemeClr val="lt1"/>
                </a:solidFill>
                <a:latin typeface="Arial"/>
                <a:ea typeface="Arial"/>
                <a:cs typeface="Arial"/>
                <a:sym typeface="Arial"/>
              </a:defRPr>
            </a:lvl9pPr>
          </a:lstStyle>
          <a:p>
            <a:endParaRPr/>
          </a:p>
        </p:txBody>
      </p:sp>
      <p:sp>
        <p:nvSpPr>
          <p:cNvPr id="57" name="Google Shape;57;g230e51fe7a0_0_3039"/>
          <p:cNvSpPr txBox="1">
            <a:spLocks noGrp="1"/>
          </p:cNvSpPr>
          <p:nvPr>
            <p:ph type="title"/>
          </p:nvPr>
        </p:nvSpPr>
        <p:spPr>
          <a:xfrm>
            <a:off x="885826" y="864002"/>
            <a:ext cx="22612200" cy="2774400"/>
          </a:xfrm>
          <a:prstGeom prst="rect">
            <a:avLst/>
          </a:prstGeom>
          <a:noFill/>
          <a:ln>
            <a:noFill/>
          </a:ln>
        </p:spPr>
        <p:txBody>
          <a:bodyPr spcFirstLastPara="1" wrap="square" lIns="0" tIns="0" rIns="0" bIns="0" anchor="t" anchorCtr="0">
            <a:normAutofit/>
          </a:bodyPr>
          <a:lstStyle>
            <a:lvl1pPr marR="0" lvl="0" algn="l">
              <a:lnSpc>
                <a:spcPct val="85000"/>
              </a:lnSpc>
              <a:spcBef>
                <a:spcPts val="0"/>
              </a:spcBef>
              <a:spcAft>
                <a:spcPts val="0"/>
              </a:spcAft>
              <a:buClr>
                <a:schemeClr val="lt1"/>
              </a:buClr>
              <a:buSzPts val="6400"/>
              <a:buFont typeface="Georgia"/>
              <a:buNone/>
              <a:defRPr sz="6400" b="0" i="0" u="none" strike="noStrike" cap="none">
                <a:solidFill>
                  <a:schemeClr val="lt1"/>
                </a:solidFill>
                <a:latin typeface="Georgia"/>
                <a:ea typeface="Georgia"/>
                <a:cs typeface="Georgia"/>
                <a:sym typeface="Georgia"/>
              </a:defRPr>
            </a:lvl1pPr>
            <a:lvl2pPr lvl="1" algn="l">
              <a:lnSpc>
                <a:spcPct val="100000"/>
              </a:lnSpc>
              <a:spcBef>
                <a:spcPts val="0"/>
              </a:spcBef>
              <a:spcAft>
                <a:spcPts val="0"/>
              </a:spcAft>
              <a:buSzPts val="9000"/>
              <a:buNone/>
              <a:defRPr sz="3600"/>
            </a:lvl2pPr>
            <a:lvl3pPr lvl="2" algn="l">
              <a:lnSpc>
                <a:spcPct val="100000"/>
              </a:lnSpc>
              <a:spcBef>
                <a:spcPts val="0"/>
              </a:spcBef>
              <a:spcAft>
                <a:spcPts val="0"/>
              </a:spcAft>
              <a:buSzPts val="9000"/>
              <a:buNone/>
              <a:defRPr sz="3600"/>
            </a:lvl3pPr>
            <a:lvl4pPr lvl="3" algn="l">
              <a:lnSpc>
                <a:spcPct val="100000"/>
              </a:lnSpc>
              <a:spcBef>
                <a:spcPts val="0"/>
              </a:spcBef>
              <a:spcAft>
                <a:spcPts val="0"/>
              </a:spcAft>
              <a:buSzPts val="9000"/>
              <a:buNone/>
              <a:defRPr sz="3600"/>
            </a:lvl4pPr>
            <a:lvl5pPr lvl="4" algn="l">
              <a:lnSpc>
                <a:spcPct val="100000"/>
              </a:lnSpc>
              <a:spcBef>
                <a:spcPts val="0"/>
              </a:spcBef>
              <a:spcAft>
                <a:spcPts val="0"/>
              </a:spcAft>
              <a:buSzPts val="9000"/>
              <a:buNone/>
              <a:defRPr sz="3600"/>
            </a:lvl5pPr>
            <a:lvl6pPr lvl="5" algn="l">
              <a:lnSpc>
                <a:spcPct val="100000"/>
              </a:lnSpc>
              <a:spcBef>
                <a:spcPts val="0"/>
              </a:spcBef>
              <a:spcAft>
                <a:spcPts val="0"/>
              </a:spcAft>
              <a:buSzPts val="9000"/>
              <a:buNone/>
              <a:defRPr sz="3600"/>
            </a:lvl6pPr>
            <a:lvl7pPr lvl="6" algn="l">
              <a:lnSpc>
                <a:spcPct val="100000"/>
              </a:lnSpc>
              <a:spcBef>
                <a:spcPts val="0"/>
              </a:spcBef>
              <a:spcAft>
                <a:spcPts val="0"/>
              </a:spcAft>
              <a:buSzPts val="9000"/>
              <a:buNone/>
              <a:defRPr sz="3600"/>
            </a:lvl7pPr>
            <a:lvl8pPr lvl="7" algn="l">
              <a:lnSpc>
                <a:spcPct val="100000"/>
              </a:lnSpc>
              <a:spcBef>
                <a:spcPts val="0"/>
              </a:spcBef>
              <a:spcAft>
                <a:spcPts val="0"/>
              </a:spcAft>
              <a:buSzPts val="9000"/>
              <a:buNone/>
              <a:defRPr sz="3600"/>
            </a:lvl8pPr>
            <a:lvl9pPr lvl="8" algn="l">
              <a:lnSpc>
                <a:spcPct val="100000"/>
              </a:lnSpc>
              <a:spcBef>
                <a:spcPts val="0"/>
              </a:spcBef>
              <a:spcAft>
                <a:spcPts val="0"/>
              </a:spcAft>
              <a:buSzPts val="9000"/>
              <a:buNone/>
              <a:defRPr sz="3600"/>
            </a:lvl9pPr>
          </a:lstStyle>
          <a:p>
            <a:endParaRPr/>
          </a:p>
        </p:txBody>
      </p:sp>
      <p:sp>
        <p:nvSpPr>
          <p:cNvPr id="58" name="Google Shape;58;g230e51fe7a0_0_3039"/>
          <p:cNvSpPr txBox="1">
            <a:spLocks noGrp="1"/>
          </p:cNvSpPr>
          <p:nvPr>
            <p:ph type="sldNum" idx="12"/>
          </p:nvPr>
        </p:nvSpPr>
        <p:spPr>
          <a:xfrm>
            <a:off x="16436978" y="12984480"/>
            <a:ext cx="7061400" cy="231000"/>
          </a:xfrm>
          <a:prstGeom prst="rect">
            <a:avLst/>
          </a:prstGeom>
          <a:noFill/>
          <a:ln>
            <a:noFill/>
          </a:ln>
        </p:spPr>
        <p:txBody>
          <a:bodyPr spcFirstLastPara="1" wrap="square" lIns="0" tIns="0" rIns="0" bIns="0" anchor="b" anchorCtr="0">
            <a:spAutoFit/>
          </a:bodyPr>
          <a:lstStyle>
            <a:lvl1pPr marL="0" marR="0" lvl="0"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2400"/>
              <a:buFont typeface="Helvetica Neue Light"/>
              <a:buNone/>
              <a:defRPr sz="15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
        <p:nvSpPr>
          <p:cNvPr id="59" name="Google Shape;59;g230e51fe7a0_0_3039"/>
          <p:cNvSpPr txBox="1"/>
          <p:nvPr/>
        </p:nvSpPr>
        <p:spPr>
          <a:xfrm>
            <a:off x="885826" y="12984480"/>
            <a:ext cx="10947600" cy="274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500"/>
              <a:buFont typeface="Arial"/>
              <a:buNone/>
            </a:pPr>
            <a:r>
              <a:rPr lang="es-ES" sz="1500" b="0" i="0" u="none" strike="noStrike" cap="none">
                <a:solidFill>
                  <a:schemeClr val="lt1"/>
                </a:solidFill>
                <a:latin typeface="Arial"/>
                <a:ea typeface="Arial"/>
                <a:cs typeface="Arial"/>
                <a:sym typeface="Arial"/>
              </a:rPr>
              <a:t>PwC</a:t>
            </a:r>
            <a:endParaRPr sz="2800" b="0" i="0" u="none" strike="noStrike" cap="none">
              <a:solidFill>
                <a:srgbClr val="000000"/>
              </a:solidFill>
              <a:latin typeface="Arial"/>
              <a:ea typeface="Arial"/>
              <a:cs typeface="Arial"/>
              <a:sym typeface="Arial"/>
            </a:endParaRPr>
          </a:p>
        </p:txBody>
      </p:sp>
      <p:sp>
        <p:nvSpPr>
          <p:cNvPr id="60" name="Google Shape;60;g230e51fe7a0_0_3039"/>
          <p:cNvSpPr txBox="1"/>
          <p:nvPr/>
        </p:nvSpPr>
        <p:spPr>
          <a:xfrm>
            <a:off x="885826" y="12710160"/>
            <a:ext cx="10947600" cy="274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500"/>
              <a:buFont typeface="Arial"/>
              <a:buNone/>
            </a:pPr>
            <a:r>
              <a:rPr lang="es-ES" sz="1500" b="0" i="0" u="none" strike="noStrike" cap="none">
                <a:solidFill>
                  <a:schemeClr val="lt1"/>
                </a:solidFill>
                <a:latin typeface="Arial"/>
                <a:ea typeface="Arial"/>
                <a:cs typeface="Arial"/>
                <a:sym typeface="Arial"/>
              </a:rPr>
              <a:t>Presentation Title [View &gt; Theme builder and edit/delete on very top slide layout]</a:t>
            </a:r>
            <a:endParaRPr sz="2800" b="0" i="0" u="none" strike="noStrike" cap="none">
              <a:solidFill>
                <a:schemeClr val="lt1"/>
              </a:solidFill>
              <a:latin typeface="Arial"/>
              <a:ea typeface="Arial"/>
              <a:cs typeface="Arial"/>
              <a:sym typeface="Arial"/>
            </a:endParaRPr>
          </a:p>
        </p:txBody>
      </p:sp>
      <p:sp>
        <p:nvSpPr>
          <p:cNvPr id="61" name="Google Shape;61;g230e51fe7a0_0_3039"/>
          <p:cNvSpPr txBox="1"/>
          <p:nvPr/>
        </p:nvSpPr>
        <p:spPr>
          <a:xfrm>
            <a:off x="16436977" y="12710160"/>
            <a:ext cx="7061400" cy="274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500"/>
              <a:buFont typeface="Arial"/>
              <a:buNone/>
            </a:pPr>
            <a:r>
              <a:rPr lang="es-ES" sz="1500" b="0" i="0" u="none" strike="noStrike" cap="none">
                <a:solidFill>
                  <a:schemeClr val="lt1"/>
                </a:solidFill>
                <a:latin typeface="Arial"/>
                <a:ea typeface="Arial"/>
                <a:cs typeface="Arial"/>
                <a:sym typeface="Arial"/>
              </a:rPr>
              <a:t>Date [View &gt; Theme builder and edit/delete on very top slide layout]</a:t>
            </a:r>
            <a:endParaRPr sz="2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Image - Subtitle">
  <p:cSld name="2_Three Images - Subtitle">
    <p:spTree>
      <p:nvGrpSpPr>
        <p:cNvPr id="1" name="Shape 62"/>
        <p:cNvGrpSpPr/>
        <p:nvPr/>
      </p:nvGrpSpPr>
      <p:grpSpPr>
        <a:xfrm>
          <a:off x="0" y="0"/>
          <a:ext cx="0" cy="0"/>
          <a:chOff x="0" y="0"/>
          <a:chExt cx="0" cy="0"/>
        </a:xfrm>
      </p:grpSpPr>
      <p:sp>
        <p:nvSpPr>
          <p:cNvPr id="63" name="Google Shape;63;g230e51fe7a0_0_3527"/>
          <p:cNvSpPr>
            <a:spLocks noGrp="1"/>
          </p:cNvSpPr>
          <p:nvPr>
            <p:ph type="pic" idx="2"/>
          </p:nvPr>
        </p:nvSpPr>
        <p:spPr>
          <a:xfrm>
            <a:off x="16440150" y="0"/>
            <a:ext cx="7944000" cy="13716000"/>
          </a:xfrm>
          <a:prstGeom prst="rect">
            <a:avLst/>
          </a:prstGeom>
          <a:solidFill>
            <a:srgbClr val="DEDEDE"/>
          </a:solidFill>
          <a:ln>
            <a:noFill/>
          </a:ln>
        </p:spPr>
      </p:sp>
      <p:sp>
        <p:nvSpPr>
          <p:cNvPr id="64" name="Google Shape;64;g230e51fe7a0_0_3527"/>
          <p:cNvSpPr txBox="1">
            <a:spLocks noGrp="1"/>
          </p:cNvSpPr>
          <p:nvPr>
            <p:ph type="title"/>
          </p:nvPr>
        </p:nvSpPr>
        <p:spPr>
          <a:xfrm>
            <a:off x="885826" y="861028"/>
            <a:ext cx="22612200" cy="1005600"/>
          </a:xfrm>
          <a:prstGeom prst="rect">
            <a:avLst/>
          </a:prstGeom>
          <a:noFill/>
          <a:ln>
            <a:noFill/>
          </a:ln>
        </p:spPr>
        <p:txBody>
          <a:bodyPr spcFirstLastPara="1" wrap="square" lIns="0" tIns="0" rIns="0" bIns="0" anchor="t" anchorCtr="0">
            <a:normAutofit/>
          </a:bodyPr>
          <a:lstStyle>
            <a:lvl1pPr lvl="0" algn="l">
              <a:lnSpc>
                <a:spcPct val="85000"/>
              </a:lnSpc>
              <a:spcBef>
                <a:spcPts val="0"/>
              </a:spcBef>
              <a:spcAft>
                <a:spcPts val="0"/>
              </a:spcAft>
              <a:buClr>
                <a:schemeClr val="dk1"/>
              </a:buClr>
              <a:buSzPts val="6400"/>
              <a:buFont typeface="Georgia"/>
              <a:buNone/>
              <a:defRPr/>
            </a:lvl1pPr>
            <a:lvl2pPr lvl="1" algn="l">
              <a:lnSpc>
                <a:spcPct val="100000"/>
              </a:lnSpc>
              <a:spcBef>
                <a:spcPts val="0"/>
              </a:spcBef>
              <a:spcAft>
                <a:spcPts val="0"/>
              </a:spcAft>
              <a:buSzPts val="9000"/>
              <a:buNone/>
              <a:defRPr/>
            </a:lvl2pPr>
            <a:lvl3pPr lvl="2" algn="l">
              <a:lnSpc>
                <a:spcPct val="100000"/>
              </a:lnSpc>
              <a:spcBef>
                <a:spcPts val="0"/>
              </a:spcBef>
              <a:spcAft>
                <a:spcPts val="0"/>
              </a:spcAft>
              <a:buSzPts val="9000"/>
              <a:buNone/>
              <a:defRPr/>
            </a:lvl3pPr>
            <a:lvl4pPr lvl="3" algn="l">
              <a:lnSpc>
                <a:spcPct val="100000"/>
              </a:lnSpc>
              <a:spcBef>
                <a:spcPts val="0"/>
              </a:spcBef>
              <a:spcAft>
                <a:spcPts val="0"/>
              </a:spcAft>
              <a:buSzPts val="9000"/>
              <a:buNone/>
              <a:defRPr/>
            </a:lvl4pPr>
            <a:lvl5pPr lvl="4" algn="l">
              <a:lnSpc>
                <a:spcPct val="100000"/>
              </a:lnSpc>
              <a:spcBef>
                <a:spcPts val="0"/>
              </a:spcBef>
              <a:spcAft>
                <a:spcPts val="0"/>
              </a:spcAft>
              <a:buSzPts val="9000"/>
              <a:buNone/>
              <a:defRPr/>
            </a:lvl5pPr>
            <a:lvl6pPr lvl="5" algn="l">
              <a:lnSpc>
                <a:spcPct val="100000"/>
              </a:lnSpc>
              <a:spcBef>
                <a:spcPts val="0"/>
              </a:spcBef>
              <a:spcAft>
                <a:spcPts val="0"/>
              </a:spcAft>
              <a:buSzPts val="9000"/>
              <a:buNone/>
              <a:defRPr/>
            </a:lvl6pPr>
            <a:lvl7pPr lvl="6" algn="l">
              <a:lnSpc>
                <a:spcPct val="100000"/>
              </a:lnSpc>
              <a:spcBef>
                <a:spcPts val="0"/>
              </a:spcBef>
              <a:spcAft>
                <a:spcPts val="0"/>
              </a:spcAft>
              <a:buSzPts val="9000"/>
              <a:buNone/>
              <a:defRPr/>
            </a:lvl7pPr>
            <a:lvl8pPr lvl="7" algn="l">
              <a:lnSpc>
                <a:spcPct val="100000"/>
              </a:lnSpc>
              <a:spcBef>
                <a:spcPts val="0"/>
              </a:spcBef>
              <a:spcAft>
                <a:spcPts val="0"/>
              </a:spcAft>
              <a:buSzPts val="9000"/>
              <a:buNone/>
              <a:defRPr/>
            </a:lvl8pPr>
            <a:lvl9pPr lvl="8" algn="l">
              <a:lnSpc>
                <a:spcPct val="100000"/>
              </a:lnSpc>
              <a:spcBef>
                <a:spcPts val="0"/>
              </a:spcBef>
              <a:spcAft>
                <a:spcPts val="0"/>
              </a:spcAft>
              <a:buSzPts val="9000"/>
              <a:buNone/>
              <a:defRPr/>
            </a:lvl9pPr>
          </a:lstStyle>
          <a:p>
            <a:endParaRPr/>
          </a:p>
        </p:txBody>
      </p:sp>
      <p:sp>
        <p:nvSpPr>
          <p:cNvPr id="65" name="Google Shape;65;g230e51fe7a0_0_3527"/>
          <p:cNvSpPr txBox="1">
            <a:spLocks noGrp="1"/>
          </p:cNvSpPr>
          <p:nvPr>
            <p:ph type="sldNum" idx="12"/>
          </p:nvPr>
        </p:nvSpPr>
        <p:spPr>
          <a:xfrm>
            <a:off x="19968592" y="12984480"/>
            <a:ext cx="3529800" cy="2742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s-ES"/>
              <a:t>‹Nº›</a:t>
            </a:fld>
            <a:endParaRPr/>
          </a:p>
        </p:txBody>
      </p:sp>
      <p:sp>
        <p:nvSpPr>
          <p:cNvPr id="66" name="Google Shape;66;g230e51fe7a0_0_3527"/>
          <p:cNvSpPr txBox="1">
            <a:spLocks noGrp="1"/>
          </p:cNvSpPr>
          <p:nvPr>
            <p:ph type="subTitle" idx="1"/>
          </p:nvPr>
        </p:nvSpPr>
        <p:spPr>
          <a:xfrm>
            <a:off x="885824" y="1866866"/>
            <a:ext cx="22612200" cy="1771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85000"/>
              </a:lnSpc>
              <a:spcBef>
                <a:spcPts val="0"/>
              </a:spcBef>
              <a:spcAft>
                <a:spcPts val="0"/>
              </a:spcAft>
              <a:buClr>
                <a:schemeClr val="dk1"/>
              </a:buClr>
              <a:buSzPts val="4800"/>
              <a:buFont typeface="Arial"/>
              <a:buNone/>
              <a:defRPr sz="4800" b="0" i="0" u="none" strike="noStrike" cap="none">
                <a:solidFill>
                  <a:srgbClr val="000000"/>
                </a:solidFill>
                <a:latin typeface="Arial"/>
                <a:ea typeface="Arial"/>
                <a:cs typeface="Arial"/>
                <a:sym typeface="Arial"/>
              </a:defRPr>
            </a:lvl9pPr>
          </a:lstStyle>
          <a:p>
            <a:endParaRPr/>
          </a:p>
        </p:txBody>
      </p:sp>
      <p:sp>
        <p:nvSpPr>
          <p:cNvPr id="67" name="Google Shape;67;g230e51fe7a0_0_3527"/>
          <p:cNvSpPr txBox="1"/>
          <p:nvPr/>
        </p:nvSpPr>
        <p:spPr>
          <a:xfrm>
            <a:off x="16436977" y="12710160"/>
            <a:ext cx="7061400" cy="274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500"/>
              <a:buFont typeface="Arial"/>
              <a:buNone/>
            </a:pPr>
            <a:r>
              <a:rPr lang="es-ES" sz="1500" b="0" i="0" u="none" strike="noStrike" cap="none">
                <a:solidFill>
                  <a:schemeClr val="dk1"/>
                </a:solidFill>
                <a:latin typeface="Arial"/>
                <a:ea typeface="Arial"/>
                <a:cs typeface="Arial"/>
                <a:sym typeface="Arial"/>
              </a:rPr>
              <a:t>Date [View &gt; Theme builder and edit/delete on very top slide layout]</a:t>
            </a:r>
            <a:endParaRPr sz="28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1676400" y="730251"/>
            <a:ext cx="21031200" cy="265112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1676400" y="3651250"/>
            <a:ext cx="21031200" cy="8702676"/>
          </a:xfrm>
          <a:prstGeom prst="rect">
            <a:avLst/>
          </a:prstGeom>
          <a:noFill/>
          <a:ln>
            <a:noFill/>
          </a:ln>
        </p:spPr>
        <p:txBody>
          <a:bodyPr spcFirstLastPara="1" wrap="square" lIns="91425" tIns="45700" rIns="91425" bIns="45700" anchor="t" anchorCtr="0">
            <a:normAutofit/>
          </a:bodyPr>
          <a:lstStyle>
            <a:lvl1pPr marL="914400" lvl="0" indent="-685800" algn="l">
              <a:lnSpc>
                <a:spcPct val="90000"/>
              </a:lnSpc>
              <a:spcBef>
                <a:spcPts val="2000"/>
              </a:spcBef>
              <a:spcAft>
                <a:spcPts val="0"/>
              </a:spcAft>
              <a:buClr>
                <a:schemeClr val="dk1"/>
              </a:buClr>
              <a:buSzPts val="1800"/>
              <a:buChar char="•"/>
              <a:defRPr/>
            </a:lvl1pPr>
            <a:lvl2pPr marL="1828800" lvl="1" indent="-685800" algn="l">
              <a:lnSpc>
                <a:spcPct val="90000"/>
              </a:lnSpc>
              <a:spcBef>
                <a:spcPts val="1000"/>
              </a:spcBef>
              <a:spcAft>
                <a:spcPts val="0"/>
              </a:spcAft>
              <a:buClr>
                <a:schemeClr val="dk1"/>
              </a:buClr>
              <a:buSzPts val="1800"/>
              <a:buChar char="•"/>
              <a:defRPr/>
            </a:lvl2pPr>
            <a:lvl3pPr marL="2743200" lvl="2" indent="-685800" algn="l">
              <a:lnSpc>
                <a:spcPct val="90000"/>
              </a:lnSpc>
              <a:spcBef>
                <a:spcPts val="1000"/>
              </a:spcBef>
              <a:spcAft>
                <a:spcPts val="0"/>
              </a:spcAft>
              <a:buClr>
                <a:schemeClr val="dk1"/>
              </a:buClr>
              <a:buSzPts val="1800"/>
              <a:buChar char="•"/>
              <a:defRPr/>
            </a:lvl3pPr>
            <a:lvl4pPr marL="3657600" lvl="3" indent="-685800" algn="l">
              <a:lnSpc>
                <a:spcPct val="90000"/>
              </a:lnSpc>
              <a:spcBef>
                <a:spcPts val="1000"/>
              </a:spcBef>
              <a:spcAft>
                <a:spcPts val="0"/>
              </a:spcAft>
              <a:buClr>
                <a:schemeClr val="dk1"/>
              </a:buClr>
              <a:buSzPts val="1800"/>
              <a:buChar char="•"/>
              <a:defRPr/>
            </a:lvl4pPr>
            <a:lvl5pPr marL="4572000" lvl="4" indent="-685800" algn="l">
              <a:lnSpc>
                <a:spcPct val="90000"/>
              </a:lnSpc>
              <a:spcBef>
                <a:spcPts val="1000"/>
              </a:spcBef>
              <a:spcAft>
                <a:spcPts val="0"/>
              </a:spcAft>
              <a:buClr>
                <a:schemeClr val="dk1"/>
              </a:buClr>
              <a:buSzPts val="1800"/>
              <a:buChar char="•"/>
              <a:defRPr/>
            </a:lvl5pPr>
            <a:lvl6pPr marL="5486400" lvl="5" indent="-685800" algn="l">
              <a:lnSpc>
                <a:spcPct val="90000"/>
              </a:lnSpc>
              <a:spcBef>
                <a:spcPts val="1000"/>
              </a:spcBef>
              <a:spcAft>
                <a:spcPts val="0"/>
              </a:spcAft>
              <a:buClr>
                <a:schemeClr val="dk1"/>
              </a:buClr>
              <a:buSzPts val="1800"/>
              <a:buChar char="•"/>
              <a:defRPr/>
            </a:lvl6pPr>
            <a:lvl7pPr marL="6400800" lvl="6" indent="-685800" algn="l">
              <a:lnSpc>
                <a:spcPct val="90000"/>
              </a:lnSpc>
              <a:spcBef>
                <a:spcPts val="1000"/>
              </a:spcBef>
              <a:spcAft>
                <a:spcPts val="0"/>
              </a:spcAft>
              <a:buClr>
                <a:schemeClr val="dk1"/>
              </a:buClr>
              <a:buSzPts val="1800"/>
              <a:buChar char="•"/>
              <a:defRPr/>
            </a:lvl7pPr>
            <a:lvl8pPr marL="7315200" lvl="7" indent="-685800" algn="l">
              <a:lnSpc>
                <a:spcPct val="90000"/>
              </a:lnSpc>
              <a:spcBef>
                <a:spcPts val="1000"/>
              </a:spcBef>
              <a:spcAft>
                <a:spcPts val="0"/>
              </a:spcAft>
              <a:buClr>
                <a:schemeClr val="dk1"/>
              </a:buClr>
              <a:buSzPts val="1800"/>
              <a:buChar char="•"/>
              <a:defRPr/>
            </a:lvl8pPr>
            <a:lvl9pPr marL="8229600" lvl="8" indent="-685800" algn="l">
              <a:lnSpc>
                <a:spcPct val="90000"/>
              </a:lnSpc>
              <a:spcBef>
                <a:spcPts val="1000"/>
              </a:spcBef>
              <a:spcAft>
                <a:spcPts val="0"/>
              </a:spcAft>
              <a:buClr>
                <a:schemeClr val="dk1"/>
              </a:buClr>
              <a:buSzPts val="1800"/>
              <a:buChar char="•"/>
              <a:defRPr/>
            </a:lvl9pPr>
          </a:lstStyle>
          <a:p>
            <a:endParaRPr/>
          </a:p>
        </p:txBody>
      </p:sp>
      <p:sp>
        <p:nvSpPr>
          <p:cNvPr id="18" name="Google Shape;18;p2"/>
          <p:cNvSpPr txBox="1">
            <a:spLocks noGrp="1"/>
          </p:cNvSpPr>
          <p:nvPr>
            <p:ph type="ftr" idx="11"/>
          </p:nvPr>
        </p:nvSpPr>
        <p:spPr>
          <a:xfrm>
            <a:off x="8077200" y="12712701"/>
            <a:ext cx="8229600" cy="730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sldNum" idx="12"/>
          </p:nvPr>
        </p:nvSpPr>
        <p:spPr>
          <a:xfrm>
            <a:off x="17221200" y="12712701"/>
            <a:ext cx="5486400" cy="73025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fld id="{00000000-1234-1234-1234-123412341234}" type="slidenum">
              <a:rPr lang="en-US" smtClean="0"/>
              <a:pPr/>
              <a:t>‹Nº›</a:t>
            </a:fld>
            <a:endParaRPr lang="en-US"/>
          </a:p>
        </p:txBody>
      </p:sp>
    </p:spTree>
    <p:extLst>
      <p:ext uri="{BB962C8B-B14F-4D97-AF65-F5344CB8AC3E}">
        <p14:creationId xmlns:p14="http://schemas.microsoft.com/office/powerpoint/2010/main" val="159993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erpo" type="obj">
  <p:cSld name="OBJECT">
    <p:bg>
      <p:bgPr>
        <a:solidFill>
          <a:schemeClr val="dk1"/>
        </a:solidFill>
        <a:effectLst/>
      </p:bgPr>
    </p:bg>
    <p:spTree>
      <p:nvGrpSpPr>
        <p:cNvPr id="1" name="Shape 14"/>
        <p:cNvGrpSpPr/>
        <p:nvPr/>
      </p:nvGrpSpPr>
      <p:grpSpPr>
        <a:xfrm>
          <a:off x="0" y="0"/>
          <a:ext cx="0" cy="0"/>
          <a:chOff x="0" y="0"/>
          <a:chExt cx="0" cy="0"/>
        </a:xfrm>
      </p:grpSpPr>
      <p:sp>
        <p:nvSpPr>
          <p:cNvPr id="15" name="Google Shape;15;g2cc408e4cb3_0_110"/>
          <p:cNvSpPr txBox="1"/>
          <p:nvPr/>
        </p:nvSpPr>
        <p:spPr>
          <a:xfrm>
            <a:off x="1123200" y="262800"/>
            <a:ext cx="19236000" cy="92310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000000"/>
              </a:buClr>
              <a:buSzPts val="6400"/>
              <a:buFont typeface="Arial"/>
              <a:buNone/>
            </a:pPr>
            <a:r>
              <a:rPr lang="es-ES" sz="6400" b="0" i="0" u="none" strike="noStrike" cap="none">
                <a:solidFill>
                  <a:srgbClr val="FFFFFF"/>
                </a:solidFill>
                <a:latin typeface="Arial"/>
                <a:ea typeface="Arial"/>
                <a:cs typeface="Arial"/>
                <a:sym typeface="Arial"/>
              </a:rPr>
              <a:t>SERVICIOS CON LA DIRECTIVA NIS 2</a:t>
            </a:r>
            <a:endParaRPr sz="6400" b="0" i="0" u="none" strike="noStrike" cap="none">
              <a:solidFill>
                <a:srgbClr val="FFFFFF"/>
              </a:solidFill>
              <a:latin typeface="Arial"/>
              <a:ea typeface="Arial"/>
              <a:cs typeface="Arial"/>
              <a:sym typeface="Arial"/>
            </a:endParaRPr>
          </a:p>
          <a:p>
            <a:pPr marL="0" marR="0" lvl="0" indent="0" algn="l" rtl="0">
              <a:lnSpc>
                <a:spcPct val="90000"/>
              </a:lnSpc>
              <a:spcBef>
                <a:spcPts val="0"/>
              </a:spcBef>
              <a:spcAft>
                <a:spcPts val="0"/>
              </a:spcAft>
              <a:buClr>
                <a:srgbClr val="000000"/>
              </a:buClr>
              <a:buSzPts val="6400"/>
              <a:buFont typeface="Arial"/>
              <a:buNone/>
            </a:pPr>
            <a:endParaRPr sz="6400" b="0" i="0" u="none" strike="noStrike" cap="none">
              <a:solidFill>
                <a:srgbClr val="FFFFFF"/>
              </a:solidFill>
              <a:latin typeface="Arial"/>
              <a:ea typeface="Arial"/>
              <a:cs typeface="Arial"/>
              <a:sym typeface="Arial"/>
            </a:endParaRPr>
          </a:p>
        </p:txBody>
      </p:sp>
      <p:sp>
        <p:nvSpPr>
          <p:cNvPr id="16" name="Google Shape;16;g2cc408e4cb3_0_110"/>
          <p:cNvSpPr/>
          <p:nvPr/>
        </p:nvSpPr>
        <p:spPr>
          <a:xfrm>
            <a:off x="0" y="-39500"/>
            <a:ext cx="24384000" cy="1275900"/>
          </a:xfrm>
          <a:prstGeom prst="rect">
            <a:avLst/>
          </a:prstGeom>
          <a:solidFill>
            <a:srgbClr val="69B7B1"/>
          </a:solidFill>
          <a:ln>
            <a:noFill/>
          </a:ln>
        </p:spPr>
        <p:txBody>
          <a:bodyPr spcFirstLastPara="1" wrap="square" lIns="182875" tIns="182875" rIns="182875" bIns="182875" anchor="ctr"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7" name="Google Shape;17;g2cc408e4cb3_0_110"/>
          <p:cNvSpPr/>
          <p:nvPr/>
        </p:nvSpPr>
        <p:spPr>
          <a:xfrm>
            <a:off x="0" y="1213700"/>
            <a:ext cx="24384000" cy="274500"/>
          </a:xfrm>
          <a:prstGeom prst="rect">
            <a:avLst/>
          </a:prstGeom>
          <a:solidFill>
            <a:srgbClr val="FFD966"/>
          </a:solidFill>
          <a:ln>
            <a:noFill/>
          </a:ln>
        </p:spPr>
        <p:txBody>
          <a:bodyPr spcFirstLastPara="1" wrap="square" lIns="182875" tIns="182875" rIns="182875" bIns="182875" anchor="ctr" anchorCtr="0">
            <a:noAutofit/>
          </a:bodyPr>
          <a:lstStyle/>
          <a:p>
            <a:pPr marL="0" marR="0" lvl="0" indent="0" algn="l" rtl="0">
              <a:lnSpc>
                <a:spcPct val="100000"/>
              </a:lnSpc>
              <a:spcBef>
                <a:spcPts val="0"/>
              </a:spcBef>
              <a:spcAft>
                <a:spcPts val="0"/>
              </a:spcAft>
              <a:buClr>
                <a:srgbClr val="000000"/>
              </a:buClr>
              <a:buSzPts val="2900"/>
              <a:buFont typeface="Arial"/>
              <a:buNone/>
            </a:pPr>
            <a:endParaRPr sz="2900" b="0" i="0" u="none" strike="noStrike" cap="none">
              <a:solidFill>
                <a:srgbClr val="000000"/>
              </a:solidFill>
              <a:latin typeface="Arial"/>
              <a:ea typeface="Arial"/>
              <a:cs typeface="Arial"/>
              <a:sym typeface="Arial"/>
            </a:endParaRPr>
          </a:p>
        </p:txBody>
      </p:sp>
      <p:sp>
        <p:nvSpPr>
          <p:cNvPr id="18" name="Google Shape;18;g2cc408e4cb3_0_110"/>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lvl1pPr lvl="0" algn="l">
              <a:lnSpc>
                <a:spcPct val="100000"/>
              </a:lnSpc>
              <a:spcBef>
                <a:spcPts val="0"/>
              </a:spcBef>
              <a:spcAft>
                <a:spcPts val="0"/>
              </a:spcAft>
              <a:buClr>
                <a:schemeClr val="dk1"/>
              </a:buClr>
              <a:buSzPts val="6000"/>
              <a:buNone/>
              <a:defRPr sz="6000">
                <a:solidFill>
                  <a:schemeClr val="dk1"/>
                </a:solidFill>
              </a:defRPr>
            </a:lvl1pPr>
            <a:lvl2pPr lvl="1" algn="l">
              <a:lnSpc>
                <a:spcPct val="100000"/>
              </a:lnSpc>
              <a:spcBef>
                <a:spcPts val="0"/>
              </a:spcBef>
              <a:spcAft>
                <a:spcPts val="0"/>
              </a:spcAft>
              <a:buClr>
                <a:schemeClr val="dk1"/>
              </a:buClr>
              <a:buSzPts val="1800"/>
              <a:buNone/>
              <a:defRPr>
                <a:solidFill>
                  <a:schemeClr val="dk1"/>
                </a:solidFill>
              </a:defRPr>
            </a:lvl2pPr>
            <a:lvl3pPr lvl="2" algn="l">
              <a:lnSpc>
                <a:spcPct val="100000"/>
              </a:lnSpc>
              <a:spcBef>
                <a:spcPts val="0"/>
              </a:spcBef>
              <a:spcAft>
                <a:spcPts val="0"/>
              </a:spcAft>
              <a:buClr>
                <a:schemeClr val="dk1"/>
              </a:buClr>
              <a:buSzPts val="1800"/>
              <a:buNone/>
              <a:defRPr>
                <a:solidFill>
                  <a:schemeClr val="dk1"/>
                </a:solidFill>
              </a:defRPr>
            </a:lvl3pPr>
            <a:lvl4pPr lvl="3" algn="l">
              <a:lnSpc>
                <a:spcPct val="100000"/>
              </a:lnSpc>
              <a:spcBef>
                <a:spcPts val="0"/>
              </a:spcBef>
              <a:spcAft>
                <a:spcPts val="0"/>
              </a:spcAft>
              <a:buClr>
                <a:schemeClr val="dk1"/>
              </a:buClr>
              <a:buSzPts val="1800"/>
              <a:buNone/>
              <a:defRPr>
                <a:solidFill>
                  <a:schemeClr val="dk1"/>
                </a:solidFill>
              </a:defRPr>
            </a:lvl4pPr>
            <a:lvl5pPr lvl="4" algn="l">
              <a:lnSpc>
                <a:spcPct val="100000"/>
              </a:lnSpc>
              <a:spcBef>
                <a:spcPts val="0"/>
              </a:spcBef>
              <a:spcAft>
                <a:spcPts val="0"/>
              </a:spcAft>
              <a:buClr>
                <a:schemeClr val="dk1"/>
              </a:buClr>
              <a:buSzPts val="1800"/>
              <a:buNone/>
              <a:defRPr>
                <a:solidFill>
                  <a:schemeClr val="dk1"/>
                </a:solidFill>
              </a:defRPr>
            </a:lvl5pPr>
            <a:lvl6pPr lvl="5" algn="l">
              <a:lnSpc>
                <a:spcPct val="100000"/>
              </a:lnSpc>
              <a:spcBef>
                <a:spcPts val="0"/>
              </a:spcBef>
              <a:spcAft>
                <a:spcPts val="0"/>
              </a:spcAft>
              <a:buClr>
                <a:schemeClr val="dk1"/>
              </a:buClr>
              <a:buSzPts val="1800"/>
              <a:buNone/>
              <a:defRPr>
                <a:solidFill>
                  <a:schemeClr val="dk1"/>
                </a:solidFill>
              </a:defRPr>
            </a:lvl6pPr>
            <a:lvl7pPr lvl="6" algn="l">
              <a:lnSpc>
                <a:spcPct val="100000"/>
              </a:lnSpc>
              <a:spcBef>
                <a:spcPts val="0"/>
              </a:spcBef>
              <a:spcAft>
                <a:spcPts val="0"/>
              </a:spcAft>
              <a:buClr>
                <a:schemeClr val="dk1"/>
              </a:buClr>
              <a:buSzPts val="1800"/>
              <a:buNone/>
              <a:defRPr>
                <a:solidFill>
                  <a:schemeClr val="dk1"/>
                </a:solidFill>
              </a:defRPr>
            </a:lvl7pPr>
            <a:lvl8pPr lvl="7" algn="l">
              <a:lnSpc>
                <a:spcPct val="100000"/>
              </a:lnSpc>
              <a:spcBef>
                <a:spcPts val="0"/>
              </a:spcBef>
              <a:spcAft>
                <a:spcPts val="0"/>
              </a:spcAft>
              <a:buClr>
                <a:schemeClr val="dk1"/>
              </a:buClr>
              <a:buSzPts val="1800"/>
              <a:buNone/>
              <a:defRPr>
                <a:solidFill>
                  <a:schemeClr val="dk1"/>
                </a:solidFill>
              </a:defRPr>
            </a:lvl8pPr>
            <a:lvl9pPr lvl="8" algn="l">
              <a:lnSpc>
                <a:spcPct val="100000"/>
              </a:lnSpc>
              <a:spcBef>
                <a:spcPts val="0"/>
              </a:spcBef>
              <a:spcAft>
                <a:spcPts val="0"/>
              </a:spcAft>
              <a:buClr>
                <a:schemeClr val="dk1"/>
              </a:buClr>
              <a:buSzPts val="1800"/>
              <a:buNone/>
              <a:defRPr>
                <a:solidFill>
                  <a:schemeClr val="dk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Foto 3 (horizontal)">
  <p:cSld name="Foto 3 (horizontal)">
    <p:bg>
      <p:bgPr>
        <a:solidFill>
          <a:srgbClr val="FFFFFF"/>
        </a:solidFill>
        <a:effectLst/>
      </p:bgPr>
    </p:bg>
    <p:spTree>
      <p:nvGrpSpPr>
        <p:cNvPr id="1" name="Shape 19"/>
        <p:cNvGrpSpPr/>
        <p:nvPr/>
      </p:nvGrpSpPr>
      <p:grpSpPr>
        <a:xfrm>
          <a:off x="0" y="0"/>
          <a:ext cx="0" cy="0"/>
          <a:chOff x="0" y="0"/>
          <a:chExt cx="0" cy="0"/>
        </a:xfrm>
      </p:grpSpPr>
      <p:sp>
        <p:nvSpPr>
          <p:cNvPr id="20" name="Google Shape;20;p31"/>
          <p:cNvSpPr txBox="1">
            <a:spLocks noGrp="1"/>
          </p:cNvSpPr>
          <p:nvPr>
            <p:ph type="body" idx="1"/>
          </p:nvPr>
        </p:nvSpPr>
        <p:spPr>
          <a:xfrm>
            <a:off x="4402042" y="5007647"/>
            <a:ext cx="14716127" cy="1589488"/>
          </a:xfrm>
          <a:prstGeom prst="rect">
            <a:avLst/>
          </a:prstGeom>
          <a:noFill/>
          <a:ln>
            <a:noFill/>
          </a:ln>
        </p:spPr>
        <p:txBody>
          <a:bodyPr spcFirstLastPara="1" wrap="square" lIns="71425" tIns="71425" rIns="71425" bIns="71425" anchor="t" anchorCtr="0">
            <a:normAutofit/>
          </a:bodyPr>
          <a:lstStyle>
            <a:lvl1pPr marL="457200" marR="0" lvl="0" indent="-228600" algn="l" rtl="0">
              <a:lnSpc>
                <a:spcPct val="100000"/>
              </a:lnSpc>
              <a:spcBef>
                <a:spcPts val="0"/>
              </a:spcBef>
              <a:spcAft>
                <a:spcPts val="0"/>
              </a:spcAft>
              <a:buClr>
                <a:srgbClr val="3B858C"/>
              </a:buClr>
              <a:buSzPts val="5500"/>
              <a:buFont typeface="Arial"/>
              <a:buNone/>
              <a:defRPr sz="5500" b="0" i="0" u="none" strike="noStrike" cap="none">
                <a:solidFill>
                  <a:srgbClr val="3B858C"/>
                </a:solidFill>
                <a:latin typeface="Arial"/>
                <a:ea typeface="Arial"/>
                <a:cs typeface="Arial"/>
                <a:sym typeface="Arial"/>
              </a:defRPr>
            </a:lvl1pPr>
            <a:lvl2pPr marL="914400" marR="0" lvl="1" indent="-228600" algn="l" rtl="0">
              <a:lnSpc>
                <a:spcPct val="100000"/>
              </a:lnSpc>
              <a:spcBef>
                <a:spcPts val="0"/>
              </a:spcBef>
              <a:spcAft>
                <a:spcPts val="0"/>
              </a:spcAft>
              <a:buClr>
                <a:srgbClr val="3B858C"/>
              </a:buClr>
              <a:buSzPts val="5500"/>
              <a:buFont typeface="Arial"/>
              <a:buNone/>
              <a:defRPr sz="5500" b="0" i="0" u="none" strike="noStrike" cap="none">
                <a:solidFill>
                  <a:srgbClr val="3B858C"/>
                </a:solidFill>
                <a:latin typeface="Arial"/>
                <a:ea typeface="Arial"/>
                <a:cs typeface="Arial"/>
                <a:sym typeface="Arial"/>
              </a:defRPr>
            </a:lvl2pPr>
            <a:lvl3pPr marL="1371600" marR="0" lvl="2" indent="-228600" algn="l" rtl="0">
              <a:lnSpc>
                <a:spcPct val="100000"/>
              </a:lnSpc>
              <a:spcBef>
                <a:spcPts val="0"/>
              </a:spcBef>
              <a:spcAft>
                <a:spcPts val="0"/>
              </a:spcAft>
              <a:buClr>
                <a:srgbClr val="3B858C"/>
              </a:buClr>
              <a:buSzPts val="5500"/>
              <a:buFont typeface="Arial"/>
              <a:buNone/>
              <a:defRPr sz="5500" b="0" i="0" u="none" strike="noStrike" cap="none">
                <a:solidFill>
                  <a:srgbClr val="3B858C"/>
                </a:solidFill>
                <a:latin typeface="Arial"/>
                <a:ea typeface="Arial"/>
                <a:cs typeface="Arial"/>
                <a:sym typeface="Arial"/>
              </a:defRPr>
            </a:lvl3pPr>
            <a:lvl4pPr marL="1828800" marR="0" lvl="3" indent="-228600" algn="l" rtl="0">
              <a:lnSpc>
                <a:spcPct val="100000"/>
              </a:lnSpc>
              <a:spcBef>
                <a:spcPts val="0"/>
              </a:spcBef>
              <a:spcAft>
                <a:spcPts val="0"/>
              </a:spcAft>
              <a:buClr>
                <a:srgbClr val="3B858C"/>
              </a:buClr>
              <a:buSzPts val="5500"/>
              <a:buFont typeface="Arial"/>
              <a:buNone/>
              <a:defRPr sz="5500" b="0" i="0" u="none" strike="noStrike" cap="none">
                <a:solidFill>
                  <a:srgbClr val="3B858C"/>
                </a:solidFill>
                <a:latin typeface="Arial"/>
                <a:ea typeface="Arial"/>
                <a:cs typeface="Arial"/>
                <a:sym typeface="Arial"/>
              </a:defRPr>
            </a:lvl4pPr>
            <a:lvl5pPr marL="2286000" marR="0" lvl="4" indent="-228600" algn="l" rtl="0">
              <a:lnSpc>
                <a:spcPct val="100000"/>
              </a:lnSpc>
              <a:spcBef>
                <a:spcPts val="0"/>
              </a:spcBef>
              <a:spcAft>
                <a:spcPts val="0"/>
              </a:spcAft>
              <a:buClr>
                <a:srgbClr val="3B858C"/>
              </a:buClr>
              <a:buSzPts val="5500"/>
              <a:buFont typeface="Arial"/>
              <a:buNone/>
              <a:defRPr sz="5500" b="0" i="0" u="none" strike="noStrike" cap="none">
                <a:solidFill>
                  <a:srgbClr val="3B858C"/>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1" name="Google Shape;21;p31"/>
          <p:cNvSpPr txBox="1">
            <a:spLocks noGrp="1"/>
          </p:cNvSpPr>
          <p:nvPr>
            <p:ph type="title"/>
          </p:nvPr>
        </p:nvSpPr>
        <p:spPr>
          <a:xfrm>
            <a:off x="4136259" y="2593975"/>
            <a:ext cx="14716130" cy="2000250"/>
          </a:xfrm>
          <a:prstGeom prst="rect">
            <a:avLst/>
          </a:prstGeom>
          <a:noFill/>
          <a:ln>
            <a:noFill/>
          </a:ln>
        </p:spPr>
        <p:txBody>
          <a:bodyPr spcFirstLastPara="1" wrap="square" lIns="71425" tIns="71425" rIns="71425" bIns="71425" anchor="b" anchorCtr="0">
            <a:normAutofit/>
          </a:bodyPr>
          <a:lstStyle>
            <a:lvl1pPr lvl="0" algn="l">
              <a:lnSpc>
                <a:spcPct val="100000"/>
              </a:lnSpc>
              <a:spcBef>
                <a:spcPts val="0"/>
              </a:spcBef>
              <a:spcAft>
                <a:spcPts val="0"/>
              </a:spcAft>
              <a:buClr>
                <a:srgbClr val="3B858C"/>
              </a:buClr>
              <a:buSzPts val="1800"/>
              <a:buNone/>
              <a:defRPr/>
            </a:lvl1pPr>
            <a:lvl2pPr lvl="1" algn="l">
              <a:lnSpc>
                <a:spcPct val="100000"/>
              </a:lnSpc>
              <a:spcBef>
                <a:spcPts val="0"/>
              </a:spcBef>
              <a:spcAft>
                <a:spcPts val="0"/>
              </a:spcAft>
              <a:buClr>
                <a:srgbClr val="3B858C"/>
              </a:buClr>
              <a:buSzPts val="1800"/>
              <a:buNone/>
              <a:defRPr/>
            </a:lvl2pPr>
            <a:lvl3pPr lvl="2" algn="l">
              <a:lnSpc>
                <a:spcPct val="100000"/>
              </a:lnSpc>
              <a:spcBef>
                <a:spcPts val="0"/>
              </a:spcBef>
              <a:spcAft>
                <a:spcPts val="0"/>
              </a:spcAft>
              <a:buClr>
                <a:srgbClr val="3B858C"/>
              </a:buClr>
              <a:buSzPts val="1800"/>
              <a:buNone/>
              <a:defRPr/>
            </a:lvl3pPr>
            <a:lvl4pPr lvl="3" algn="l">
              <a:lnSpc>
                <a:spcPct val="100000"/>
              </a:lnSpc>
              <a:spcBef>
                <a:spcPts val="0"/>
              </a:spcBef>
              <a:spcAft>
                <a:spcPts val="0"/>
              </a:spcAft>
              <a:buClr>
                <a:srgbClr val="3B858C"/>
              </a:buClr>
              <a:buSzPts val="1800"/>
              <a:buNone/>
              <a:defRPr/>
            </a:lvl4pPr>
            <a:lvl5pPr lvl="4" algn="l">
              <a:lnSpc>
                <a:spcPct val="100000"/>
              </a:lnSpc>
              <a:spcBef>
                <a:spcPts val="0"/>
              </a:spcBef>
              <a:spcAft>
                <a:spcPts val="0"/>
              </a:spcAft>
              <a:buClr>
                <a:srgbClr val="3B858C"/>
              </a:buClr>
              <a:buSzPts val="1800"/>
              <a:buNone/>
              <a:defRPr/>
            </a:lvl5pPr>
            <a:lvl6pPr lvl="5" algn="l">
              <a:lnSpc>
                <a:spcPct val="100000"/>
              </a:lnSpc>
              <a:spcBef>
                <a:spcPts val="0"/>
              </a:spcBef>
              <a:spcAft>
                <a:spcPts val="0"/>
              </a:spcAft>
              <a:buClr>
                <a:srgbClr val="3B858C"/>
              </a:buClr>
              <a:buSzPts val="1800"/>
              <a:buNone/>
              <a:defRPr/>
            </a:lvl6pPr>
            <a:lvl7pPr lvl="6" algn="l">
              <a:lnSpc>
                <a:spcPct val="100000"/>
              </a:lnSpc>
              <a:spcBef>
                <a:spcPts val="0"/>
              </a:spcBef>
              <a:spcAft>
                <a:spcPts val="0"/>
              </a:spcAft>
              <a:buClr>
                <a:srgbClr val="3B858C"/>
              </a:buClr>
              <a:buSzPts val="1800"/>
              <a:buNone/>
              <a:defRPr/>
            </a:lvl7pPr>
            <a:lvl8pPr lvl="7" algn="l">
              <a:lnSpc>
                <a:spcPct val="100000"/>
              </a:lnSpc>
              <a:spcBef>
                <a:spcPts val="0"/>
              </a:spcBef>
              <a:spcAft>
                <a:spcPts val="0"/>
              </a:spcAft>
              <a:buClr>
                <a:srgbClr val="3B858C"/>
              </a:buClr>
              <a:buSzPts val="1800"/>
              <a:buNone/>
              <a:defRPr/>
            </a:lvl8pPr>
            <a:lvl9pPr lvl="8" algn="l">
              <a:lnSpc>
                <a:spcPct val="100000"/>
              </a:lnSpc>
              <a:spcBef>
                <a:spcPts val="0"/>
              </a:spcBef>
              <a:spcAft>
                <a:spcPts val="0"/>
              </a:spcAft>
              <a:buClr>
                <a:srgbClr val="3B858C"/>
              </a:buClr>
              <a:buSzPts val="1800"/>
              <a:buNone/>
              <a:defRPr/>
            </a:lvl9pPr>
          </a:lstStyle>
          <a:p>
            <a:endParaRPr/>
          </a:p>
        </p:txBody>
      </p:sp>
      <p:sp>
        <p:nvSpPr>
          <p:cNvPr id="22" name="Google Shape;22;p31"/>
          <p:cNvSpPr txBox="1">
            <a:spLocks noGrp="1"/>
          </p:cNvSpPr>
          <p:nvPr>
            <p:ph type="sldNum" idx="12"/>
          </p:nvPr>
        </p:nvSpPr>
        <p:spPr>
          <a:xfrm>
            <a:off x="11935816" y="13001625"/>
            <a:ext cx="494509" cy="511170"/>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oto (vertical)">
  <p:cSld name="Foto (vertical)">
    <p:bg>
      <p:bgPr>
        <a:solidFill>
          <a:srgbClr val="FFFFFF"/>
        </a:solidFill>
        <a:effectLst/>
      </p:bgPr>
    </p:bg>
    <p:spTree>
      <p:nvGrpSpPr>
        <p:cNvPr id="1" name="Shape 23"/>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ítulo y subtítulo" type="title">
  <p:cSld name="TITLE">
    <p:spTree>
      <p:nvGrpSpPr>
        <p:cNvPr id="1" name="Shape 26"/>
        <p:cNvGrpSpPr/>
        <p:nvPr/>
      </p:nvGrpSpPr>
      <p:grpSpPr>
        <a:xfrm>
          <a:off x="0" y="0"/>
          <a:ext cx="0" cy="0"/>
          <a:chOff x="0" y="0"/>
          <a:chExt cx="0" cy="0"/>
        </a:xfrm>
      </p:grpSpPr>
      <p:sp>
        <p:nvSpPr>
          <p:cNvPr id="27" name="Google Shape;27;p39"/>
          <p:cNvSpPr txBox="1">
            <a:spLocks noGrp="1"/>
          </p:cNvSpPr>
          <p:nvPr>
            <p:ph type="title"/>
          </p:nvPr>
        </p:nvSpPr>
        <p:spPr>
          <a:xfrm>
            <a:off x="1776850" y="1084914"/>
            <a:ext cx="19781483" cy="1741455"/>
          </a:xfrm>
          <a:prstGeom prst="rect">
            <a:avLst/>
          </a:prstGeom>
          <a:noFill/>
          <a:ln>
            <a:noFill/>
          </a:ln>
        </p:spPr>
        <p:txBody>
          <a:bodyPr spcFirstLastPara="1" wrap="square" lIns="71425" tIns="71425" rIns="71425" bIns="71425" anchor="t" anchorCtr="0">
            <a:normAutofit/>
          </a:bodyPr>
          <a:lstStyle>
            <a:lvl1pPr lvl="0" algn="l">
              <a:lnSpc>
                <a:spcPct val="100000"/>
              </a:lnSpc>
              <a:spcBef>
                <a:spcPts val="0"/>
              </a:spcBef>
              <a:spcAft>
                <a:spcPts val="0"/>
              </a:spcAft>
              <a:buClr>
                <a:srgbClr val="3B858C"/>
              </a:buClr>
              <a:buSzPts val="1800"/>
              <a:buNone/>
              <a:defRPr/>
            </a:lvl1pPr>
            <a:lvl2pPr lvl="1" algn="l">
              <a:lnSpc>
                <a:spcPct val="100000"/>
              </a:lnSpc>
              <a:spcBef>
                <a:spcPts val="0"/>
              </a:spcBef>
              <a:spcAft>
                <a:spcPts val="0"/>
              </a:spcAft>
              <a:buClr>
                <a:srgbClr val="3B858C"/>
              </a:buClr>
              <a:buSzPts val="1800"/>
              <a:buNone/>
              <a:defRPr/>
            </a:lvl2pPr>
            <a:lvl3pPr lvl="2" algn="l">
              <a:lnSpc>
                <a:spcPct val="100000"/>
              </a:lnSpc>
              <a:spcBef>
                <a:spcPts val="0"/>
              </a:spcBef>
              <a:spcAft>
                <a:spcPts val="0"/>
              </a:spcAft>
              <a:buClr>
                <a:srgbClr val="3B858C"/>
              </a:buClr>
              <a:buSzPts val="1800"/>
              <a:buNone/>
              <a:defRPr/>
            </a:lvl3pPr>
            <a:lvl4pPr lvl="3" algn="l">
              <a:lnSpc>
                <a:spcPct val="100000"/>
              </a:lnSpc>
              <a:spcBef>
                <a:spcPts val="0"/>
              </a:spcBef>
              <a:spcAft>
                <a:spcPts val="0"/>
              </a:spcAft>
              <a:buClr>
                <a:srgbClr val="3B858C"/>
              </a:buClr>
              <a:buSzPts val="1800"/>
              <a:buNone/>
              <a:defRPr/>
            </a:lvl4pPr>
            <a:lvl5pPr lvl="4" algn="l">
              <a:lnSpc>
                <a:spcPct val="100000"/>
              </a:lnSpc>
              <a:spcBef>
                <a:spcPts val="0"/>
              </a:spcBef>
              <a:spcAft>
                <a:spcPts val="0"/>
              </a:spcAft>
              <a:buClr>
                <a:srgbClr val="3B858C"/>
              </a:buClr>
              <a:buSzPts val="1800"/>
              <a:buNone/>
              <a:defRPr/>
            </a:lvl5pPr>
            <a:lvl6pPr lvl="5" algn="l">
              <a:lnSpc>
                <a:spcPct val="100000"/>
              </a:lnSpc>
              <a:spcBef>
                <a:spcPts val="0"/>
              </a:spcBef>
              <a:spcAft>
                <a:spcPts val="0"/>
              </a:spcAft>
              <a:buClr>
                <a:srgbClr val="3B858C"/>
              </a:buClr>
              <a:buSzPts val="1800"/>
              <a:buNone/>
              <a:defRPr/>
            </a:lvl6pPr>
            <a:lvl7pPr lvl="6" algn="l">
              <a:lnSpc>
                <a:spcPct val="100000"/>
              </a:lnSpc>
              <a:spcBef>
                <a:spcPts val="0"/>
              </a:spcBef>
              <a:spcAft>
                <a:spcPts val="0"/>
              </a:spcAft>
              <a:buClr>
                <a:srgbClr val="3B858C"/>
              </a:buClr>
              <a:buSzPts val="1800"/>
              <a:buNone/>
              <a:defRPr/>
            </a:lvl7pPr>
            <a:lvl8pPr lvl="7" algn="l">
              <a:lnSpc>
                <a:spcPct val="100000"/>
              </a:lnSpc>
              <a:spcBef>
                <a:spcPts val="0"/>
              </a:spcBef>
              <a:spcAft>
                <a:spcPts val="0"/>
              </a:spcAft>
              <a:buClr>
                <a:srgbClr val="3B858C"/>
              </a:buClr>
              <a:buSzPts val="1800"/>
              <a:buNone/>
              <a:defRPr/>
            </a:lvl8pPr>
            <a:lvl9pPr lvl="8" algn="l">
              <a:lnSpc>
                <a:spcPct val="100000"/>
              </a:lnSpc>
              <a:spcBef>
                <a:spcPts val="0"/>
              </a:spcBef>
              <a:spcAft>
                <a:spcPts val="0"/>
              </a:spcAft>
              <a:buClr>
                <a:srgbClr val="3B858C"/>
              </a:buClr>
              <a:buSzPts val="1800"/>
              <a:buNone/>
              <a:defRPr/>
            </a:lvl9pPr>
          </a:lstStyle>
          <a:p>
            <a:endParaRPr/>
          </a:p>
        </p:txBody>
      </p:sp>
      <p:sp>
        <p:nvSpPr>
          <p:cNvPr id="28" name="Google Shape;28;p39"/>
          <p:cNvSpPr txBox="1">
            <a:spLocks noGrp="1"/>
          </p:cNvSpPr>
          <p:nvPr>
            <p:ph type="body" idx="1"/>
          </p:nvPr>
        </p:nvSpPr>
        <p:spPr>
          <a:xfrm>
            <a:off x="1776850" y="6302909"/>
            <a:ext cx="14716127" cy="4375442"/>
          </a:xfrm>
          <a:prstGeom prst="rect">
            <a:avLst/>
          </a:prstGeom>
          <a:noFill/>
          <a:ln>
            <a:noFill/>
          </a:ln>
        </p:spPr>
        <p:txBody>
          <a:bodyPr spcFirstLastPara="1" wrap="square" lIns="71425" tIns="71425" rIns="71425" bIns="71425" anchor="t" anchorCtr="0">
            <a:normAutofit/>
          </a:bodyPr>
          <a:lstStyle>
            <a:lvl1pPr marL="457200" marR="0" lvl="0" indent="-228600" algn="l" rtl="0">
              <a:lnSpc>
                <a:spcPct val="100000"/>
              </a:lnSpc>
              <a:spcBef>
                <a:spcPts val="0"/>
              </a:spcBef>
              <a:spcAft>
                <a:spcPts val="0"/>
              </a:spcAft>
              <a:buClr>
                <a:srgbClr val="FFFFFF"/>
              </a:buClr>
              <a:buSzPts val="1800"/>
              <a:buFont typeface="Arial"/>
              <a:buNone/>
              <a:defRPr sz="14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Clr>
                <a:srgbClr val="FFFFFF"/>
              </a:buClr>
              <a:buSzPts val="1800"/>
              <a:buFont typeface="Arial"/>
              <a:buNone/>
              <a:defRPr sz="14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Clr>
                <a:srgbClr val="FFFFFF"/>
              </a:buClr>
              <a:buSzPts val="1800"/>
              <a:buFont typeface="Arial"/>
              <a:buNone/>
              <a:defRPr sz="14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Clr>
                <a:srgbClr val="FFFFFF"/>
              </a:buClr>
              <a:buSzPts val="1800"/>
              <a:buFont typeface="Arial"/>
              <a:buNone/>
              <a:defRPr sz="14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Clr>
                <a:srgbClr val="FFFFFF"/>
              </a:buClr>
              <a:buSzPts val="1800"/>
              <a:buFont typeface="Arial"/>
              <a:buNone/>
              <a:defRPr sz="1400" b="0" i="0" u="none" strike="noStrike" cap="none">
                <a:solidFill>
                  <a:srgbClr val="000000"/>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9" name="Google Shape;29;p39"/>
          <p:cNvSpPr txBox="1">
            <a:spLocks noGrp="1"/>
          </p:cNvSpPr>
          <p:nvPr>
            <p:ph type="body" idx="2"/>
          </p:nvPr>
        </p:nvSpPr>
        <p:spPr>
          <a:xfrm>
            <a:off x="1776848" y="2864240"/>
            <a:ext cx="19781486" cy="1741456"/>
          </a:xfrm>
          <a:prstGeom prst="rect">
            <a:avLst/>
          </a:prstGeom>
          <a:noFill/>
          <a:ln>
            <a:noFill/>
          </a:ln>
        </p:spPr>
        <p:txBody>
          <a:bodyPr spcFirstLastPara="1" wrap="square" lIns="71425" tIns="71425" rIns="71425" bIns="71425" anchor="t" anchorCtr="0">
            <a:normAutofit/>
          </a:bodyPr>
          <a:lstStyle>
            <a:lvl1pPr marL="457200" marR="0" lvl="0"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1pPr>
            <a:lvl2pPr marL="914400" marR="0" lvl="1"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2pPr>
            <a:lvl3pPr marL="1371600" marR="0" lvl="2"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3pPr>
            <a:lvl4pPr marL="1828800" marR="0" lvl="3"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4pPr>
            <a:lvl5pPr marL="2286000" marR="0" lvl="4"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30" name="Google Shape;30;p39"/>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ítulo (arriba)">
  <p:cSld name="Título (arriba)">
    <p:bg>
      <p:bgPr>
        <a:solidFill>
          <a:srgbClr val="FFFFFF"/>
        </a:solidFill>
        <a:effectLst/>
      </p:bgPr>
    </p:bg>
    <p:spTree>
      <p:nvGrpSpPr>
        <p:cNvPr id="1" name="Shape 31"/>
        <p:cNvGrpSpPr/>
        <p:nvPr/>
      </p:nvGrpSpPr>
      <p:grpSpPr>
        <a:xfrm>
          <a:off x="0" y="0"/>
          <a:ext cx="0" cy="0"/>
          <a:chOff x="0" y="0"/>
          <a:chExt cx="0" cy="0"/>
        </a:xfrm>
      </p:grpSpPr>
      <p:sp>
        <p:nvSpPr>
          <p:cNvPr id="32" name="Google Shape;32;p40"/>
          <p:cNvSpPr txBox="1">
            <a:spLocks noGrp="1"/>
          </p:cNvSpPr>
          <p:nvPr>
            <p:ph type="title"/>
          </p:nvPr>
        </p:nvSpPr>
        <p:spPr>
          <a:xfrm>
            <a:off x="4387453" y="625077"/>
            <a:ext cx="15609094" cy="3036095"/>
          </a:xfrm>
          <a:prstGeom prst="rect">
            <a:avLst/>
          </a:prstGeom>
          <a:noFill/>
          <a:ln>
            <a:noFill/>
          </a:ln>
        </p:spPr>
        <p:txBody>
          <a:bodyPr spcFirstLastPara="1" wrap="square" lIns="71425" tIns="71425" rIns="71425" bIns="71425" anchor="ctr" anchorCtr="0">
            <a:normAutofit/>
          </a:bodyPr>
          <a:lstStyle>
            <a:lvl1pPr lvl="0" algn="l">
              <a:lnSpc>
                <a:spcPct val="100000"/>
              </a:lnSpc>
              <a:spcBef>
                <a:spcPts val="0"/>
              </a:spcBef>
              <a:spcAft>
                <a:spcPts val="0"/>
              </a:spcAft>
              <a:buClr>
                <a:srgbClr val="3B858C"/>
              </a:buClr>
              <a:buSzPts val="1800"/>
              <a:buNone/>
              <a:defRPr/>
            </a:lvl1pPr>
            <a:lvl2pPr lvl="1" algn="l">
              <a:lnSpc>
                <a:spcPct val="100000"/>
              </a:lnSpc>
              <a:spcBef>
                <a:spcPts val="0"/>
              </a:spcBef>
              <a:spcAft>
                <a:spcPts val="0"/>
              </a:spcAft>
              <a:buClr>
                <a:srgbClr val="3B858C"/>
              </a:buClr>
              <a:buSzPts val="1800"/>
              <a:buNone/>
              <a:defRPr/>
            </a:lvl2pPr>
            <a:lvl3pPr lvl="2" algn="l">
              <a:lnSpc>
                <a:spcPct val="100000"/>
              </a:lnSpc>
              <a:spcBef>
                <a:spcPts val="0"/>
              </a:spcBef>
              <a:spcAft>
                <a:spcPts val="0"/>
              </a:spcAft>
              <a:buClr>
                <a:srgbClr val="3B858C"/>
              </a:buClr>
              <a:buSzPts val="1800"/>
              <a:buNone/>
              <a:defRPr/>
            </a:lvl3pPr>
            <a:lvl4pPr lvl="3" algn="l">
              <a:lnSpc>
                <a:spcPct val="100000"/>
              </a:lnSpc>
              <a:spcBef>
                <a:spcPts val="0"/>
              </a:spcBef>
              <a:spcAft>
                <a:spcPts val="0"/>
              </a:spcAft>
              <a:buClr>
                <a:srgbClr val="3B858C"/>
              </a:buClr>
              <a:buSzPts val="1800"/>
              <a:buNone/>
              <a:defRPr/>
            </a:lvl4pPr>
            <a:lvl5pPr lvl="4" algn="l">
              <a:lnSpc>
                <a:spcPct val="100000"/>
              </a:lnSpc>
              <a:spcBef>
                <a:spcPts val="0"/>
              </a:spcBef>
              <a:spcAft>
                <a:spcPts val="0"/>
              </a:spcAft>
              <a:buClr>
                <a:srgbClr val="3B858C"/>
              </a:buClr>
              <a:buSzPts val="1800"/>
              <a:buNone/>
              <a:defRPr/>
            </a:lvl5pPr>
            <a:lvl6pPr lvl="5" algn="l">
              <a:lnSpc>
                <a:spcPct val="100000"/>
              </a:lnSpc>
              <a:spcBef>
                <a:spcPts val="0"/>
              </a:spcBef>
              <a:spcAft>
                <a:spcPts val="0"/>
              </a:spcAft>
              <a:buClr>
                <a:srgbClr val="3B858C"/>
              </a:buClr>
              <a:buSzPts val="1800"/>
              <a:buNone/>
              <a:defRPr/>
            </a:lvl6pPr>
            <a:lvl7pPr lvl="6" algn="l">
              <a:lnSpc>
                <a:spcPct val="100000"/>
              </a:lnSpc>
              <a:spcBef>
                <a:spcPts val="0"/>
              </a:spcBef>
              <a:spcAft>
                <a:spcPts val="0"/>
              </a:spcAft>
              <a:buClr>
                <a:srgbClr val="3B858C"/>
              </a:buClr>
              <a:buSzPts val="1800"/>
              <a:buNone/>
              <a:defRPr/>
            </a:lvl7pPr>
            <a:lvl8pPr lvl="7" algn="l">
              <a:lnSpc>
                <a:spcPct val="100000"/>
              </a:lnSpc>
              <a:spcBef>
                <a:spcPts val="0"/>
              </a:spcBef>
              <a:spcAft>
                <a:spcPts val="0"/>
              </a:spcAft>
              <a:buClr>
                <a:srgbClr val="3B858C"/>
              </a:buClr>
              <a:buSzPts val="1800"/>
              <a:buNone/>
              <a:defRPr/>
            </a:lvl8pPr>
            <a:lvl9pPr lvl="8" algn="l">
              <a:lnSpc>
                <a:spcPct val="100000"/>
              </a:lnSpc>
              <a:spcBef>
                <a:spcPts val="0"/>
              </a:spcBef>
              <a:spcAft>
                <a:spcPts val="0"/>
              </a:spcAft>
              <a:buClr>
                <a:srgbClr val="3B858C"/>
              </a:buClr>
              <a:buSzPts val="1800"/>
              <a:buNone/>
              <a:defRPr/>
            </a:lvl9pPr>
          </a:lstStyle>
          <a:p>
            <a:endParaRPr/>
          </a:p>
        </p:txBody>
      </p:sp>
      <p:sp>
        <p:nvSpPr>
          <p:cNvPr id="33" name="Google Shape;33;p40"/>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ítulo y viñetas">
  <p:cSld name="Título y viñetas">
    <p:bg>
      <p:bgPr>
        <a:solidFill>
          <a:srgbClr val="FFFFFF"/>
        </a:solidFill>
        <a:effectLst/>
      </p:bgPr>
    </p:bg>
    <p:spTree>
      <p:nvGrpSpPr>
        <p:cNvPr id="1" name="Shape 34"/>
        <p:cNvGrpSpPr/>
        <p:nvPr/>
      </p:nvGrpSpPr>
      <p:grpSpPr>
        <a:xfrm>
          <a:off x="0" y="0"/>
          <a:ext cx="0" cy="0"/>
          <a:chOff x="0" y="0"/>
          <a:chExt cx="0" cy="0"/>
        </a:xfrm>
      </p:grpSpPr>
      <p:sp>
        <p:nvSpPr>
          <p:cNvPr id="35" name="Google Shape;35;p41"/>
          <p:cNvSpPr txBox="1">
            <a:spLocks noGrp="1"/>
          </p:cNvSpPr>
          <p:nvPr>
            <p:ph type="title"/>
          </p:nvPr>
        </p:nvSpPr>
        <p:spPr>
          <a:xfrm>
            <a:off x="4387453" y="625077"/>
            <a:ext cx="15609094" cy="3036095"/>
          </a:xfrm>
          <a:prstGeom prst="rect">
            <a:avLst/>
          </a:prstGeom>
          <a:noFill/>
          <a:ln>
            <a:noFill/>
          </a:ln>
        </p:spPr>
        <p:txBody>
          <a:bodyPr spcFirstLastPara="1" wrap="square" lIns="71425" tIns="71425" rIns="71425" bIns="71425" anchor="ctr" anchorCtr="0">
            <a:normAutofit/>
          </a:bodyPr>
          <a:lstStyle>
            <a:lvl1pPr lvl="0" algn="l">
              <a:lnSpc>
                <a:spcPct val="100000"/>
              </a:lnSpc>
              <a:spcBef>
                <a:spcPts val="0"/>
              </a:spcBef>
              <a:spcAft>
                <a:spcPts val="0"/>
              </a:spcAft>
              <a:buClr>
                <a:srgbClr val="3B858C"/>
              </a:buClr>
              <a:buSzPts val="1800"/>
              <a:buNone/>
              <a:defRPr/>
            </a:lvl1pPr>
            <a:lvl2pPr lvl="1" algn="l">
              <a:lnSpc>
                <a:spcPct val="100000"/>
              </a:lnSpc>
              <a:spcBef>
                <a:spcPts val="0"/>
              </a:spcBef>
              <a:spcAft>
                <a:spcPts val="0"/>
              </a:spcAft>
              <a:buClr>
                <a:srgbClr val="3B858C"/>
              </a:buClr>
              <a:buSzPts val="1800"/>
              <a:buNone/>
              <a:defRPr/>
            </a:lvl2pPr>
            <a:lvl3pPr lvl="2" algn="l">
              <a:lnSpc>
                <a:spcPct val="100000"/>
              </a:lnSpc>
              <a:spcBef>
                <a:spcPts val="0"/>
              </a:spcBef>
              <a:spcAft>
                <a:spcPts val="0"/>
              </a:spcAft>
              <a:buClr>
                <a:srgbClr val="3B858C"/>
              </a:buClr>
              <a:buSzPts val="1800"/>
              <a:buNone/>
              <a:defRPr/>
            </a:lvl3pPr>
            <a:lvl4pPr lvl="3" algn="l">
              <a:lnSpc>
                <a:spcPct val="100000"/>
              </a:lnSpc>
              <a:spcBef>
                <a:spcPts val="0"/>
              </a:spcBef>
              <a:spcAft>
                <a:spcPts val="0"/>
              </a:spcAft>
              <a:buClr>
                <a:srgbClr val="3B858C"/>
              </a:buClr>
              <a:buSzPts val="1800"/>
              <a:buNone/>
              <a:defRPr/>
            </a:lvl4pPr>
            <a:lvl5pPr lvl="4" algn="l">
              <a:lnSpc>
                <a:spcPct val="100000"/>
              </a:lnSpc>
              <a:spcBef>
                <a:spcPts val="0"/>
              </a:spcBef>
              <a:spcAft>
                <a:spcPts val="0"/>
              </a:spcAft>
              <a:buClr>
                <a:srgbClr val="3B858C"/>
              </a:buClr>
              <a:buSzPts val="1800"/>
              <a:buNone/>
              <a:defRPr/>
            </a:lvl5pPr>
            <a:lvl6pPr lvl="5" algn="l">
              <a:lnSpc>
                <a:spcPct val="100000"/>
              </a:lnSpc>
              <a:spcBef>
                <a:spcPts val="0"/>
              </a:spcBef>
              <a:spcAft>
                <a:spcPts val="0"/>
              </a:spcAft>
              <a:buClr>
                <a:srgbClr val="3B858C"/>
              </a:buClr>
              <a:buSzPts val="1800"/>
              <a:buNone/>
              <a:defRPr/>
            </a:lvl6pPr>
            <a:lvl7pPr lvl="6" algn="l">
              <a:lnSpc>
                <a:spcPct val="100000"/>
              </a:lnSpc>
              <a:spcBef>
                <a:spcPts val="0"/>
              </a:spcBef>
              <a:spcAft>
                <a:spcPts val="0"/>
              </a:spcAft>
              <a:buClr>
                <a:srgbClr val="3B858C"/>
              </a:buClr>
              <a:buSzPts val="1800"/>
              <a:buNone/>
              <a:defRPr/>
            </a:lvl7pPr>
            <a:lvl8pPr lvl="7" algn="l">
              <a:lnSpc>
                <a:spcPct val="100000"/>
              </a:lnSpc>
              <a:spcBef>
                <a:spcPts val="0"/>
              </a:spcBef>
              <a:spcAft>
                <a:spcPts val="0"/>
              </a:spcAft>
              <a:buClr>
                <a:srgbClr val="3B858C"/>
              </a:buClr>
              <a:buSzPts val="1800"/>
              <a:buNone/>
              <a:defRPr/>
            </a:lvl8pPr>
            <a:lvl9pPr lvl="8" algn="l">
              <a:lnSpc>
                <a:spcPct val="100000"/>
              </a:lnSpc>
              <a:spcBef>
                <a:spcPts val="0"/>
              </a:spcBef>
              <a:spcAft>
                <a:spcPts val="0"/>
              </a:spcAft>
              <a:buClr>
                <a:srgbClr val="3B858C"/>
              </a:buClr>
              <a:buSzPts val="1800"/>
              <a:buNone/>
              <a:defRPr/>
            </a:lvl9pPr>
          </a:lstStyle>
          <a:p>
            <a:endParaRPr/>
          </a:p>
        </p:txBody>
      </p:sp>
      <p:sp>
        <p:nvSpPr>
          <p:cNvPr id="36" name="Google Shape;36;p41"/>
          <p:cNvSpPr txBox="1">
            <a:spLocks noGrp="1"/>
          </p:cNvSpPr>
          <p:nvPr>
            <p:ph type="body" idx="1"/>
          </p:nvPr>
        </p:nvSpPr>
        <p:spPr>
          <a:xfrm>
            <a:off x="4387453" y="3661171"/>
            <a:ext cx="15609094" cy="8840394"/>
          </a:xfrm>
          <a:prstGeom prst="rect">
            <a:avLst/>
          </a:prstGeom>
          <a:noFill/>
          <a:ln>
            <a:noFill/>
          </a:ln>
        </p:spPr>
        <p:txBody>
          <a:bodyPr spcFirstLastPara="1" wrap="square" lIns="71425" tIns="71425" rIns="71425" bIns="71425" anchor="ctr" anchorCtr="0">
            <a:normAutofit/>
          </a:bodyPr>
          <a:lstStyle>
            <a:lvl1pPr marL="457200" marR="0" lvl="0"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1pPr>
            <a:lvl2pPr marL="914400" marR="0" lvl="1"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2pPr>
            <a:lvl3pPr marL="1371600" marR="0" lvl="2"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3pPr>
            <a:lvl4pPr marL="1828800" marR="0" lvl="3"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4pPr>
            <a:lvl5pPr marL="2286000" marR="0" lvl="4"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37" name="Google Shape;37;p41"/>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ítulo, viñetas y foto">
  <p:cSld name="Título, viñetas y foto">
    <p:bg>
      <p:bgPr>
        <a:solidFill>
          <a:srgbClr val="FFFFFF"/>
        </a:solidFill>
        <a:effectLst/>
      </p:bgPr>
    </p:bg>
    <p:spTree>
      <p:nvGrpSpPr>
        <p:cNvPr id="1" name="Shape 38"/>
        <p:cNvGrpSpPr/>
        <p:nvPr/>
      </p:nvGrpSpPr>
      <p:grpSpPr>
        <a:xfrm>
          <a:off x="0" y="0"/>
          <a:ext cx="0" cy="0"/>
          <a:chOff x="0" y="0"/>
          <a:chExt cx="0" cy="0"/>
        </a:xfrm>
      </p:grpSpPr>
      <p:sp>
        <p:nvSpPr>
          <p:cNvPr id="39" name="Google Shape;39;p42"/>
          <p:cNvSpPr>
            <a:spLocks noGrp="1"/>
          </p:cNvSpPr>
          <p:nvPr>
            <p:ph type="pic" idx="2"/>
          </p:nvPr>
        </p:nvSpPr>
        <p:spPr>
          <a:xfrm>
            <a:off x="12495609" y="3661171"/>
            <a:ext cx="7500941" cy="8840394"/>
          </a:xfrm>
          <a:prstGeom prst="rect">
            <a:avLst/>
          </a:prstGeom>
          <a:noFill/>
          <a:ln>
            <a:noFill/>
          </a:ln>
        </p:spPr>
      </p:sp>
      <p:sp>
        <p:nvSpPr>
          <p:cNvPr id="40" name="Google Shape;40;p42"/>
          <p:cNvSpPr txBox="1">
            <a:spLocks noGrp="1"/>
          </p:cNvSpPr>
          <p:nvPr>
            <p:ph type="title"/>
          </p:nvPr>
        </p:nvSpPr>
        <p:spPr>
          <a:xfrm>
            <a:off x="4387453" y="625077"/>
            <a:ext cx="15609094" cy="3036095"/>
          </a:xfrm>
          <a:prstGeom prst="rect">
            <a:avLst/>
          </a:prstGeom>
          <a:noFill/>
          <a:ln>
            <a:noFill/>
          </a:ln>
        </p:spPr>
        <p:txBody>
          <a:bodyPr spcFirstLastPara="1" wrap="square" lIns="71425" tIns="71425" rIns="71425" bIns="71425" anchor="ctr" anchorCtr="0">
            <a:normAutofit/>
          </a:bodyPr>
          <a:lstStyle>
            <a:lvl1pPr lvl="0" algn="l">
              <a:lnSpc>
                <a:spcPct val="100000"/>
              </a:lnSpc>
              <a:spcBef>
                <a:spcPts val="0"/>
              </a:spcBef>
              <a:spcAft>
                <a:spcPts val="0"/>
              </a:spcAft>
              <a:buClr>
                <a:srgbClr val="3B858C"/>
              </a:buClr>
              <a:buSzPts val="1800"/>
              <a:buNone/>
              <a:defRPr/>
            </a:lvl1pPr>
            <a:lvl2pPr lvl="1" algn="l">
              <a:lnSpc>
                <a:spcPct val="100000"/>
              </a:lnSpc>
              <a:spcBef>
                <a:spcPts val="0"/>
              </a:spcBef>
              <a:spcAft>
                <a:spcPts val="0"/>
              </a:spcAft>
              <a:buClr>
                <a:srgbClr val="3B858C"/>
              </a:buClr>
              <a:buSzPts val="1800"/>
              <a:buNone/>
              <a:defRPr/>
            </a:lvl2pPr>
            <a:lvl3pPr lvl="2" algn="l">
              <a:lnSpc>
                <a:spcPct val="100000"/>
              </a:lnSpc>
              <a:spcBef>
                <a:spcPts val="0"/>
              </a:spcBef>
              <a:spcAft>
                <a:spcPts val="0"/>
              </a:spcAft>
              <a:buClr>
                <a:srgbClr val="3B858C"/>
              </a:buClr>
              <a:buSzPts val="1800"/>
              <a:buNone/>
              <a:defRPr/>
            </a:lvl3pPr>
            <a:lvl4pPr lvl="3" algn="l">
              <a:lnSpc>
                <a:spcPct val="100000"/>
              </a:lnSpc>
              <a:spcBef>
                <a:spcPts val="0"/>
              </a:spcBef>
              <a:spcAft>
                <a:spcPts val="0"/>
              </a:spcAft>
              <a:buClr>
                <a:srgbClr val="3B858C"/>
              </a:buClr>
              <a:buSzPts val="1800"/>
              <a:buNone/>
              <a:defRPr/>
            </a:lvl4pPr>
            <a:lvl5pPr lvl="4" algn="l">
              <a:lnSpc>
                <a:spcPct val="100000"/>
              </a:lnSpc>
              <a:spcBef>
                <a:spcPts val="0"/>
              </a:spcBef>
              <a:spcAft>
                <a:spcPts val="0"/>
              </a:spcAft>
              <a:buClr>
                <a:srgbClr val="3B858C"/>
              </a:buClr>
              <a:buSzPts val="1800"/>
              <a:buNone/>
              <a:defRPr/>
            </a:lvl5pPr>
            <a:lvl6pPr lvl="5" algn="l">
              <a:lnSpc>
                <a:spcPct val="100000"/>
              </a:lnSpc>
              <a:spcBef>
                <a:spcPts val="0"/>
              </a:spcBef>
              <a:spcAft>
                <a:spcPts val="0"/>
              </a:spcAft>
              <a:buClr>
                <a:srgbClr val="3B858C"/>
              </a:buClr>
              <a:buSzPts val="1800"/>
              <a:buNone/>
              <a:defRPr/>
            </a:lvl6pPr>
            <a:lvl7pPr lvl="6" algn="l">
              <a:lnSpc>
                <a:spcPct val="100000"/>
              </a:lnSpc>
              <a:spcBef>
                <a:spcPts val="0"/>
              </a:spcBef>
              <a:spcAft>
                <a:spcPts val="0"/>
              </a:spcAft>
              <a:buClr>
                <a:srgbClr val="3B858C"/>
              </a:buClr>
              <a:buSzPts val="1800"/>
              <a:buNone/>
              <a:defRPr/>
            </a:lvl7pPr>
            <a:lvl8pPr lvl="7" algn="l">
              <a:lnSpc>
                <a:spcPct val="100000"/>
              </a:lnSpc>
              <a:spcBef>
                <a:spcPts val="0"/>
              </a:spcBef>
              <a:spcAft>
                <a:spcPts val="0"/>
              </a:spcAft>
              <a:buClr>
                <a:srgbClr val="3B858C"/>
              </a:buClr>
              <a:buSzPts val="1800"/>
              <a:buNone/>
              <a:defRPr/>
            </a:lvl8pPr>
            <a:lvl9pPr lvl="8" algn="l">
              <a:lnSpc>
                <a:spcPct val="100000"/>
              </a:lnSpc>
              <a:spcBef>
                <a:spcPts val="0"/>
              </a:spcBef>
              <a:spcAft>
                <a:spcPts val="0"/>
              </a:spcAft>
              <a:buClr>
                <a:srgbClr val="3B858C"/>
              </a:buClr>
              <a:buSzPts val="1800"/>
              <a:buNone/>
              <a:defRPr/>
            </a:lvl9pPr>
          </a:lstStyle>
          <a:p>
            <a:endParaRPr/>
          </a:p>
        </p:txBody>
      </p:sp>
      <p:sp>
        <p:nvSpPr>
          <p:cNvPr id="41" name="Google Shape;41;p42"/>
          <p:cNvSpPr txBox="1">
            <a:spLocks noGrp="1"/>
          </p:cNvSpPr>
          <p:nvPr>
            <p:ph type="body" idx="1"/>
          </p:nvPr>
        </p:nvSpPr>
        <p:spPr>
          <a:xfrm>
            <a:off x="4387453" y="3661171"/>
            <a:ext cx="7500940" cy="8840394"/>
          </a:xfrm>
          <a:prstGeom prst="rect">
            <a:avLst/>
          </a:prstGeom>
          <a:noFill/>
          <a:ln>
            <a:noFill/>
          </a:ln>
        </p:spPr>
        <p:txBody>
          <a:bodyPr spcFirstLastPara="1" wrap="square" lIns="71425" tIns="71425" rIns="71425" bIns="71425" anchor="ctr" anchorCtr="0">
            <a:normAutofit/>
          </a:bodyPr>
          <a:lstStyle>
            <a:lvl1pPr marL="457200" marR="0" lvl="0" indent="-361950" algn="l" rtl="0">
              <a:lnSpc>
                <a:spcPct val="100000"/>
              </a:lnSpc>
              <a:spcBef>
                <a:spcPts val="0"/>
              </a:spcBef>
              <a:spcAft>
                <a:spcPts val="0"/>
              </a:spcAft>
              <a:buClr>
                <a:srgbClr val="FFFFFF"/>
              </a:buClr>
              <a:buSzPts val="2100"/>
              <a:buFont typeface="Arial"/>
              <a:buChar char="•"/>
              <a:defRPr sz="2800" b="0" i="0" u="none" strike="noStrike" cap="none">
                <a:solidFill>
                  <a:srgbClr val="000000"/>
                </a:solidFill>
                <a:latin typeface="Arial"/>
                <a:ea typeface="Arial"/>
                <a:cs typeface="Arial"/>
                <a:sym typeface="Arial"/>
              </a:defRPr>
            </a:lvl1pPr>
            <a:lvl2pPr marL="914400" marR="0" lvl="1" indent="-361950" algn="l" rtl="0">
              <a:lnSpc>
                <a:spcPct val="100000"/>
              </a:lnSpc>
              <a:spcBef>
                <a:spcPts val="0"/>
              </a:spcBef>
              <a:spcAft>
                <a:spcPts val="0"/>
              </a:spcAft>
              <a:buClr>
                <a:srgbClr val="FFFFFF"/>
              </a:buClr>
              <a:buSzPts val="2100"/>
              <a:buFont typeface="Arial"/>
              <a:buChar char="•"/>
              <a:defRPr sz="2800" b="0" i="0" u="none" strike="noStrike" cap="none">
                <a:solidFill>
                  <a:srgbClr val="000000"/>
                </a:solidFill>
                <a:latin typeface="Arial"/>
                <a:ea typeface="Arial"/>
                <a:cs typeface="Arial"/>
                <a:sym typeface="Arial"/>
              </a:defRPr>
            </a:lvl2pPr>
            <a:lvl3pPr marL="1371600" marR="0" lvl="2" indent="-361950" algn="l" rtl="0">
              <a:lnSpc>
                <a:spcPct val="100000"/>
              </a:lnSpc>
              <a:spcBef>
                <a:spcPts val="0"/>
              </a:spcBef>
              <a:spcAft>
                <a:spcPts val="0"/>
              </a:spcAft>
              <a:buClr>
                <a:srgbClr val="FFFFFF"/>
              </a:buClr>
              <a:buSzPts val="2100"/>
              <a:buFont typeface="Arial"/>
              <a:buChar char="•"/>
              <a:defRPr sz="2800" b="0" i="0" u="none" strike="noStrike" cap="none">
                <a:solidFill>
                  <a:srgbClr val="000000"/>
                </a:solidFill>
                <a:latin typeface="Arial"/>
                <a:ea typeface="Arial"/>
                <a:cs typeface="Arial"/>
                <a:sym typeface="Arial"/>
              </a:defRPr>
            </a:lvl3pPr>
            <a:lvl4pPr marL="1828800" marR="0" lvl="3" indent="-361950" algn="l" rtl="0">
              <a:lnSpc>
                <a:spcPct val="100000"/>
              </a:lnSpc>
              <a:spcBef>
                <a:spcPts val="0"/>
              </a:spcBef>
              <a:spcAft>
                <a:spcPts val="0"/>
              </a:spcAft>
              <a:buClr>
                <a:srgbClr val="FFFFFF"/>
              </a:buClr>
              <a:buSzPts val="2100"/>
              <a:buFont typeface="Arial"/>
              <a:buChar char="•"/>
              <a:defRPr sz="2800" b="0" i="0" u="none" strike="noStrike" cap="none">
                <a:solidFill>
                  <a:srgbClr val="000000"/>
                </a:solidFill>
                <a:latin typeface="Arial"/>
                <a:ea typeface="Arial"/>
                <a:cs typeface="Arial"/>
                <a:sym typeface="Arial"/>
              </a:defRPr>
            </a:lvl4pPr>
            <a:lvl5pPr marL="2286000" marR="0" lvl="4" indent="-361950" algn="l" rtl="0">
              <a:lnSpc>
                <a:spcPct val="100000"/>
              </a:lnSpc>
              <a:spcBef>
                <a:spcPts val="0"/>
              </a:spcBef>
              <a:spcAft>
                <a:spcPts val="0"/>
              </a:spcAft>
              <a:buClr>
                <a:srgbClr val="FFFFFF"/>
              </a:buClr>
              <a:buSzPts val="2100"/>
              <a:buFont typeface="Arial"/>
              <a:buChar char="•"/>
              <a:defRPr sz="2800" b="0" i="0" u="none" strike="noStrike" cap="none">
                <a:solidFill>
                  <a:srgbClr val="000000"/>
                </a:solidFill>
                <a:latin typeface="Arial"/>
                <a:ea typeface="Arial"/>
                <a:cs typeface="Arial"/>
                <a:sym typeface="Arial"/>
              </a:defRPr>
            </a:lvl5pPr>
            <a:lvl6pPr marL="2743200" marR="0" lvl="5"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6pPr>
            <a:lvl7pPr marL="3200400" marR="0" lvl="6"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7pPr>
            <a:lvl8pPr marL="3657600" marR="0" lvl="7"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8pPr>
            <a:lvl9pPr marL="4114800" marR="0" lvl="8" indent="-314325" algn="l" rtl="0">
              <a:lnSpc>
                <a:spcPct val="100000"/>
              </a:lnSpc>
              <a:spcBef>
                <a:spcPts val="0"/>
              </a:spcBef>
              <a:spcAft>
                <a:spcPts val="0"/>
              </a:spcAft>
              <a:buClr>
                <a:srgbClr val="FFFFFF"/>
              </a:buClr>
              <a:buSzPts val="135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2" name="Google Shape;42;p42"/>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3 fotos">
  <p:cSld name="3 fotos">
    <p:bg>
      <p:bgPr>
        <a:solidFill>
          <a:srgbClr val="FFFFFF"/>
        </a:solidFill>
        <a:effectLst/>
      </p:bgPr>
    </p:bg>
    <p:spTree>
      <p:nvGrpSpPr>
        <p:cNvPr id="1" name="Shape 43"/>
        <p:cNvGrpSpPr/>
        <p:nvPr/>
      </p:nvGrpSpPr>
      <p:grpSpPr>
        <a:xfrm>
          <a:off x="0" y="0"/>
          <a:ext cx="0" cy="0"/>
          <a:chOff x="0" y="0"/>
          <a:chExt cx="0" cy="0"/>
        </a:xfrm>
      </p:grpSpPr>
      <p:sp>
        <p:nvSpPr>
          <p:cNvPr id="44" name="Google Shape;44;p44"/>
          <p:cNvSpPr>
            <a:spLocks noGrp="1"/>
          </p:cNvSpPr>
          <p:nvPr>
            <p:ph type="pic" idx="2"/>
          </p:nvPr>
        </p:nvSpPr>
        <p:spPr>
          <a:xfrm>
            <a:off x="12495609" y="7161609"/>
            <a:ext cx="7500941" cy="5304238"/>
          </a:xfrm>
          <a:prstGeom prst="rect">
            <a:avLst/>
          </a:prstGeom>
          <a:noFill/>
          <a:ln>
            <a:noFill/>
          </a:ln>
        </p:spPr>
      </p:sp>
      <p:sp>
        <p:nvSpPr>
          <p:cNvPr id="45" name="Google Shape;45;p44"/>
          <p:cNvSpPr>
            <a:spLocks noGrp="1"/>
          </p:cNvSpPr>
          <p:nvPr>
            <p:ph type="pic" idx="3"/>
          </p:nvPr>
        </p:nvSpPr>
        <p:spPr>
          <a:xfrm>
            <a:off x="12504353" y="1250154"/>
            <a:ext cx="7500940" cy="5304240"/>
          </a:xfrm>
          <a:prstGeom prst="rect">
            <a:avLst/>
          </a:prstGeom>
          <a:noFill/>
          <a:ln>
            <a:noFill/>
          </a:ln>
        </p:spPr>
      </p:sp>
      <p:sp>
        <p:nvSpPr>
          <p:cNvPr id="46" name="Google Shape;46;p44"/>
          <p:cNvSpPr>
            <a:spLocks noGrp="1"/>
          </p:cNvSpPr>
          <p:nvPr>
            <p:ph type="pic" idx="4"/>
          </p:nvPr>
        </p:nvSpPr>
        <p:spPr>
          <a:xfrm>
            <a:off x="4387453" y="1250154"/>
            <a:ext cx="7500940" cy="11215692"/>
          </a:xfrm>
          <a:prstGeom prst="rect">
            <a:avLst/>
          </a:prstGeom>
          <a:noFill/>
          <a:ln>
            <a:noFill/>
          </a:ln>
        </p:spPr>
      </p:sp>
      <p:sp>
        <p:nvSpPr>
          <p:cNvPr id="47" name="Google Shape;47;p44"/>
          <p:cNvSpPr txBox="1">
            <a:spLocks noGrp="1"/>
          </p:cNvSpPr>
          <p:nvPr>
            <p:ph type="sldNum" idx="12"/>
          </p:nvPr>
        </p:nvSpPr>
        <p:spPr>
          <a:xfrm>
            <a:off x="11935816" y="13010554"/>
            <a:ext cx="494509" cy="511171"/>
          </a:xfrm>
          <a:prstGeom prst="rect">
            <a:avLst/>
          </a:prstGeom>
          <a:noFill/>
          <a:ln>
            <a:noFill/>
          </a:ln>
        </p:spPr>
        <p:txBody>
          <a:bodyPr spcFirstLastPara="1" wrap="square" lIns="71425" tIns="71425" rIns="71425" bIns="71425"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0D4D2"/>
        </a:solidFill>
        <a:effectLst/>
      </p:bgPr>
    </p:bg>
    <p:spTree>
      <p:nvGrpSpPr>
        <p:cNvPr id="1" name="Shape 5"/>
        <p:cNvGrpSpPr/>
        <p:nvPr/>
      </p:nvGrpSpPr>
      <p:grpSpPr>
        <a:xfrm>
          <a:off x="0" y="0"/>
          <a:ext cx="0" cy="0"/>
          <a:chOff x="0" y="0"/>
          <a:chExt cx="0" cy="0"/>
        </a:xfrm>
      </p:grpSpPr>
      <p:sp>
        <p:nvSpPr>
          <p:cNvPr id="6" name="Google Shape;6;p29"/>
          <p:cNvSpPr/>
          <p:nvPr/>
        </p:nvSpPr>
        <p:spPr>
          <a:xfrm>
            <a:off x="0" y="12375575"/>
            <a:ext cx="24384000" cy="1361400"/>
          </a:xfrm>
          <a:prstGeom prst="rect">
            <a:avLst/>
          </a:prstGeom>
          <a:solidFill>
            <a:schemeClr val="dk1"/>
          </a:solidFill>
          <a:ln>
            <a:noFill/>
          </a:ln>
        </p:spPr>
        <p:txBody>
          <a:bodyPr spcFirstLastPara="1" wrap="square" lIns="71425" tIns="71425" rIns="71425" bIns="71425" anchor="ctr" anchorCtr="0">
            <a:noAutofit/>
          </a:bodyPr>
          <a:lstStyle/>
          <a:p>
            <a:pPr marL="0" marR="0" lvl="0" indent="0" algn="ctr" rtl="0">
              <a:lnSpc>
                <a:spcPct val="100000"/>
              </a:lnSpc>
              <a:spcBef>
                <a:spcPts val="0"/>
              </a:spcBef>
              <a:spcAft>
                <a:spcPts val="0"/>
              </a:spcAft>
              <a:buClr>
                <a:srgbClr val="FFFFFF"/>
              </a:buClr>
              <a:buSzPts val="5500"/>
              <a:buFont typeface="Helvetica Neue Light"/>
              <a:buNone/>
            </a:pPr>
            <a:endParaRPr sz="5500" b="0" i="0" u="none" strike="noStrike" cap="none">
              <a:solidFill>
                <a:srgbClr val="FFFFFF"/>
              </a:solidFill>
              <a:latin typeface="Helvetica Neue"/>
              <a:ea typeface="Helvetica Neue"/>
              <a:cs typeface="Helvetica Neue"/>
              <a:sym typeface="Helvetica Neue"/>
            </a:endParaRPr>
          </a:p>
        </p:txBody>
      </p:sp>
      <p:sp>
        <p:nvSpPr>
          <p:cNvPr id="7" name="Google Shape;7;p29"/>
          <p:cNvSpPr txBox="1">
            <a:spLocks noGrp="1"/>
          </p:cNvSpPr>
          <p:nvPr>
            <p:ph type="title"/>
          </p:nvPr>
        </p:nvSpPr>
        <p:spPr>
          <a:xfrm>
            <a:off x="3653366" y="1958422"/>
            <a:ext cx="19507201" cy="2499831"/>
          </a:xfrm>
          <a:prstGeom prst="rect">
            <a:avLst/>
          </a:prstGeom>
          <a:noFill/>
          <a:ln>
            <a:noFill/>
          </a:ln>
        </p:spPr>
        <p:txBody>
          <a:bodyPr spcFirstLastPara="1" wrap="square" lIns="71425" tIns="71425" rIns="71425" bIns="71425" anchor="ctr" anchorCtr="0">
            <a:normAutofit/>
          </a:bodyPr>
          <a:lstStyle>
            <a:lvl1pPr marR="0" lvl="0"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1pPr>
            <a:lvl2pPr marR="0" lvl="1"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2pPr>
            <a:lvl3pPr marR="0" lvl="2"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3pPr>
            <a:lvl4pPr marR="0" lvl="3"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4pPr>
            <a:lvl5pPr marR="0" lvl="4"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5pPr>
            <a:lvl6pPr marR="0" lvl="5"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6pPr>
            <a:lvl7pPr marR="0" lvl="6"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7pPr>
            <a:lvl8pPr marR="0" lvl="7"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8pPr>
            <a:lvl9pPr marR="0" lvl="8" algn="l" rtl="0">
              <a:lnSpc>
                <a:spcPct val="100000"/>
              </a:lnSpc>
              <a:spcBef>
                <a:spcPts val="0"/>
              </a:spcBef>
              <a:spcAft>
                <a:spcPts val="0"/>
              </a:spcAft>
              <a:buClr>
                <a:srgbClr val="3B858C"/>
              </a:buClr>
              <a:buSzPts val="9000"/>
              <a:buFont typeface="Arial"/>
              <a:buNone/>
              <a:defRPr sz="9000" b="0" i="0" u="none" strike="noStrike" cap="none">
                <a:solidFill>
                  <a:srgbClr val="3B858C"/>
                </a:solidFill>
                <a:latin typeface="Arial"/>
                <a:ea typeface="Arial"/>
                <a:cs typeface="Arial"/>
                <a:sym typeface="Arial"/>
              </a:defRPr>
            </a:lvl9pPr>
          </a:lstStyle>
          <a:p>
            <a:endParaRPr/>
          </a:p>
        </p:txBody>
      </p:sp>
      <p:sp>
        <p:nvSpPr>
          <p:cNvPr id="8" name="Google Shape;8;p29"/>
          <p:cNvSpPr txBox="1">
            <a:spLocks noGrp="1"/>
          </p:cNvSpPr>
          <p:nvPr>
            <p:ph type="sldNum" idx="12"/>
          </p:nvPr>
        </p:nvSpPr>
        <p:spPr>
          <a:xfrm>
            <a:off x="23391695" y="12800689"/>
            <a:ext cx="494509" cy="511171"/>
          </a:xfrm>
          <a:prstGeom prst="rect">
            <a:avLst/>
          </a:prstGeom>
          <a:noFill/>
          <a:ln>
            <a:noFill/>
          </a:ln>
        </p:spPr>
        <p:txBody>
          <a:bodyPr spcFirstLastPara="1" wrap="square" lIns="71425" tIns="71425" rIns="71425" bIns="71425"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s-ES"/>
              <a:t>‹Nº›</a:t>
            </a:fld>
            <a:endParaRPr/>
          </a:p>
        </p:txBody>
      </p:sp>
      <p:pic>
        <p:nvPicPr>
          <p:cNvPr id="9" name="Google Shape;9;p29"/>
          <p:cNvPicPr preferRelativeResize="0"/>
          <p:nvPr/>
        </p:nvPicPr>
        <p:blipFill>
          <a:blip r:embed="rId16">
            <a:alphaModFix/>
          </a:blip>
          <a:stretch>
            <a:fillRect/>
          </a:stretch>
        </p:blipFill>
        <p:spPr>
          <a:xfrm>
            <a:off x="0" y="12375575"/>
            <a:ext cx="19507200" cy="13614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716"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A8F"/>
        </a:solidFill>
        <a:effectLst/>
      </p:bgPr>
    </p:bg>
    <p:spTree>
      <p:nvGrpSpPr>
        <p:cNvPr id="1" name="Shape 426"/>
        <p:cNvGrpSpPr/>
        <p:nvPr/>
      </p:nvGrpSpPr>
      <p:grpSpPr>
        <a:xfrm>
          <a:off x="0" y="0"/>
          <a:ext cx="0" cy="0"/>
          <a:chOff x="0" y="0"/>
          <a:chExt cx="0" cy="0"/>
        </a:xfrm>
      </p:grpSpPr>
      <p:sp>
        <p:nvSpPr>
          <p:cNvPr id="427" name="Google Shape;427;p1"/>
          <p:cNvSpPr txBox="1"/>
          <p:nvPr/>
        </p:nvSpPr>
        <p:spPr>
          <a:xfrm>
            <a:off x="3399155" y="9211331"/>
            <a:ext cx="20242500" cy="2269469"/>
          </a:xfrm>
          <a:prstGeom prst="rect">
            <a:avLst/>
          </a:prstGeom>
          <a:noFill/>
          <a:ln>
            <a:noFill/>
          </a:ln>
        </p:spPr>
        <p:txBody>
          <a:bodyPr spcFirstLastPara="1" wrap="square" lIns="71425" tIns="71425" rIns="71425" bIns="71425" anchor="t" anchorCtr="0">
            <a:noAutofit/>
          </a:bodyPr>
          <a:lstStyle/>
          <a:p>
            <a:pPr marL="0" marR="0" lvl="0" indent="0" algn="r" rtl="0">
              <a:lnSpc>
                <a:spcPct val="90000"/>
              </a:lnSpc>
              <a:spcBef>
                <a:spcPts val="0"/>
              </a:spcBef>
              <a:spcAft>
                <a:spcPts val="0"/>
              </a:spcAft>
              <a:buClr>
                <a:srgbClr val="3B858C"/>
              </a:buClr>
              <a:buSzPts val="2400"/>
              <a:buFont typeface="Arial"/>
              <a:buNone/>
            </a:pPr>
            <a:r>
              <a:rPr lang="es-ES" sz="5400" b="1" dirty="0">
                <a:solidFill>
                  <a:schemeClr val="dk1"/>
                </a:solidFill>
              </a:rPr>
              <a:t>STRATEGIC PLAN 2025 - 2028</a:t>
            </a:r>
          </a:p>
          <a:p>
            <a:pPr marL="0" marR="0" lvl="0" indent="0" algn="r" rtl="0">
              <a:lnSpc>
                <a:spcPct val="90000"/>
              </a:lnSpc>
              <a:spcBef>
                <a:spcPts val="0"/>
              </a:spcBef>
              <a:spcAft>
                <a:spcPts val="0"/>
              </a:spcAft>
              <a:buClr>
                <a:srgbClr val="3B858C"/>
              </a:buClr>
              <a:buSzPts val="2400"/>
              <a:buFont typeface="Arial"/>
              <a:buNone/>
            </a:pPr>
            <a:endParaRPr lang="es-ES" sz="3000" b="1" dirty="0">
              <a:solidFill>
                <a:schemeClr val="dk1"/>
              </a:solidFill>
            </a:endParaRPr>
          </a:p>
          <a:p>
            <a:pPr marL="0" marR="0" lvl="0" indent="0" algn="r" rtl="0">
              <a:lnSpc>
                <a:spcPct val="90000"/>
              </a:lnSpc>
              <a:spcBef>
                <a:spcPts val="0"/>
              </a:spcBef>
              <a:spcAft>
                <a:spcPts val="0"/>
              </a:spcAft>
              <a:buClr>
                <a:srgbClr val="3B858C"/>
              </a:buClr>
              <a:buSzPts val="2400"/>
              <a:buFont typeface="Arial"/>
              <a:buNone/>
            </a:pPr>
            <a:r>
              <a:rPr lang="es-ES" sz="3000" b="1" dirty="0">
                <a:solidFill>
                  <a:schemeClr val="dk1"/>
                </a:solidFill>
              </a:rPr>
              <a:t>GÉANT SIG-MSP, Paris, 25.03.2025</a:t>
            </a:r>
          </a:p>
          <a:p>
            <a:pPr marL="0" marR="0" lvl="0" indent="0" algn="r" rtl="0">
              <a:lnSpc>
                <a:spcPct val="90000"/>
              </a:lnSpc>
              <a:spcBef>
                <a:spcPts val="0"/>
              </a:spcBef>
              <a:spcAft>
                <a:spcPts val="0"/>
              </a:spcAft>
              <a:buClr>
                <a:srgbClr val="3B858C"/>
              </a:buClr>
              <a:buSzPts val="2400"/>
              <a:buFont typeface="Arial"/>
              <a:buNone/>
            </a:pPr>
            <a:endParaRPr sz="3000" b="1" i="0" u="none" strike="noStrike" cap="none" dirty="0">
              <a:solidFill>
                <a:schemeClr val="dk1"/>
              </a:solidFill>
              <a:latin typeface="Arial"/>
              <a:ea typeface="Arial"/>
              <a:cs typeface="Arial"/>
              <a:sym typeface="Arial"/>
            </a:endParaRPr>
          </a:p>
        </p:txBody>
      </p:sp>
      <p:sp>
        <p:nvSpPr>
          <p:cNvPr id="428" name="Google Shape;428;p1"/>
          <p:cNvSpPr txBox="1">
            <a:spLocks noGrp="1"/>
          </p:cNvSpPr>
          <p:nvPr>
            <p:ph type="title" idx="4294967295"/>
          </p:nvPr>
        </p:nvSpPr>
        <p:spPr>
          <a:xfrm>
            <a:off x="1776848" y="2591844"/>
            <a:ext cx="5688000" cy="1741500"/>
          </a:xfrm>
          <a:prstGeom prst="rect">
            <a:avLst/>
          </a:prstGeom>
          <a:noFill/>
          <a:ln>
            <a:noFill/>
          </a:ln>
        </p:spPr>
        <p:txBody>
          <a:bodyPr spcFirstLastPara="1" wrap="square" lIns="71425" tIns="71425" rIns="71425" bIns="71425" anchor="t" anchorCtr="0">
            <a:normAutofit/>
          </a:bodyPr>
          <a:lstStyle/>
          <a:p>
            <a:pPr marL="0" lvl="0" indent="0" algn="l" rtl="0">
              <a:lnSpc>
                <a:spcPct val="100000"/>
              </a:lnSpc>
              <a:spcBef>
                <a:spcPts val="0"/>
              </a:spcBef>
              <a:spcAft>
                <a:spcPts val="0"/>
              </a:spcAft>
              <a:buClr>
                <a:srgbClr val="3B858C"/>
              </a:buClr>
              <a:buSzPts val="9000"/>
              <a:buFont typeface="Arial"/>
              <a:buNone/>
            </a:pPr>
            <a:r>
              <a:rPr lang="es-ES" sz="9600" b="1">
                <a:solidFill>
                  <a:schemeClr val="dk1"/>
                </a:solidFill>
              </a:rPr>
              <a:t>RedIRIS</a:t>
            </a:r>
            <a:endParaRPr sz="9600" b="1">
              <a:solidFill>
                <a:schemeClr val="dk1"/>
              </a:solidFill>
            </a:endParaRPr>
          </a:p>
        </p:txBody>
      </p:sp>
      <p:sp>
        <p:nvSpPr>
          <p:cNvPr id="429" name="Google Shape;429;p1"/>
          <p:cNvSpPr txBox="1"/>
          <p:nvPr/>
        </p:nvSpPr>
        <p:spPr>
          <a:xfrm>
            <a:off x="1878448" y="4333344"/>
            <a:ext cx="18792600" cy="1525200"/>
          </a:xfrm>
          <a:prstGeom prst="rect">
            <a:avLst/>
          </a:prstGeom>
          <a:noFill/>
          <a:ln>
            <a:noFill/>
          </a:ln>
        </p:spPr>
        <p:txBody>
          <a:bodyPr spcFirstLastPara="1" wrap="square" lIns="71425" tIns="71425" rIns="71425" bIns="71425" anchor="t" anchorCtr="0">
            <a:noAutofit/>
          </a:bodyPr>
          <a:lstStyle/>
          <a:p>
            <a:pPr marL="0" marR="0" lvl="0" indent="0" algn="l" rtl="0">
              <a:lnSpc>
                <a:spcPct val="90000"/>
              </a:lnSpc>
              <a:spcBef>
                <a:spcPts val="0"/>
              </a:spcBef>
              <a:spcAft>
                <a:spcPts val="0"/>
              </a:spcAft>
              <a:buClr>
                <a:srgbClr val="3B858C"/>
              </a:buClr>
              <a:buSzPts val="2400"/>
              <a:buFont typeface="Arial"/>
              <a:buNone/>
            </a:pPr>
            <a:r>
              <a:rPr lang="es-ES" sz="3000" b="1" i="0" u="none" strike="noStrike" cap="none" dirty="0">
                <a:solidFill>
                  <a:schemeClr val="dk1"/>
                </a:solidFill>
                <a:latin typeface="Arial"/>
                <a:ea typeface="Arial"/>
                <a:cs typeface="Arial"/>
                <a:sym typeface="Arial"/>
              </a:rPr>
              <a:t>Connecting Spanish universities and R&amp;D since 1988</a:t>
            </a:r>
            <a:endParaRPr sz="3000" b="1" i="0" u="none" strike="noStrike" cap="none" dirty="0">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3B858C"/>
              </a:buClr>
              <a:buSzPts val="2400"/>
              <a:buFont typeface="Arial"/>
              <a:buNone/>
            </a:pPr>
            <a:endParaRPr sz="3000" b="1" i="0" u="none" strike="noStrike" cap="none" dirty="0">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3B858C"/>
              </a:buClr>
              <a:buSzPts val="2400"/>
              <a:buFont typeface="Arial"/>
              <a:buNone/>
            </a:pPr>
            <a:r>
              <a:rPr lang="es-ES" sz="3000" b="1" i="0" u="none" strike="noStrike" cap="none" dirty="0">
                <a:solidFill>
                  <a:schemeClr val="dk1"/>
                </a:solidFill>
                <a:latin typeface="Arial"/>
                <a:ea typeface="Arial"/>
                <a:cs typeface="Arial"/>
                <a:sym typeface="Arial"/>
              </a:rPr>
              <a:t>www.rediris.es</a:t>
            </a:r>
            <a:endParaRPr sz="1160" b="0" i="0" u="none" strike="noStrike" cap="none" dirty="0">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3B858C"/>
              </a:buClr>
              <a:buSzPts val="2400"/>
              <a:buFont typeface="Arial"/>
              <a:buNone/>
            </a:pPr>
            <a:endParaRPr sz="3000" b="1" i="0" u="none" strike="noStrike" cap="none" dirty="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10</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85000"/>
              </a:lnSpc>
              <a:spcBef>
                <a:spcPts val="0"/>
              </a:spcBef>
              <a:spcAft>
                <a:spcPts val="0"/>
              </a:spcAft>
              <a:buClr>
                <a:srgbClr val="000000"/>
              </a:buClr>
              <a:buSzPts val="5400"/>
              <a:buFont typeface="Arial"/>
              <a:buNone/>
              <a:tabLst/>
              <a:defRPr/>
            </a:pP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Objetives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for</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2025 – 2028 –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Strategies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to</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achieve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the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objectives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(II)</a:t>
            </a:r>
            <a:endParaRPr kumimoji="0" lang="es-ES" sz="4800" b="0" i="0" u="none" strike="noStrike" kern="0" cap="none" spc="0" normalizeH="0" baseline="0" noProof="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endParaRPr>
          </a:p>
        </p:txBody>
      </p:sp>
      <p:graphicFrame>
        <p:nvGraphicFramePr>
          <p:cNvPr id="8" name="Tabla 7">
            <a:extLst>
              <a:ext uri="{FF2B5EF4-FFF2-40B4-BE49-F238E27FC236}">
                <a16:creationId xmlns:a16="http://schemas.microsoft.com/office/drawing/2014/main" id="{ED3979E7-DBC1-096A-64CE-01A51FD655C1}"/>
              </a:ext>
            </a:extLst>
          </p:cNvPr>
          <p:cNvGraphicFramePr>
            <a:graphicFrameLocks noGrp="1"/>
          </p:cNvGraphicFramePr>
          <p:nvPr>
            <p:extLst>
              <p:ext uri="{D42A27DB-BD31-4B8C-83A1-F6EECF244321}">
                <p14:modId xmlns:p14="http://schemas.microsoft.com/office/powerpoint/2010/main" val="3365480584"/>
              </p:ext>
            </p:extLst>
          </p:nvPr>
        </p:nvGraphicFramePr>
        <p:xfrm>
          <a:off x="539650" y="1625700"/>
          <a:ext cx="23304600" cy="10561320"/>
        </p:xfrm>
        <a:graphic>
          <a:graphicData uri="http://schemas.openxmlformats.org/drawingml/2006/table">
            <a:tbl>
              <a:tblPr firstRow="1" firstCol="1" bandRow="1"/>
              <a:tblGrid>
                <a:gridCol w="5819892">
                  <a:extLst>
                    <a:ext uri="{9D8B030D-6E8A-4147-A177-3AD203B41FA5}">
                      <a16:colId xmlns:a16="http://schemas.microsoft.com/office/drawing/2014/main" val="2942890129"/>
                    </a:ext>
                  </a:extLst>
                </a:gridCol>
                <a:gridCol w="8643963">
                  <a:extLst>
                    <a:ext uri="{9D8B030D-6E8A-4147-A177-3AD203B41FA5}">
                      <a16:colId xmlns:a16="http://schemas.microsoft.com/office/drawing/2014/main" val="2338094507"/>
                    </a:ext>
                  </a:extLst>
                </a:gridCol>
                <a:gridCol w="8840745">
                  <a:extLst>
                    <a:ext uri="{9D8B030D-6E8A-4147-A177-3AD203B41FA5}">
                      <a16:colId xmlns:a16="http://schemas.microsoft.com/office/drawing/2014/main" val="468492876"/>
                    </a:ext>
                  </a:extLst>
                </a:gridCol>
              </a:tblGrid>
              <a:tr h="91032">
                <a:tc>
                  <a:txBody>
                    <a:bodyPr/>
                    <a:lstStyle/>
                    <a:p>
                      <a:pPr algn="ctr">
                        <a:spcBef>
                          <a:spcPts val="300"/>
                        </a:spcBef>
                        <a:spcAft>
                          <a:spcPts val="300"/>
                        </a:spcAft>
                      </a:pPr>
                      <a:r>
                        <a:rPr lang="en-GB" sz="2400" b="1" dirty="0">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Objective</a:t>
                      </a:r>
                      <a:endParaRPr lang="es-ES" sz="2400" dirty="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w="28575" cap="flat" cmpd="sng" algn="ctr">
                      <a:solidFill>
                        <a:srgbClr val="006666"/>
                      </a:solidFill>
                      <a:prstDash val="solid"/>
                      <a:round/>
                      <a:headEnd type="none" w="med" len="med"/>
                      <a:tailEnd type="none" w="med" len="med"/>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a:noFill/>
                    </a:lnB>
                    <a:solidFill>
                      <a:srgbClr val="006666"/>
                    </a:solidFill>
                  </a:tcPr>
                </a:tc>
                <a:tc>
                  <a:txBody>
                    <a:bodyPr/>
                    <a:lstStyle/>
                    <a:p>
                      <a:pPr algn="ctr">
                        <a:spcBef>
                          <a:spcPts val="300"/>
                        </a:spcBef>
                        <a:spcAft>
                          <a:spcPts val="300"/>
                        </a:spcAft>
                      </a:pPr>
                      <a:r>
                        <a:rPr lang="en-GB" sz="24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Strategy</a:t>
                      </a:r>
                      <a:endParaRPr lang="es-ES" sz="24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w="28575" cap="flat" cmpd="sng" algn="ctr">
                      <a:solidFill>
                        <a:srgbClr val="006666"/>
                      </a:solidFill>
                      <a:prstDash val="solid"/>
                      <a:round/>
                      <a:headEnd type="none" w="med" len="med"/>
                      <a:tailEnd type="none" w="med" len="med"/>
                    </a:lnL>
                    <a:lnR>
                      <a:noFill/>
                    </a:lnR>
                    <a:lnT w="28575" cap="flat" cmpd="sng" algn="ctr">
                      <a:solidFill>
                        <a:srgbClr val="006666"/>
                      </a:solidFill>
                      <a:prstDash val="solid"/>
                      <a:round/>
                      <a:headEnd type="none" w="med" len="med"/>
                      <a:tailEnd type="none" w="med" len="med"/>
                    </a:lnT>
                    <a:lnB>
                      <a:noFill/>
                    </a:lnB>
                    <a:solidFill>
                      <a:srgbClr val="006666"/>
                    </a:solidFill>
                  </a:tcPr>
                </a:tc>
                <a:tc>
                  <a:txBody>
                    <a:bodyPr/>
                    <a:lstStyle/>
                    <a:p>
                      <a:pPr algn="ctr">
                        <a:spcBef>
                          <a:spcPts val="300"/>
                        </a:spcBef>
                        <a:spcAft>
                          <a:spcPts val="300"/>
                        </a:spcAft>
                      </a:pPr>
                      <a:r>
                        <a:rPr lang="en-GB" sz="24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Description</a:t>
                      </a:r>
                      <a:endParaRPr lang="es-ES" sz="24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a:noFill/>
                    </a:lnB>
                    <a:solidFill>
                      <a:srgbClr val="006666"/>
                    </a:solidFill>
                  </a:tcPr>
                </a:tc>
                <a:extLst>
                  <a:ext uri="{0D108BD9-81ED-4DB2-BD59-A6C34878D82A}">
                    <a16:rowId xmlns:a16="http://schemas.microsoft.com/office/drawing/2014/main" val="3664378064"/>
                  </a:ext>
                </a:extLst>
              </a:tr>
              <a:tr h="450609">
                <a:tc rowSpan="5">
                  <a:txBody>
                    <a:bodyPr/>
                    <a:lstStyle/>
                    <a:p>
                      <a:pPr algn="l">
                        <a:spcBef>
                          <a:spcPts val="300"/>
                        </a:spcBef>
                        <a:spcAft>
                          <a:spcPts val="300"/>
                        </a:spcAft>
                      </a:pPr>
                      <a:r>
                        <a:rPr lang="en-GB" sz="2800" b="1"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rPr>
                        <a:t>O2. Excellence in the delivery of secure, reliable services which provide significant added value</a:t>
                      </a:r>
                      <a:endParaRPr lang="es-ES" sz="28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no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lgn="l">
                        <a:spcBef>
                          <a:spcPts val="300"/>
                        </a:spcBef>
                        <a:spcAft>
                          <a:spcPts val="300"/>
                        </a:spcAft>
                      </a:pPr>
                      <a:r>
                        <a:rPr lang="en-GB" sz="2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S2.1. Reinforce the IT security of RedIRIS and its users</a:t>
                      </a:r>
                      <a:endParaRPr lang="es-ES" sz="24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no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24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Deployment of new security equipment and services and implementation of security procedures and standards.</a:t>
                      </a:r>
                    </a:p>
                    <a:p>
                      <a:pPr>
                        <a:spcBef>
                          <a:spcPts val="1200"/>
                        </a:spcBef>
                        <a:spcAft>
                          <a:spcPts val="1200"/>
                        </a:spcAft>
                      </a:pPr>
                      <a:endParaRPr lang="en-GB"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txBody>
                  <a:tcPr marL="20482" marR="20482" marT="0" marB="0" anchor="ctr">
                    <a:lnL>
                      <a:noFill/>
                    </a:lnL>
                    <a:lnR>
                      <a:noFill/>
                    </a:lnR>
                    <a:lnT w="12700" cap="flat" cmpd="sng" algn="ctr">
                      <a:no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4183531344"/>
                  </a:ext>
                </a:extLst>
              </a:tr>
              <a:tr h="368680">
                <a:tc vMerge="1">
                  <a:txBody>
                    <a:bodyPr/>
                    <a:lstStyle/>
                    <a:p>
                      <a:endParaRPr lang="es-ES"/>
                    </a:p>
                  </a:txBody>
                  <a:tcPr/>
                </a:tc>
                <a:tc>
                  <a:txBody>
                    <a:bodyPr/>
                    <a:lstStyle/>
                    <a:p>
                      <a:pPr algn="l">
                        <a:spcBef>
                          <a:spcPts val="300"/>
                        </a:spcBef>
                        <a:spcAft>
                          <a:spcPts val="300"/>
                        </a:spcAft>
                      </a:pPr>
                      <a:r>
                        <a:rPr lang="en-GB" sz="2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S2.2. Increase the reliability of the services</a:t>
                      </a:r>
                      <a:endParaRPr lang="es-ES" sz="24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24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Audit of possible points of failure, increased redundancy, strengthened service support.</a:t>
                      </a:r>
                    </a:p>
                    <a:p>
                      <a:pPr>
                        <a:spcBef>
                          <a:spcPts val="1200"/>
                        </a:spcBef>
                        <a:spcAft>
                          <a:spcPts val="1200"/>
                        </a:spcAft>
                      </a:pPr>
                      <a:endParaRPr lang="es-ES" sz="9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2692616988"/>
                  </a:ext>
                </a:extLst>
              </a:tr>
              <a:tr h="737361">
                <a:tc vMerge="1">
                  <a:txBody>
                    <a:bodyPr/>
                    <a:lstStyle/>
                    <a:p>
                      <a:endParaRPr lang="es-ES"/>
                    </a:p>
                  </a:txBody>
                  <a:tcPr/>
                </a:tc>
                <a:tc>
                  <a:txBody>
                    <a:bodyPr/>
                    <a:lstStyle/>
                    <a:p>
                      <a:pPr algn="l">
                        <a:spcBef>
                          <a:spcPts val="300"/>
                        </a:spcBef>
                        <a:spcAft>
                          <a:spcPts val="300"/>
                        </a:spcAft>
                      </a:pPr>
                      <a:r>
                        <a:rPr lang="en-GB" sz="2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S2.3. Ensure the operational sustainability of RedIRIS</a:t>
                      </a:r>
                      <a:endParaRPr lang="es-ES" sz="24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24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Stable budget; appropriate administrative arrangements; improved knowledge management; staff policy that tackles the current severe shortage and keeps staff motivated and up to date.</a:t>
                      </a:r>
                    </a:p>
                    <a:p>
                      <a:pPr>
                        <a:spcBef>
                          <a:spcPts val="1200"/>
                        </a:spcBef>
                        <a:spcAft>
                          <a:spcPts val="1200"/>
                        </a:spcAft>
                      </a:pPr>
                      <a:endParaRPr lang="es-ES" sz="9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3709434890"/>
                  </a:ext>
                </a:extLst>
              </a:tr>
              <a:tr h="942183">
                <a:tc vMerge="1">
                  <a:txBody>
                    <a:bodyPr/>
                    <a:lstStyle/>
                    <a:p>
                      <a:endParaRPr lang="es-ES"/>
                    </a:p>
                  </a:txBody>
                  <a:tcPr/>
                </a:tc>
                <a:tc>
                  <a:txBody>
                    <a:bodyPr/>
                    <a:lstStyle/>
                    <a:p>
                      <a:pPr algn="l">
                        <a:spcBef>
                          <a:spcPts val="300"/>
                        </a:spcBef>
                        <a:spcAft>
                          <a:spcPts val="300"/>
                        </a:spcAft>
                      </a:pPr>
                      <a:r>
                        <a:rPr lang="en-GB" sz="2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S2.4. Constant improvement of the value proposition of RedIRIS services</a:t>
                      </a:r>
                      <a:endParaRPr lang="es-ES" sz="24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24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Implementation of a roadmap of upgrades of the existing services; keeping track of new trends (AI, quantum networking, time and frequency; blockchain, etc) through cooperation with relevant stakeholders (research networks, advanced users, providers).</a:t>
                      </a:r>
                    </a:p>
                    <a:p>
                      <a:pPr>
                        <a:spcBef>
                          <a:spcPts val="1200"/>
                        </a:spcBef>
                        <a:spcAft>
                          <a:spcPts val="1200"/>
                        </a:spcAft>
                      </a:pPr>
                      <a:endParaRPr lang="es-ES" sz="9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2780023932"/>
                  </a:ext>
                </a:extLst>
              </a:tr>
              <a:tr h="417309">
                <a:tc vMerge="1">
                  <a:txBody>
                    <a:bodyPr/>
                    <a:lstStyle/>
                    <a:p>
                      <a:endParaRPr lang="es-ES"/>
                    </a:p>
                  </a:txBody>
                  <a:tcPr/>
                </a:tc>
                <a:tc>
                  <a:txBody>
                    <a:bodyPr/>
                    <a:lstStyle/>
                    <a:p>
                      <a:pPr algn="l">
                        <a:spcBef>
                          <a:spcPts val="300"/>
                        </a:spcBef>
                        <a:spcAft>
                          <a:spcPts val="300"/>
                        </a:spcAft>
                      </a:pPr>
                      <a:r>
                        <a:rPr lang="en-GB" sz="2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S2.5. Improved offering of IT services for open science</a:t>
                      </a:r>
                      <a:endParaRPr lang="es-ES" sz="24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US" sz="9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US" sz="24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Focus on the services that have been identified, at an EU and national level, as most important for E-Science: data transfers; security; trust &amp; identity; collaborative tools and shared cloud services.</a:t>
                      </a: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3823082938"/>
                  </a:ext>
                </a:extLst>
              </a:tr>
            </a:tbl>
          </a:graphicData>
        </a:graphic>
      </p:graphicFrame>
    </p:spTree>
    <p:extLst>
      <p:ext uri="{BB962C8B-B14F-4D97-AF65-F5344CB8AC3E}">
        <p14:creationId xmlns:p14="http://schemas.microsoft.com/office/powerpoint/2010/main" val="3715447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11</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85000"/>
              </a:lnSpc>
              <a:spcBef>
                <a:spcPts val="0"/>
              </a:spcBef>
              <a:spcAft>
                <a:spcPts val="0"/>
              </a:spcAft>
              <a:buClr>
                <a:srgbClr val="000000"/>
              </a:buClr>
              <a:buSzPts val="5400"/>
              <a:buFont typeface="Arial"/>
              <a:buNone/>
              <a:tabLst/>
              <a:defRPr/>
            </a:pP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Objetives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for</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2025 – 2028 –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Strategies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to</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achieve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the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objectives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rPr>
              <a:t> (III)</a:t>
            </a:r>
            <a:endParaRPr kumimoji="0" lang="es-ES" sz="4800" b="0" i="0" u="none" strike="noStrike" kern="0" cap="none" spc="0" normalizeH="0" baseline="0" noProof="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5"/>
                </a:ext>
              </a:extLst>
            </a:endParaRPr>
          </a:p>
        </p:txBody>
      </p:sp>
      <p:graphicFrame>
        <p:nvGraphicFramePr>
          <p:cNvPr id="5" name="Tabla 4">
            <a:extLst>
              <a:ext uri="{FF2B5EF4-FFF2-40B4-BE49-F238E27FC236}">
                <a16:creationId xmlns:a16="http://schemas.microsoft.com/office/drawing/2014/main" id="{3A6B27AD-CA74-2EDA-0484-FDEEB0E335EB}"/>
              </a:ext>
            </a:extLst>
          </p:cNvPr>
          <p:cNvGraphicFramePr>
            <a:graphicFrameLocks noGrp="1"/>
          </p:cNvGraphicFramePr>
          <p:nvPr>
            <p:extLst>
              <p:ext uri="{D42A27DB-BD31-4B8C-83A1-F6EECF244321}">
                <p14:modId xmlns:p14="http://schemas.microsoft.com/office/powerpoint/2010/main" val="2574441238"/>
              </p:ext>
            </p:extLst>
          </p:nvPr>
        </p:nvGraphicFramePr>
        <p:xfrm>
          <a:off x="1116418" y="2083327"/>
          <a:ext cx="21763971" cy="9875520"/>
        </p:xfrm>
        <a:graphic>
          <a:graphicData uri="http://schemas.openxmlformats.org/drawingml/2006/table">
            <a:tbl>
              <a:tblPr firstRow="1" firstCol="1" bandRow="1"/>
              <a:tblGrid>
                <a:gridCol w="4769079">
                  <a:extLst>
                    <a:ext uri="{9D8B030D-6E8A-4147-A177-3AD203B41FA5}">
                      <a16:colId xmlns:a16="http://schemas.microsoft.com/office/drawing/2014/main" val="2482179649"/>
                    </a:ext>
                  </a:extLst>
                </a:gridCol>
                <a:gridCol w="8662093">
                  <a:extLst>
                    <a:ext uri="{9D8B030D-6E8A-4147-A177-3AD203B41FA5}">
                      <a16:colId xmlns:a16="http://schemas.microsoft.com/office/drawing/2014/main" val="117123879"/>
                    </a:ext>
                  </a:extLst>
                </a:gridCol>
                <a:gridCol w="8332799">
                  <a:extLst>
                    <a:ext uri="{9D8B030D-6E8A-4147-A177-3AD203B41FA5}">
                      <a16:colId xmlns:a16="http://schemas.microsoft.com/office/drawing/2014/main" val="631313426"/>
                    </a:ext>
                  </a:extLst>
                </a:gridCol>
              </a:tblGrid>
              <a:tr h="0">
                <a:tc>
                  <a:txBody>
                    <a:bodyPr/>
                    <a:lstStyle/>
                    <a:p>
                      <a:pPr algn="ctr">
                        <a:spcBef>
                          <a:spcPts val="300"/>
                        </a:spcBef>
                        <a:spcAft>
                          <a:spcPts val="300"/>
                        </a:spcAft>
                      </a:pPr>
                      <a:r>
                        <a:rPr lang="en-GB" sz="24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Objective</a:t>
                      </a:r>
                      <a:endParaRPr lang="es-ES" sz="20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28575" cap="flat" cmpd="sng" algn="ctr">
                      <a:solidFill>
                        <a:srgbClr val="006666"/>
                      </a:solidFill>
                      <a:prstDash val="solid"/>
                      <a:round/>
                      <a:headEnd type="none" w="med" len="med"/>
                      <a:tailEnd type="none" w="med" len="med"/>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solidFill>
                      <a:srgbClr val="006666"/>
                    </a:solidFill>
                  </a:tcPr>
                </a:tc>
                <a:tc>
                  <a:txBody>
                    <a:bodyPr/>
                    <a:lstStyle/>
                    <a:p>
                      <a:pPr algn="ctr">
                        <a:spcBef>
                          <a:spcPts val="300"/>
                        </a:spcBef>
                        <a:spcAft>
                          <a:spcPts val="300"/>
                        </a:spcAft>
                      </a:pPr>
                      <a:r>
                        <a:rPr lang="en-GB" sz="24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Strategy</a:t>
                      </a:r>
                      <a:endParaRPr lang="es-ES" sz="20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w="28575" cap="flat" cmpd="sng" algn="ctr">
                      <a:solidFill>
                        <a:srgbClr val="006666"/>
                      </a:solidFill>
                      <a:prstDash val="solid"/>
                      <a:round/>
                      <a:headEnd type="none" w="med" len="med"/>
                      <a:tailEnd type="none" w="med" len="med"/>
                    </a:lnL>
                    <a:lnR>
                      <a:noFill/>
                    </a:lnR>
                    <a:lnT w="28575"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solidFill>
                      <a:srgbClr val="006666"/>
                    </a:solidFill>
                  </a:tcPr>
                </a:tc>
                <a:tc>
                  <a:txBody>
                    <a:bodyPr/>
                    <a:lstStyle/>
                    <a:p>
                      <a:pPr algn="ctr">
                        <a:spcBef>
                          <a:spcPts val="300"/>
                        </a:spcBef>
                        <a:spcAft>
                          <a:spcPts val="300"/>
                        </a:spcAft>
                      </a:pPr>
                      <a:r>
                        <a:rPr lang="en-GB" sz="24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Description</a:t>
                      </a:r>
                      <a:endParaRPr lang="es-ES" sz="20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solidFill>
                      <a:srgbClr val="006666"/>
                    </a:solidFill>
                  </a:tcPr>
                </a:tc>
                <a:extLst>
                  <a:ext uri="{0D108BD9-81ED-4DB2-BD59-A6C34878D82A}">
                    <a16:rowId xmlns:a16="http://schemas.microsoft.com/office/drawing/2014/main" val="293832869"/>
                  </a:ext>
                </a:extLst>
              </a:tr>
              <a:tr h="0">
                <a:tc rowSpan="2">
                  <a:txBody>
                    <a:bodyPr/>
                    <a:lstStyle/>
                    <a:p>
                      <a:pPr algn="l">
                        <a:spcBef>
                          <a:spcPts val="300"/>
                        </a:spcBef>
                        <a:spcAft>
                          <a:spcPts val="300"/>
                        </a:spcAft>
                      </a:pPr>
                      <a:r>
                        <a:rPr lang="en-GB" sz="3200" b="1"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rPr>
                        <a:t>O3. Embrace a user-centric approach in the management of the services lifecycle, in order to increase service usage and user satisfaction</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lgn="l">
                        <a:spcBef>
                          <a:spcPts val="300"/>
                        </a:spcBef>
                        <a:spcAft>
                          <a:spcPts val="300"/>
                        </a:spcAft>
                      </a:pPr>
                      <a:r>
                        <a:rPr lang="en-GB" sz="32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S3.1. Enhanced collaboration with key stakeholders to improve user outreach</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Collaboration with regional research networks, and other organisations (CRUE-TIC, RES, CCN-CERT, ICTSs consortiums) that can help RedIRIS to reach its users. This might include implementation of new tools (CRM); joint surveys to improve knowledge about users’ needs; and joint dissemination campaigns and events.</a:t>
                      </a:r>
                    </a:p>
                    <a:p>
                      <a:pPr>
                        <a:spcBef>
                          <a:spcPts val="1200"/>
                        </a:spcBef>
                        <a:spcAft>
                          <a:spcPts val="1200"/>
                        </a:spcAft>
                      </a:pPr>
                      <a:endParaRPr lang="es-ES" sz="32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463031074"/>
                  </a:ext>
                </a:extLst>
              </a:tr>
              <a:tr h="0">
                <a:tc vMerge="1">
                  <a:txBody>
                    <a:bodyPr/>
                    <a:lstStyle/>
                    <a:p>
                      <a:endParaRPr lang="es-ES"/>
                    </a:p>
                  </a:txBody>
                  <a:tcPr/>
                </a:tc>
                <a:tc>
                  <a:txBody>
                    <a:bodyPr/>
                    <a:lstStyle/>
                    <a:p>
                      <a:pPr algn="l">
                        <a:spcBef>
                          <a:spcPts val="300"/>
                        </a:spcBef>
                        <a:spcAft>
                          <a:spcPts val="300"/>
                        </a:spcAft>
                      </a:pPr>
                      <a:r>
                        <a:rPr lang="en-GB" sz="32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S3.2. Improvement of RedIRIS business intelligence</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Updated information about users’ data and views; new internal tools; review of KPIs; RedIRIS and users dashboard; BI reports.</a:t>
                      </a:r>
                    </a:p>
                    <a:p>
                      <a:pPr>
                        <a:spcBef>
                          <a:spcPts val="1200"/>
                        </a:spcBef>
                        <a:spcAft>
                          <a:spcPts val="1200"/>
                        </a:spcAft>
                      </a:pPr>
                      <a:endParaRPr lang="es-ES" sz="32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50716166"/>
                  </a:ext>
                </a:extLst>
              </a:tr>
            </a:tbl>
          </a:graphicData>
        </a:graphic>
      </p:graphicFrame>
    </p:spTree>
    <p:extLst>
      <p:ext uri="{BB962C8B-B14F-4D97-AF65-F5344CB8AC3E}">
        <p14:creationId xmlns:p14="http://schemas.microsoft.com/office/powerpoint/2010/main" val="2743334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A6062FCB-A04F-D3C1-D938-40171FAFB472}"/>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D7F23AB7-876C-2915-843A-D04B6A679D88}"/>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n-GB" b="1" dirty="0"/>
              <a:t>Servicios de RedIRIS | </a:t>
            </a:r>
            <a:r>
              <a:rPr lang="en-GB" b="1" dirty="0" err="1"/>
              <a:t>Evolución</a:t>
            </a:r>
            <a:endParaRPr lang="en-GB" b="1" dirty="0"/>
          </a:p>
        </p:txBody>
      </p:sp>
      <p:sp>
        <p:nvSpPr>
          <p:cNvPr id="592" name="Google Shape;592;p9">
            <a:extLst>
              <a:ext uri="{FF2B5EF4-FFF2-40B4-BE49-F238E27FC236}">
                <a16:creationId xmlns:a16="http://schemas.microsoft.com/office/drawing/2014/main" id="{75434A88-C712-B561-9351-4C1399CEE30C}"/>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GB" sz="1600" b="0" i="0" u="none" strike="noStrike" kern="0" cap="none" spc="0" normalizeH="0" baseline="0" dirty="0">
                <a:ln>
                  <a:noFill/>
                </a:ln>
                <a:solidFill>
                  <a:srgbClr val="0365C0"/>
                </a:solidFill>
                <a:effectLst/>
                <a:uLnTx/>
                <a:uFillTx/>
                <a:latin typeface="Arial"/>
                <a:cs typeface="Arial"/>
                <a:sym typeface="Arial"/>
              </a:rPr>
              <a:t>Página </a:t>
            </a:r>
            <a:fld id="{00000000-1234-1234-1234-123412341234}" type="slidenum">
              <a:rPr kumimoji="0" lang="en-GB" sz="1600" b="0" i="0" u="none" strike="noStrike" kern="0" cap="none" spc="0" normalizeH="0" baseline="0" smtClean="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12</a:t>
            </a:fld>
            <a:endParaRPr kumimoji="0" lang="en-GB" sz="1600" b="0" i="0" u="none" strike="noStrike" kern="0" cap="none" spc="0" normalizeH="0" baseline="0" dirty="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47488545-F72C-6E1E-1873-D273F0098138}"/>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lang="en-GB" sz="2900" b="0" i="0" u="none" strike="noStrike" kern="0" cap="none" spc="0" normalizeH="0" baseline="0" dirty="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F97120B2-C3E0-CFC5-FEC6-E610E6C152AD}"/>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lang="en-GB" sz="2900" b="0" i="0" u="none" strike="noStrike" kern="0" cap="none" spc="0" normalizeH="0" baseline="0" dirty="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13599982-4935-4D0E-9C2D-9626C0CCDE6A}"/>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lang="en-GB" sz="72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Actions (examples)</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pic>
        <p:nvPicPr>
          <p:cNvPr id="10" name="Imagen 9">
            <a:extLst>
              <a:ext uri="{FF2B5EF4-FFF2-40B4-BE49-F238E27FC236}">
                <a16:creationId xmlns:a16="http://schemas.microsoft.com/office/drawing/2014/main" id="{3FFF3F80-639D-07EE-3C52-1FD357753DB6}"/>
              </a:ext>
            </a:extLst>
          </p:cNvPr>
          <p:cNvPicPr>
            <a:picLocks noChangeAspect="1"/>
          </p:cNvPicPr>
          <p:nvPr/>
        </p:nvPicPr>
        <p:blipFill>
          <a:blip r:embed="rId3"/>
          <a:stretch>
            <a:fillRect/>
          </a:stretch>
        </p:blipFill>
        <p:spPr>
          <a:xfrm>
            <a:off x="539650" y="2888446"/>
            <a:ext cx="11252128" cy="6652718"/>
          </a:xfrm>
          <a:prstGeom prst="rect">
            <a:avLst/>
          </a:prstGeom>
        </p:spPr>
      </p:pic>
      <p:pic>
        <p:nvPicPr>
          <p:cNvPr id="12" name="Imagen 11">
            <a:extLst>
              <a:ext uri="{FF2B5EF4-FFF2-40B4-BE49-F238E27FC236}">
                <a16:creationId xmlns:a16="http://schemas.microsoft.com/office/drawing/2014/main" id="{7620A01C-1C6C-890A-D207-27146155021F}"/>
              </a:ext>
            </a:extLst>
          </p:cNvPr>
          <p:cNvPicPr>
            <a:picLocks noChangeAspect="1"/>
          </p:cNvPicPr>
          <p:nvPr/>
        </p:nvPicPr>
        <p:blipFill>
          <a:blip r:embed="rId4"/>
          <a:stretch>
            <a:fillRect/>
          </a:stretch>
        </p:blipFill>
        <p:spPr>
          <a:xfrm>
            <a:off x="12047498" y="2888446"/>
            <a:ext cx="11585175" cy="8181621"/>
          </a:xfrm>
          <a:prstGeom prst="rect">
            <a:avLst/>
          </a:prstGeom>
        </p:spPr>
      </p:pic>
    </p:spTree>
    <p:extLst>
      <p:ext uri="{BB962C8B-B14F-4D97-AF65-F5344CB8AC3E}">
        <p14:creationId xmlns:p14="http://schemas.microsoft.com/office/powerpoint/2010/main" val="2371710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5CDE63B4-297C-2D04-C33C-97D174EDAD43}"/>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2B4B63E1-8AA2-23E4-AD39-365A9328B8DB}"/>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n-GB" b="1" dirty="0"/>
              <a:t>Servicios de RedIRIS | </a:t>
            </a:r>
            <a:r>
              <a:rPr lang="en-GB" b="1" dirty="0" err="1"/>
              <a:t>Evolución</a:t>
            </a:r>
            <a:endParaRPr lang="en-GB" b="1" dirty="0"/>
          </a:p>
        </p:txBody>
      </p:sp>
      <p:sp>
        <p:nvSpPr>
          <p:cNvPr id="592" name="Google Shape;592;p9">
            <a:extLst>
              <a:ext uri="{FF2B5EF4-FFF2-40B4-BE49-F238E27FC236}">
                <a16:creationId xmlns:a16="http://schemas.microsoft.com/office/drawing/2014/main" id="{2054BB74-C58F-FD86-F8E3-6C8005D536F5}"/>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GB" sz="1600" b="0" i="0" u="none" strike="noStrike" kern="0" cap="none" spc="0" normalizeH="0" baseline="0" dirty="0">
                <a:ln>
                  <a:noFill/>
                </a:ln>
                <a:solidFill>
                  <a:srgbClr val="0365C0"/>
                </a:solidFill>
                <a:effectLst/>
                <a:uLnTx/>
                <a:uFillTx/>
                <a:latin typeface="Arial"/>
                <a:cs typeface="Arial"/>
                <a:sym typeface="Arial"/>
              </a:rPr>
              <a:t>Página </a:t>
            </a:r>
            <a:fld id="{00000000-1234-1234-1234-123412341234}" type="slidenum">
              <a:rPr kumimoji="0" lang="en-GB" sz="1600" b="0" i="0" u="none" strike="noStrike" kern="0" cap="none" spc="0" normalizeH="0" baseline="0" smtClean="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13</a:t>
            </a:fld>
            <a:endParaRPr kumimoji="0" lang="en-GB" sz="1600" b="0" i="0" u="none" strike="noStrike" kern="0" cap="none" spc="0" normalizeH="0" baseline="0" dirty="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628DB4C6-EE8D-CCD3-0ECE-071DC1433E9D}"/>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lang="en-GB" sz="2900" b="0" i="0" u="none" strike="noStrike" kern="0" cap="none" spc="0" normalizeH="0" baseline="0" dirty="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3EDED085-E7E8-4A56-D132-3E23322C28C9}"/>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lang="en-GB" sz="2900" b="0" i="0" u="none" strike="noStrike" kern="0" cap="none" spc="0" normalizeH="0" baseline="0" dirty="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50460BE2-2FA6-BA70-1D00-4EAD79D8E499}"/>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Timeline</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cxnSp>
        <p:nvCxnSpPr>
          <p:cNvPr id="624" name="Google Shape;431;p37">
            <a:extLst>
              <a:ext uri="{FF2B5EF4-FFF2-40B4-BE49-F238E27FC236}">
                <a16:creationId xmlns:a16="http://schemas.microsoft.com/office/drawing/2014/main" id="{DADC43AC-4F79-8789-A207-731BE3CAA0B5}"/>
              </a:ext>
            </a:extLst>
          </p:cNvPr>
          <p:cNvCxnSpPr>
            <a:cxnSpLocks/>
          </p:cNvCxnSpPr>
          <p:nvPr/>
        </p:nvCxnSpPr>
        <p:spPr>
          <a:xfrm flipV="1">
            <a:off x="18654925" y="2631929"/>
            <a:ext cx="676" cy="8191238"/>
          </a:xfrm>
          <a:prstGeom prst="straightConnector1">
            <a:avLst/>
          </a:prstGeom>
          <a:noFill/>
          <a:ln w="25400" cap="flat" cmpd="sng">
            <a:solidFill>
              <a:srgbClr val="DAEEF3"/>
            </a:solidFill>
            <a:prstDash val="solid"/>
            <a:miter lim="8000"/>
            <a:headEnd type="none" w="sm" len="sm"/>
            <a:tailEnd type="none" w="sm" len="sm"/>
          </a:ln>
        </p:spPr>
      </p:cxnSp>
      <p:cxnSp>
        <p:nvCxnSpPr>
          <p:cNvPr id="625" name="Google Shape;432;p37">
            <a:extLst>
              <a:ext uri="{FF2B5EF4-FFF2-40B4-BE49-F238E27FC236}">
                <a16:creationId xmlns:a16="http://schemas.microsoft.com/office/drawing/2014/main" id="{17EA8118-DDDD-BA5C-8A92-EF566B204F8E}"/>
              </a:ext>
            </a:extLst>
          </p:cNvPr>
          <p:cNvCxnSpPr>
            <a:cxnSpLocks/>
          </p:cNvCxnSpPr>
          <p:nvPr/>
        </p:nvCxnSpPr>
        <p:spPr>
          <a:xfrm flipV="1">
            <a:off x="19811734" y="2610022"/>
            <a:ext cx="41002" cy="8213144"/>
          </a:xfrm>
          <a:prstGeom prst="straightConnector1">
            <a:avLst/>
          </a:prstGeom>
          <a:noFill/>
          <a:ln w="25400" cap="flat" cmpd="sng">
            <a:solidFill>
              <a:srgbClr val="DAEEF3"/>
            </a:solidFill>
            <a:prstDash val="solid"/>
            <a:miter lim="8000"/>
            <a:headEnd type="none" w="sm" len="sm"/>
            <a:tailEnd type="none" w="sm" len="sm"/>
          </a:ln>
        </p:spPr>
      </p:cxnSp>
      <p:cxnSp>
        <p:nvCxnSpPr>
          <p:cNvPr id="626" name="Google Shape;433;p37">
            <a:extLst>
              <a:ext uri="{FF2B5EF4-FFF2-40B4-BE49-F238E27FC236}">
                <a16:creationId xmlns:a16="http://schemas.microsoft.com/office/drawing/2014/main" id="{AF200FED-C4D8-9E23-46A4-D62CDC23B5A0}"/>
              </a:ext>
            </a:extLst>
          </p:cNvPr>
          <p:cNvCxnSpPr>
            <a:cxnSpLocks/>
          </p:cNvCxnSpPr>
          <p:nvPr/>
        </p:nvCxnSpPr>
        <p:spPr>
          <a:xfrm flipH="1" flipV="1">
            <a:off x="20869116" y="2556929"/>
            <a:ext cx="87874" cy="8266238"/>
          </a:xfrm>
          <a:prstGeom prst="straightConnector1">
            <a:avLst/>
          </a:prstGeom>
          <a:noFill/>
          <a:ln w="25400" cap="flat" cmpd="sng">
            <a:solidFill>
              <a:srgbClr val="DAEEF3"/>
            </a:solidFill>
            <a:prstDash val="solid"/>
            <a:miter lim="8000"/>
            <a:headEnd type="none" w="sm" len="sm"/>
            <a:tailEnd type="none" w="sm" len="sm"/>
          </a:ln>
        </p:spPr>
      </p:cxnSp>
      <p:cxnSp>
        <p:nvCxnSpPr>
          <p:cNvPr id="627" name="Google Shape;434;p37">
            <a:extLst>
              <a:ext uri="{FF2B5EF4-FFF2-40B4-BE49-F238E27FC236}">
                <a16:creationId xmlns:a16="http://schemas.microsoft.com/office/drawing/2014/main" id="{E01710D5-E25D-CDDF-612B-8DC98C892417}"/>
              </a:ext>
            </a:extLst>
          </p:cNvPr>
          <p:cNvCxnSpPr>
            <a:cxnSpLocks/>
          </p:cNvCxnSpPr>
          <p:nvPr/>
        </p:nvCxnSpPr>
        <p:spPr>
          <a:xfrm flipH="1" flipV="1">
            <a:off x="21988508" y="2631929"/>
            <a:ext cx="41242" cy="8191238"/>
          </a:xfrm>
          <a:prstGeom prst="straightConnector1">
            <a:avLst/>
          </a:prstGeom>
          <a:noFill/>
          <a:ln w="25400" cap="flat" cmpd="sng">
            <a:solidFill>
              <a:srgbClr val="DAEEF3"/>
            </a:solidFill>
            <a:prstDash val="solid"/>
            <a:miter lim="8000"/>
            <a:headEnd type="none" w="sm" len="sm"/>
            <a:tailEnd type="none" w="sm" len="sm"/>
          </a:ln>
        </p:spPr>
      </p:cxnSp>
      <p:cxnSp>
        <p:nvCxnSpPr>
          <p:cNvPr id="628" name="Google Shape;437;p37">
            <a:extLst>
              <a:ext uri="{FF2B5EF4-FFF2-40B4-BE49-F238E27FC236}">
                <a16:creationId xmlns:a16="http://schemas.microsoft.com/office/drawing/2014/main" id="{1084CB17-6F16-A70F-6882-1E9890FF25BB}"/>
              </a:ext>
            </a:extLst>
          </p:cNvPr>
          <p:cNvCxnSpPr>
            <a:cxnSpLocks/>
          </p:cNvCxnSpPr>
          <p:nvPr/>
        </p:nvCxnSpPr>
        <p:spPr>
          <a:xfrm flipV="1">
            <a:off x="3961422" y="2537746"/>
            <a:ext cx="5542" cy="8285712"/>
          </a:xfrm>
          <a:prstGeom prst="straightConnector1">
            <a:avLst/>
          </a:prstGeom>
          <a:noFill/>
          <a:ln w="19050" cap="flat" cmpd="sng">
            <a:solidFill>
              <a:srgbClr val="93CDDD"/>
            </a:solidFill>
            <a:prstDash val="dash"/>
            <a:round/>
            <a:headEnd type="none" w="med" len="med"/>
            <a:tailEnd type="none" w="med" len="med"/>
          </a:ln>
        </p:spPr>
      </p:cxnSp>
      <p:cxnSp>
        <p:nvCxnSpPr>
          <p:cNvPr id="629" name="Google Shape;438;p37">
            <a:extLst>
              <a:ext uri="{FF2B5EF4-FFF2-40B4-BE49-F238E27FC236}">
                <a16:creationId xmlns:a16="http://schemas.microsoft.com/office/drawing/2014/main" id="{B701B2A4-8677-522F-F5E6-25E062E8F02B}"/>
              </a:ext>
            </a:extLst>
          </p:cNvPr>
          <p:cNvCxnSpPr>
            <a:cxnSpLocks/>
          </p:cNvCxnSpPr>
          <p:nvPr/>
        </p:nvCxnSpPr>
        <p:spPr>
          <a:xfrm flipV="1">
            <a:off x="4993424" y="2700326"/>
            <a:ext cx="79662" cy="8123132"/>
          </a:xfrm>
          <a:prstGeom prst="straightConnector1">
            <a:avLst/>
          </a:prstGeom>
          <a:noFill/>
          <a:ln w="25400" cap="flat" cmpd="sng">
            <a:solidFill>
              <a:srgbClr val="DAEEF3"/>
            </a:solidFill>
            <a:prstDash val="solid"/>
            <a:miter lim="8000"/>
            <a:headEnd type="none" w="sm" len="sm"/>
            <a:tailEnd type="none" w="sm" len="sm"/>
          </a:ln>
        </p:spPr>
      </p:cxnSp>
      <p:cxnSp>
        <p:nvCxnSpPr>
          <p:cNvPr id="630" name="Google Shape;439;p37">
            <a:extLst>
              <a:ext uri="{FF2B5EF4-FFF2-40B4-BE49-F238E27FC236}">
                <a16:creationId xmlns:a16="http://schemas.microsoft.com/office/drawing/2014/main" id="{DEC9FC38-F50C-5120-3E2B-EA2E1CBF9407}"/>
              </a:ext>
            </a:extLst>
          </p:cNvPr>
          <p:cNvCxnSpPr>
            <a:cxnSpLocks/>
          </p:cNvCxnSpPr>
          <p:nvPr/>
        </p:nvCxnSpPr>
        <p:spPr>
          <a:xfrm flipV="1">
            <a:off x="6179708" y="2700618"/>
            <a:ext cx="19810" cy="8122840"/>
          </a:xfrm>
          <a:prstGeom prst="straightConnector1">
            <a:avLst/>
          </a:prstGeom>
          <a:noFill/>
          <a:ln w="25400" cap="flat" cmpd="sng">
            <a:solidFill>
              <a:srgbClr val="DAEEF3"/>
            </a:solidFill>
            <a:prstDash val="solid"/>
            <a:miter lim="8000"/>
            <a:headEnd type="none" w="sm" len="sm"/>
            <a:tailEnd type="none" w="sm" len="sm"/>
          </a:ln>
        </p:spPr>
      </p:cxnSp>
      <p:cxnSp>
        <p:nvCxnSpPr>
          <p:cNvPr id="631" name="Google Shape;440;p37">
            <a:extLst>
              <a:ext uri="{FF2B5EF4-FFF2-40B4-BE49-F238E27FC236}">
                <a16:creationId xmlns:a16="http://schemas.microsoft.com/office/drawing/2014/main" id="{E34445DF-C1C9-DB09-D441-11A3D29CDE39}"/>
              </a:ext>
            </a:extLst>
          </p:cNvPr>
          <p:cNvCxnSpPr>
            <a:cxnSpLocks/>
          </p:cNvCxnSpPr>
          <p:nvPr/>
        </p:nvCxnSpPr>
        <p:spPr>
          <a:xfrm flipH="1" flipV="1">
            <a:off x="7325636" y="2700326"/>
            <a:ext cx="10310" cy="8123132"/>
          </a:xfrm>
          <a:prstGeom prst="straightConnector1">
            <a:avLst/>
          </a:prstGeom>
          <a:noFill/>
          <a:ln w="25400" cap="flat" cmpd="sng">
            <a:solidFill>
              <a:srgbClr val="DAEEF3"/>
            </a:solidFill>
            <a:prstDash val="solid"/>
            <a:miter lim="8000"/>
            <a:headEnd type="none" w="sm" len="sm"/>
            <a:tailEnd type="none" w="sm" len="sm"/>
          </a:ln>
        </p:spPr>
      </p:cxnSp>
      <p:cxnSp>
        <p:nvCxnSpPr>
          <p:cNvPr id="632" name="Google Shape;441;p37">
            <a:extLst>
              <a:ext uri="{FF2B5EF4-FFF2-40B4-BE49-F238E27FC236}">
                <a16:creationId xmlns:a16="http://schemas.microsoft.com/office/drawing/2014/main" id="{49F74F09-870A-DA22-9357-832814D80AD2}"/>
              </a:ext>
            </a:extLst>
          </p:cNvPr>
          <p:cNvCxnSpPr>
            <a:cxnSpLocks/>
          </p:cNvCxnSpPr>
          <p:nvPr/>
        </p:nvCxnSpPr>
        <p:spPr>
          <a:xfrm flipH="1" flipV="1">
            <a:off x="8452068" y="2700618"/>
            <a:ext cx="42926" cy="8122840"/>
          </a:xfrm>
          <a:prstGeom prst="straightConnector1">
            <a:avLst/>
          </a:prstGeom>
          <a:noFill/>
          <a:ln w="25400" cap="flat" cmpd="sng">
            <a:solidFill>
              <a:srgbClr val="DAEEF3"/>
            </a:solidFill>
            <a:prstDash val="solid"/>
            <a:miter lim="8000"/>
            <a:headEnd type="none" w="sm" len="sm"/>
            <a:tailEnd type="none" w="sm" len="sm"/>
          </a:ln>
        </p:spPr>
      </p:cxnSp>
      <p:cxnSp>
        <p:nvCxnSpPr>
          <p:cNvPr id="633" name="Google Shape;442;p37">
            <a:extLst>
              <a:ext uri="{FF2B5EF4-FFF2-40B4-BE49-F238E27FC236}">
                <a16:creationId xmlns:a16="http://schemas.microsoft.com/office/drawing/2014/main" id="{0D83BFB6-4E7B-D7BA-889E-F3F3969964A5}"/>
              </a:ext>
            </a:extLst>
          </p:cNvPr>
          <p:cNvCxnSpPr>
            <a:cxnSpLocks/>
          </p:cNvCxnSpPr>
          <p:nvPr/>
        </p:nvCxnSpPr>
        <p:spPr>
          <a:xfrm flipV="1">
            <a:off x="9565574" y="2700326"/>
            <a:ext cx="12926" cy="8123132"/>
          </a:xfrm>
          <a:prstGeom prst="straightConnector1">
            <a:avLst/>
          </a:prstGeom>
          <a:noFill/>
          <a:ln w="25400" cap="flat" cmpd="sng">
            <a:solidFill>
              <a:srgbClr val="DAEEF3"/>
            </a:solidFill>
            <a:prstDash val="solid"/>
            <a:miter lim="8000"/>
            <a:headEnd type="none" w="sm" len="sm"/>
            <a:tailEnd type="none" w="sm" len="sm"/>
          </a:ln>
        </p:spPr>
      </p:cxnSp>
      <p:cxnSp>
        <p:nvCxnSpPr>
          <p:cNvPr id="634" name="Google Shape;443;p37">
            <a:extLst>
              <a:ext uri="{FF2B5EF4-FFF2-40B4-BE49-F238E27FC236}">
                <a16:creationId xmlns:a16="http://schemas.microsoft.com/office/drawing/2014/main" id="{73F2F392-B309-BB9A-6FD9-238EF665AB0C}"/>
              </a:ext>
            </a:extLst>
          </p:cNvPr>
          <p:cNvCxnSpPr>
            <a:cxnSpLocks/>
          </p:cNvCxnSpPr>
          <p:nvPr/>
        </p:nvCxnSpPr>
        <p:spPr>
          <a:xfrm flipV="1">
            <a:off x="10704931" y="2700326"/>
            <a:ext cx="0" cy="8123132"/>
          </a:xfrm>
          <a:prstGeom prst="straightConnector1">
            <a:avLst/>
          </a:prstGeom>
          <a:noFill/>
          <a:ln w="25400" cap="flat" cmpd="sng">
            <a:solidFill>
              <a:srgbClr val="DAEEF3"/>
            </a:solidFill>
            <a:prstDash val="solid"/>
            <a:miter lim="8000"/>
            <a:headEnd type="none" w="sm" len="sm"/>
            <a:tailEnd type="none" w="sm" len="sm"/>
          </a:ln>
        </p:spPr>
      </p:cxnSp>
      <p:cxnSp>
        <p:nvCxnSpPr>
          <p:cNvPr id="635" name="Google Shape;444;p37">
            <a:extLst>
              <a:ext uri="{FF2B5EF4-FFF2-40B4-BE49-F238E27FC236}">
                <a16:creationId xmlns:a16="http://schemas.microsoft.com/office/drawing/2014/main" id="{06E8D7ED-1156-4979-0528-4AB3BA8AE0D8}"/>
              </a:ext>
            </a:extLst>
          </p:cNvPr>
          <p:cNvCxnSpPr>
            <a:cxnSpLocks/>
          </p:cNvCxnSpPr>
          <p:nvPr/>
        </p:nvCxnSpPr>
        <p:spPr>
          <a:xfrm flipH="1" flipV="1">
            <a:off x="11831363" y="2700326"/>
            <a:ext cx="32980" cy="8123132"/>
          </a:xfrm>
          <a:prstGeom prst="straightConnector1">
            <a:avLst/>
          </a:prstGeom>
          <a:noFill/>
          <a:ln w="25400" cap="flat" cmpd="sng">
            <a:solidFill>
              <a:srgbClr val="DAEEF3"/>
            </a:solidFill>
            <a:prstDash val="solid"/>
            <a:miter lim="8000"/>
            <a:headEnd type="none" w="sm" len="sm"/>
            <a:tailEnd type="none" w="sm" len="sm"/>
          </a:ln>
        </p:spPr>
      </p:cxnSp>
      <p:cxnSp>
        <p:nvCxnSpPr>
          <p:cNvPr id="636" name="Google Shape;445;p37">
            <a:extLst>
              <a:ext uri="{FF2B5EF4-FFF2-40B4-BE49-F238E27FC236}">
                <a16:creationId xmlns:a16="http://schemas.microsoft.com/office/drawing/2014/main" id="{E3A6A0ED-185A-4A78-7831-6EE508BB2740}"/>
              </a:ext>
            </a:extLst>
          </p:cNvPr>
          <p:cNvCxnSpPr>
            <a:cxnSpLocks/>
          </p:cNvCxnSpPr>
          <p:nvPr/>
        </p:nvCxnSpPr>
        <p:spPr>
          <a:xfrm flipV="1">
            <a:off x="12957481" y="2700618"/>
            <a:ext cx="0" cy="8122840"/>
          </a:xfrm>
          <a:prstGeom prst="straightConnector1">
            <a:avLst/>
          </a:prstGeom>
          <a:noFill/>
          <a:ln w="25400" cap="flat" cmpd="sng">
            <a:solidFill>
              <a:srgbClr val="DAEEF3"/>
            </a:solidFill>
            <a:prstDash val="solid"/>
            <a:miter lim="8000"/>
            <a:headEnd type="none" w="sm" len="sm"/>
            <a:tailEnd type="none" w="sm" len="sm"/>
          </a:ln>
        </p:spPr>
      </p:cxnSp>
      <p:cxnSp>
        <p:nvCxnSpPr>
          <p:cNvPr id="637" name="Google Shape;446;p37">
            <a:extLst>
              <a:ext uri="{FF2B5EF4-FFF2-40B4-BE49-F238E27FC236}">
                <a16:creationId xmlns:a16="http://schemas.microsoft.com/office/drawing/2014/main" id="{EF215DF8-694D-2D61-A64C-140D74D888EA}"/>
              </a:ext>
            </a:extLst>
          </p:cNvPr>
          <p:cNvCxnSpPr>
            <a:cxnSpLocks/>
          </p:cNvCxnSpPr>
          <p:nvPr/>
        </p:nvCxnSpPr>
        <p:spPr>
          <a:xfrm flipV="1">
            <a:off x="14083913" y="2700326"/>
            <a:ext cx="0" cy="8122840"/>
          </a:xfrm>
          <a:prstGeom prst="straightConnector1">
            <a:avLst/>
          </a:prstGeom>
          <a:noFill/>
          <a:ln w="25400" cap="flat" cmpd="sng">
            <a:solidFill>
              <a:srgbClr val="DAEEF3"/>
            </a:solidFill>
            <a:prstDash val="solid"/>
            <a:miter lim="8000"/>
            <a:headEnd type="none" w="sm" len="sm"/>
            <a:tailEnd type="none" w="sm" len="sm"/>
          </a:ln>
        </p:spPr>
      </p:cxnSp>
      <p:cxnSp>
        <p:nvCxnSpPr>
          <p:cNvPr id="638" name="Google Shape;447;p37">
            <a:extLst>
              <a:ext uri="{FF2B5EF4-FFF2-40B4-BE49-F238E27FC236}">
                <a16:creationId xmlns:a16="http://schemas.microsoft.com/office/drawing/2014/main" id="{61E9F41D-037A-AC15-3674-749F2AB7807A}"/>
              </a:ext>
            </a:extLst>
          </p:cNvPr>
          <p:cNvCxnSpPr>
            <a:cxnSpLocks/>
          </p:cNvCxnSpPr>
          <p:nvPr/>
        </p:nvCxnSpPr>
        <p:spPr>
          <a:xfrm flipH="1" flipV="1">
            <a:off x="15210345" y="2700326"/>
            <a:ext cx="19804" cy="8122840"/>
          </a:xfrm>
          <a:prstGeom prst="straightConnector1">
            <a:avLst/>
          </a:prstGeom>
          <a:noFill/>
          <a:ln w="25400" cap="flat" cmpd="sng">
            <a:solidFill>
              <a:srgbClr val="DAEEF3"/>
            </a:solidFill>
            <a:prstDash val="solid"/>
            <a:miter lim="8000"/>
            <a:headEnd type="none" w="sm" len="sm"/>
            <a:tailEnd type="none" w="sm" len="sm"/>
          </a:ln>
        </p:spPr>
      </p:cxnSp>
      <p:cxnSp>
        <p:nvCxnSpPr>
          <p:cNvPr id="639" name="Google Shape;448;p37">
            <a:extLst>
              <a:ext uri="{FF2B5EF4-FFF2-40B4-BE49-F238E27FC236}">
                <a16:creationId xmlns:a16="http://schemas.microsoft.com/office/drawing/2014/main" id="{6AA316BA-9A90-AC2E-5285-44E1FE9B4579}"/>
              </a:ext>
            </a:extLst>
          </p:cNvPr>
          <p:cNvCxnSpPr>
            <a:cxnSpLocks/>
          </p:cNvCxnSpPr>
          <p:nvPr/>
        </p:nvCxnSpPr>
        <p:spPr>
          <a:xfrm flipH="1" flipV="1">
            <a:off x="16336775" y="2700326"/>
            <a:ext cx="32000" cy="8122840"/>
          </a:xfrm>
          <a:prstGeom prst="straightConnector1">
            <a:avLst/>
          </a:prstGeom>
          <a:noFill/>
          <a:ln w="25400" cap="flat" cmpd="sng">
            <a:solidFill>
              <a:srgbClr val="DAEEF3"/>
            </a:solidFill>
            <a:prstDash val="solid"/>
            <a:miter lim="8000"/>
            <a:headEnd type="none" w="sm" len="sm"/>
            <a:tailEnd type="none" w="sm" len="sm"/>
          </a:ln>
        </p:spPr>
      </p:cxnSp>
      <p:cxnSp>
        <p:nvCxnSpPr>
          <p:cNvPr id="640" name="Google Shape;449;p37">
            <a:extLst>
              <a:ext uri="{FF2B5EF4-FFF2-40B4-BE49-F238E27FC236}">
                <a16:creationId xmlns:a16="http://schemas.microsoft.com/office/drawing/2014/main" id="{1571D01F-3FD4-2811-CF21-A8D659E2F458}"/>
              </a:ext>
            </a:extLst>
          </p:cNvPr>
          <p:cNvCxnSpPr>
            <a:cxnSpLocks/>
          </p:cNvCxnSpPr>
          <p:nvPr/>
        </p:nvCxnSpPr>
        <p:spPr>
          <a:xfrm flipV="1">
            <a:off x="17475759" y="2700618"/>
            <a:ext cx="0" cy="8122548"/>
          </a:xfrm>
          <a:prstGeom prst="straightConnector1">
            <a:avLst/>
          </a:prstGeom>
          <a:noFill/>
          <a:ln w="25400" cap="flat" cmpd="sng">
            <a:solidFill>
              <a:srgbClr val="DAEEF3"/>
            </a:solidFill>
            <a:prstDash val="solid"/>
            <a:miter lim="8000"/>
            <a:headEnd type="none" w="sm" len="sm"/>
            <a:tailEnd type="none" w="sm" len="sm"/>
          </a:ln>
        </p:spPr>
      </p:cxnSp>
      <p:sp>
        <p:nvSpPr>
          <p:cNvPr id="641" name="Google Shape;450;p37">
            <a:extLst>
              <a:ext uri="{FF2B5EF4-FFF2-40B4-BE49-F238E27FC236}">
                <a16:creationId xmlns:a16="http://schemas.microsoft.com/office/drawing/2014/main" id="{D1708766-E1E3-8A2F-B501-2F6C22175600}"/>
              </a:ext>
            </a:extLst>
          </p:cNvPr>
          <p:cNvSpPr/>
          <p:nvPr/>
        </p:nvSpPr>
        <p:spPr>
          <a:xfrm>
            <a:off x="3052695" y="1798734"/>
            <a:ext cx="18934200" cy="670200"/>
          </a:xfrm>
          <a:prstGeom prst="rect">
            <a:avLst/>
          </a:prstGeom>
          <a:solidFill>
            <a:srgbClr val="FF9900"/>
          </a:solidFill>
          <a:ln w="25400" cap="flat" cmpd="sng">
            <a:solidFill>
              <a:srgbClr val="FF9900"/>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2400" b="1" dirty="0">
                <a:latin typeface="Verdana"/>
                <a:ea typeface="Verdana"/>
                <a:cs typeface="Verdana"/>
                <a:sym typeface="Verdana"/>
              </a:rPr>
              <a:t>Actions to be carried out 2025-2028</a:t>
            </a:r>
            <a:endParaRPr sz="2400" b="1" dirty="0">
              <a:latin typeface="Verdana"/>
              <a:ea typeface="Verdana"/>
              <a:cs typeface="Verdana"/>
              <a:sym typeface="Verdana"/>
            </a:endParaRPr>
          </a:p>
        </p:txBody>
      </p:sp>
      <p:cxnSp>
        <p:nvCxnSpPr>
          <p:cNvPr id="642" name="Google Shape;451;p37">
            <a:extLst>
              <a:ext uri="{FF2B5EF4-FFF2-40B4-BE49-F238E27FC236}">
                <a16:creationId xmlns:a16="http://schemas.microsoft.com/office/drawing/2014/main" id="{A22AFDCB-BCF1-F9BB-59F6-C96569D24DFF}"/>
              </a:ext>
            </a:extLst>
          </p:cNvPr>
          <p:cNvCxnSpPr/>
          <p:nvPr/>
        </p:nvCxnSpPr>
        <p:spPr>
          <a:xfrm rot="10800000" flipH="1">
            <a:off x="3057577" y="10823458"/>
            <a:ext cx="19005000" cy="6000"/>
          </a:xfrm>
          <a:prstGeom prst="straightConnector1">
            <a:avLst/>
          </a:prstGeom>
          <a:noFill/>
          <a:ln w="25400" cap="flat" cmpd="sng">
            <a:solidFill>
              <a:srgbClr val="009999"/>
            </a:solidFill>
            <a:prstDash val="solid"/>
            <a:miter lim="8000"/>
            <a:headEnd type="none" w="sm" len="sm"/>
            <a:tailEnd type="none" w="sm" len="sm"/>
          </a:ln>
        </p:spPr>
      </p:cxnSp>
      <p:sp>
        <p:nvSpPr>
          <p:cNvPr id="643" name="Google Shape;452;p37">
            <a:extLst>
              <a:ext uri="{FF2B5EF4-FFF2-40B4-BE49-F238E27FC236}">
                <a16:creationId xmlns:a16="http://schemas.microsoft.com/office/drawing/2014/main" id="{12B74511-089A-0903-98DF-5985892CFA01}"/>
              </a:ext>
            </a:extLst>
          </p:cNvPr>
          <p:cNvSpPr txBox="1"/>
          <p:nvPr/>
        </p:nvSpPr>
        <p:spPr>
          <a:xfrm>
            <a:off x="3278983" y="11694044"/>
            <a:ext cx="1145400" cy="461584"/>
          </a:xfrm>
          <a:prstGeom prst="rect">
            <a:avLst/>
          </a:prstGeom>
          <a:noFill/>
          <a:ln>
            <a:noFill/>
          </a:ln>
        </p:spPr>
        <p:txBody>
          <a:bodyPr spcFirstLastPara="1" wrap="square" lIns="182850" tIns="91400" rIns="182850" bIns="91400" anchor="t" anchorCtr="0">
            <a:spAutoFit/>
          </a:bodyPr>
          <a:lstStyle/>
          <a:p>
            <a:pPr defTabSz="1828800"/>
            <a:r>
              <a:rPr lang="en-US" sz="1800" b="1" dirty="0">
                <a:solidFill>
                  <a:srgbClr val="007D86"/>
                </a:solidFill>
                <a:latin typeface="Verdana"/>
                <a:ea typeface="Verdana"/>
                <a:cs typeface="Verdana"/>
                <a:sym typeface="Verdana"/>
              </a:rPr>
              <a:t>2025</a:t>
            </a:r>
            <a:endParaRPr sz="2400" b="1" dirty="0">
              <a:solidFill>
                <a:srgbClr val="007D86"/>
              </a:solidFill>
              <a:latin typeface="Times New Roman"/>
              <a:ea typeface="Times New Roman"/>
              <a:cs typeface="Times New Roman"/>
              <a:sym typeface="Times New Roman"/>
            </a:endParaRPr>
          </a:p>
        </p:txBody>
      </p:sp>
      <p:sp>
        <p:nvSpPr>
          <p:cNvPr id="644" name="Google Shape;453;p37">
            <a:extLst>
              <a:ext uri="{FF2B5EF4-FFF2-40B4-BE49-F238E27FC236}">
                <a16:creationId xmlns:a16="http://schemas.microsoft.com/office/drawing/2014/main" id="{388B6020-5C66-A15E-46B6-4B8F4E7F06D6}"/>
              </a:ext>
            </a:extLst>
          </p:cNvPr>
          <p:cNvSpPr txBox="1"/>
          <p:nvPr/>
        </p:nvSpPr>
        <p:spPr>
          <a:xfrm>
            <a:off x="8114391" y="11694044"/>
            <a:ext cx="1145400" cy="461584"/>
          </a:xfrm>
          <a:prstGeom prst="rect">
            <a:avLst/>
          </a:prstGeom>
          <a:noFill/>
          <a:ln>
            <a:noFill/>
          </a:ln>
        </p:spPr>
        <p:txBody>
          <a:bodyPr spcFirstLastPara="1" wrap="square" lIns="182850" tIns="91400" rIns="182850" bIns="91400" anchor="t" anchorCtr="0">
            <a:spAutoFit/>
          </a:bodyPr>
          <a:lstStyle/>
          <a:p>
            <a:pPr defTabSz="1828800"/>
            <a:r>
              <a:rPr lang="en-US" sz="1800" b="1" dirty="0">
                <a:solidFill>
                  <a:srgbClr val="007D86"/>
                </a:solidFill>
                <a:latin typeface="Verdana"/>
                <a:ea typeface="Verdana"/>
                <a:cs typeface="Verdana"/>
                <a:sym typeface="Verdana"/>
              </a:rPr>
              <a:t>2026</a:t>
            </a:r>
            <a:endParaRPr sz="2400" b="1" dirty="0">
              <a:solidFill>
                <a:srgbClr val="007D86"/>
              </a:solidFill>
              <a:latin typeface="Times New Roman"/>
              <a:ea typeface="Times New Roman"/>
              <a:cs typeface="Times New Roman"/>
              <a:sym typeface="Times New Roman"/>
            </a:endParaRPr>
          </a:p>
        </p:txBody>
      </p:sp>
      <p:sp>
        <p:nvSpPr>
          <p:cNvPr id="645" name="Google Shape;454;p37">
            <a:extLst>
              <a:ext uri="{FF2B5EF4-FFF2-40B4-BE49-F238E27FC236}">
                <a16:creationId xmlns:a16="http://schemas.microsoft.com/office/drawing/2014/main" id="{E3881BE8-5158-9ECF-1EA4-4A67CDDAB015}"/>
              </a:ext>
            </a:extLst>
          </p:cNvPr>
          <p:cNvSpPr txBox="1"/>
          <p:nvPr/>
        </p:nvSpPr>
        <p:spPr>
          <a:xfrm>
            <a:off x="12593903" y="11682650"/>
            <a:ext cx="1145400" cy="461584"/>
          </a:xfrm>
          <a:prstGeom prst="rect">
            <a:avLst/>
          </a:prstGeom>
          <a:noFill/>
          <a:ln>
            <a:noFill/>
          </a:ln>
        </p:spPr>
        <p:txBody>
          <a:bodyPr spcFirstLastPara="1" wrap="square" lIns="182850" tIns="91400" rIns="182850" bIns="91400" anchor="t" anchorCtr="0">
            <a:spAutoFit/>
          </a:bodyPr>
          <a:lstStyle/>
          <a:p>
            <a:pPr defTabSz="1828800"/>
            <a:r>
              <a:rPr lang="en-US" sz="1800" b="1" dirty="0">
                <a:solidFill>
                  <a:srgbClr val="007D86"/>
                </a:solidFill>
                <a:latin typeface="Verdana"/>
                <a:ea typeface="Verdana"/>
                <a:cs typeface="Verdana"/>
                <a:sym typeface="Verdana"/>
              </a:rPr>
              <a:t>2027</a:t>
            </a:r>
            <a:endParaRPr sz="2400" b="1" dirty="0">
              <a:solidFill>
                <a:srgbClr val="007D86"/>
              </a:solidFill>
              <a:latin typeface="Times New Roman"/>
              <a:ea typeface="Times New Roman"/>
              <a:cs typeface="Times New Roman"/>
              <a:sym typeface="Times New Roman"/>
            </a:endParaRPr>
          </a:p>
        </p:txBody>
      </p:sp>
      <p:sp>
        <p:nvSpPr>
          <p:cNvPr id="646" name="Google Shape;455;p37">
            <a:extLst>
              <a:ext uri="{FF2B5EF4-FFF2-40B4-BE49-F238E27FC236}">
                <a16:creationId xmlns:a16="http://schemas.microsoft.com/office/drawing/2014/main" id="{152F9041-A42F-4FB1-5A16-842214A2097B}"/>
              </a:ext>
            </a:extLst>
          </p:cNvPr>
          <p:cNvSpPr/>
          <p:nvPr/>
        </p:nvSpPr>
        <p:spPr>
          <a:xfrm>
            <a:off x="3990864" y="2723084"/>
            <a:ext cx="8966614" cy="359568"/>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Times New Roman"/>
                <a:sym typeface="Verdana"/>
              </a:rPr>
              <a:t>Procure and deploy new IRUs for the RedIRIS backbone</a:t>
            </a:r>
            <a:endParaRPr sz="2800" dirty="0">
              <a:latin typeface="Times New Roman"/>
              <a:ea typeface="Times New Roman"/>
              <a:cs typeface="Times New Roman"/>
              <a:sym typeface="Times New Roman"/>
            </a:endParaRPr>
          </a:p>
        </p:txBody>
      </p:sp>
      <p:sp>
        <p:nvSpPr>
          <p:cNvPr id="647" name="Google Shape;456;p37">
            <a:extLst>
              <a:ext uri="{FF2B5EF4-FFF2-40B4-BE49-F238E27FC236}">
                <a16:creationId xmlns:a16="http://schemas.microsoft.com/office/drawing/2014/main" id="{CA9773D4-A86E-B845-F427-F30767776CC9}"/>
              </a:ext>
            </a:extLst>
          </p:cNvPr>
          <p:cNvSpPr txBox="1"/>
          <p:nvPr/>
        </p:nvSpPr>
        <p:spPr>
          <a:xfrm>
            <a:off x="4106699"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Q1</a:t>
            </a:r>
            <a:endParaRPr sz="2800" b="1">
              <a:solidFill>
                <a:srgbClr val="007D86"/>
              </a:solidFill>
              <a:latin typeface="Times New Roman"/>
              <a:ea typeface="Times New Roman"/>
              <a:cs typeface="Times New Roman"/>
              <a:sym typeface="Times New Roman"/>
            </a:endParaRPr>
          </a:p>
        </p:txBody>
      </p:sp>
      <p:sp>
        <p:nvSpPr>
          <p:cNvPr id="648" name="Google Shape;457;p37">
            <a:extLst>
              <a:ext uri="{FF2B5EF4-FFF2-40B4-BE49-F238E27FC236}">
                <a16:creationId xmlns:a16="http://schemas.microsoft.com/office/drawing/2014/main" id="{8FFE092A-F237-C10A-0B92-76C404392553}"/>
              </a:ext>
            </a:extLst>
          </p:cNvPr>
          <p:cNvSpPr txBox="1"/>
          <p:nvPr/>
        </p:nvSpPr>
        <p:spPr>
          <a:xfrm>
            <a:off x="5241569" y="11304622"/>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Q2</a:t>
            </a:r>
            <a:endParaRPr sz="2800" b="1">
              <a:solidFill>
                <a:srgbClr val="007D86"/>
              </a:solidFill>
              <a:latin typeface="Times New Roman"/>
              <a:ea typeface="Times New Roman"/>
              <a:cs typeface="Times New Roman"/>
              <a:sym typeface="Times New Roman"/>
            </a:endParaRPr>
          </a:p>
        </p:txBody>
      </p:sp>
      <p:sp>
        <p:nvSpPr>
          <p:cNvPr id="649" name="Google Shape;458;p37">
            <a:extLst>
              <a:ext uri="{FF2B5EF4-FFF2-40B4-BE49-F238E27FC236}">
                <a16:creationId xmlns:a16="http://schemas.microsoft.com/office/drawing/2014/main" id="{FD96DFB8-7C75-C5DD-273C-B8787C69C6C4}"/>
              </a:ext>
            </a:extLst>
          </p:cNvPr>
          <p:cNvSpPr txBox="1"/>
          <p:nvPr/>
        </p:nvSpPr>
        <p:spPr>
          <a:xfrm>
            <a:off x="7513491"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Q4</a:t>
            </a:r>
            <a:endParaRPr sz="2800" b="1">
              <a:solidFill>
                <a:srgbClr val="007D86"/>
              </a:solidFill>
              <a:latin typeface="Times New Roman"/>
              <a:ea typeface="Times New Roman"/>
              <a:cs typeface="Times New Roman"/>
              <a:sym typeface="Times New Roman"/>
            </a:endParaRPr>
          </a:p>
        </p:txBody>
      </p:sp>
      <p:sp>
        <p:nvSpPr>
          <p:cNvPr id="650" name="Google Shape;459;p37">
            <a:extLst>
              <a:ext uri="{FF2B5EF4-FFF2-40B4-BE49-F238E27FC236}">
                <a16:creationId xmlns:a16="http://schemas.microsoft.com/office/drawing/2014/main" id="{26221C99-4D7C-EB2D-E084-7C29B3686325}"/>
              </a:ext>
            </a:extLst>
          </p:cNvPr>
          <p:cNvSpPr txBox="1"/>
          <p:nvPr/>
        </p:nvSpPr>
        <p:spPr>
          <a:xfrm>
            <a:off x="6378623"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Q3</a:t>
            </a:r>
            <a:endParaRPr sz="2800" b="1">
              <a:solidFill>
                <a:srgbClr val="007D86"/>
              </a:solidFill>
              <a:latin typeface="Times New Roman"/>
              <a:ea typeface="Times New Roman"/>
              <a:cs typeface="Times New Roman"/>
              <a:sym typeface="Times New Roman"/>
            </a:endParaRPr>
          </a:p>
        </p:txBody>
      </p:sp>
      <p:sp>
        <p:nvSpPr>
          <p:cNvPr id="651" name="Google Shape;460;p37">
            <a:extLst>
              <a:ext uri="{FF2B5EF4-FFF2-40B4-BE49-F238E27FC236}">
                <a16:creationId xmlns:a16="http://schemas.microsoft.com/office/drawing/2014/main" id="{67EACD69-1018-0528-34A5-A6E201F2C546}"/>
              </a:ext>
            </a:extLst>
          </p:cNvPr>
          <p:cNvSpPr txBox="1"/>
          <p:nvPr/>
        </p:nvSpPr>
        <p:spPr>
          <a:xfrm>
            <a:off x="8724913"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Q1</a:t>
            </a:r>
            <a:endParaRPr sz="2800" b="1">
              <a:solidFill>
                <a:srgbClr val="007D86"/>
              </a:solidFill>
              <a:latin typeface="Times New Roman"/>
              <a:ea typeface="Times New Roman"/>
              <a:cs typeface="Times New Roman"/>
              <a:sym typeface="Times New Roman"/>
            </a:endParaRPr>
          </a:p>
        </p:txBody>
      </p:sp>
      <p:sp>
        <p:nvSpPr>
          <p:cNvPr id="652" name="Google Shape;461;p37">
            <a:extLst>
              <a:ext uri="{FF2B5EF4-FFF2-40B4-BE49-F238E27FC236}">
                <a16:creationId xmlns:a16="http://schemas.microsoft.com/office/drawing/2014/main" id="{E33DE729-6D12-99CF-92EC-CFB4145817DB}"/>
              </a:ext>
            </a:extLst>
          </p:cNvPr>
          <p:cNvSpPr txBox="1"/>
          <p:nvPr/>
        </p:nvSpPr>
        <p:spPr>
          <a:xfrm>
            <a:off x="9859781"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Q2</a:t>
            </a:r>
            <a:endParaRPr sz="2800" b="1">
              <a:solidFill>
                <a:srgbClr val="007D86"/>
              </a:solidFill>
              <a:latin typeface="Times New Roman"/>
              <a:ea typeface="Times New Roman"/>
              <a:cs typeface="Times New Roman"/>
              <a:sym typeface="Times New Roman"/>
            </a:endParaRPr>
          </a:p>
        </p:txBody>
      </p:sp>
      <p:sp>
        <p:nvSpPr>
          <p:cNvPr id="653" name="Google Shape;462;p37">
            <a:extLst>
              <a:ext uri="{FF2B5EF4-FFF2-40B4-BE49-F238E27FC236}">
                <a16:creationId xmlns:a16="http://schemas.microsoft.com/office/drawing/2014/main" id="{5FB06D02-64B4-5ACD-5DA7-53BA34724D62}"/>
              </a:ext>
            </a:extLst>
          </p:cNvPr>
          <p:cNvSpPr txBox="1"/>
          <p:nvPr/>
        </p:nvSpPr>
        <p:spPr>
          <a:xfrm>
            <a:off x="12132015"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Q4</a:t>
            </a:r>
            <a:endParaRPr sz="2800" b="1">
              <a:solidFill>
                <a:srgbClr val="007D86"/>
              </a:solidFill>
              <a:latin typeface="Times New Roman"/>
              <a:ea typeface="Times New Roman"/>
              <a:cs typeface="Times New Roman"/>
              <a:sym typeface="Times New Roman"/>
            </a:endParaRPr>
          </a:p>
        </p:txBody>
      </p:sp>
      <p:sp>
        <p:nvSpPr>
          <p:cNvPr id="654" name="Google Shape;463;p37">
            <a:extLst>
              <a:ext uri="{FF2B5EF4-FFF2-40B4-BE49-F238E27FC236}">
                <a16:creationId xmlns:a16="http://schemas.microsoft.com/office/drawing/2014/main" id="{975B7A27-7DAF-080E-EA5C-16F4FC1CA6F1}"/>
              </a:ext>
            </a:extLst>
          </p:cNvPr>
          <p:cNvSpPr txBox="1"/>
          <p:nvPr/>
        </p:nvSpPr>
        <p:spPr>
          <a:xfrm>
            <a:off x="10996837"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Q3</a:t>
            </a:r>
            <a:endParaRPr sz="2800" b="1">
              <a:solidFill>
                <a:srgbClr val="007D86"/>
              </a:solidFill>
              <a:latin typeface="Times New Roman"/>
              <a:ea typeface="Times New Roman"/>
              <a:cs typeface="Times New Roman"/>
              <a:sym typeface="Times New Roman"/>
            </a:endParaRPr>
          </a:p>
        </p:txBody>
      </p:sp>
      <p:sp>
        <p:nvSpPr>
          <p:cNvPr id="655" name="Google Shape;464;p37">
            <a:extLst>
              <a:ext uri="{FF2B5EF4-FFF2-40B4-BE49-F238E27FC236}">
                <a16:creationId xmlns:a16="http://schemas.microsoft.com/office/drawing/2014/main" id="{3A6B31BC-BD75-ED29-D4EC-E6045172C310}"/>
              </a:ext>
            </a:extLst>
          </p:cNvPr>
          <p:cNvSpPr txBox="1"/>
          <p:nvPr/>
        </p:nvSpPr>
        <p:spPr>
          <a:xfrm>
            <a:off x="13126589"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Q1</a:t>
            </a:r>
            <a:endParaRPr sz="2800" b="1">
              <a:solidFill>
                <a:srgbClr val="007D86"/>
              </a:solidFill>
              <a:latin typeface="Times New Roman"/>
              <a:ea typeface="Times New Roman"/>
              <a:cs typeface="Times New Roman"/>
              <a:sym typeface="Times New Roman"/>
            </a:endParaRPr>
          </a:p>
        </p:txBody>
      </p:sp>
      <p:sp>
        <p:nvSpPr>
          <p:cNvPr id="656" name="Google Shape;465;p37">
            <a:extLst>
              <a:ext uri="{FF2B5EF4-FFF2-40B4-BE49-F238E27FC236}">
                <a16:creationId xmlns:a16="http://schemas.microsoft.com/office/drawing/2014/main" id="{56CA21E1-4AE4-604E-7C75-3D319B924073}"/>
              </a:ext>
            </a:extLst>
          </p:cNvPr>
          <p:cNvSpPr txBox="1"/>
          <p:nvPr/>
        </p:nvSpPr>
        <p:spPr>
          <a:xfrm>
            <a:off x="14261457"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Q2</a:t>
            </a:r>
            <a:endParaRPr sz="2800" b="1">
              <a:solidFill>
                <a:srgbClr val="007D86"/>
              </a:solidFill>
              <a:latin typeface="Times New Roman"/>
              <a:ea typeface="Times New Roman"/>
              <a:cs typeface="Times New Roman"/>
              <a:sym typeface="Times New Roman"/>
            </a:endParaRPr>
          </a:p>
        </p:txBody>
      </p:sp>
      <p:sp>
        <p:nvSpPr>
          <p:cNvPr id="657" name="Google Shape;466;p37">
            <a:extLst>
              <a:ext uri="{FF2B5EF4-FFF2-40B4-BE49-F238E27FC236}">
                <a16:creationId xmlns:a16="http://schemas.microsoft.com/office/drawing/2014/main" id="{6FA67D9C-25E4-209E-7263-615D164DC07B}"/>
              </a:ext>
            </a:extLst>
          </p:cNvPr>
          <p:cNvSpPr txBox="1"/>
          <p:nvPr/>
        </p:nvSpPr>
        <p:spPr>
          <a:xfrm>
            <a:off x="16395627"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Q4</a:t>
            </a:r>
            <a:endParaRPr sz="2800" b="1">
              <a:solidFill>
                <a:srgbClr val="007D86"/>
              </a:solidFill>
              <a:latin typeface="Times New Roman"/>
              <a:ea typeface="Times New Roman"/>
              <a:cs typeface="Times New Roman"/>
              <a:sym typeface="Times New Roman"/>
            </a:endParaRPr>
          </a:p>
        </p:txBody>
      </p:sp>
      <p:sp>
        <p:nvSpPr>
          <p:cNvPr id="658" name="Google Shape;467;p37">
            <a:extLst>
              <a:ext uri="{FF2B5EF4-FFF2-40B4-BE49-F238E27FC236}">
                <a16:creationId xmlns:a16="http://schemas.microsoft.com/office/drawing/2014/main" id="{60923E1E-238A-BDDD-B64D-6A03A4779A8E}"/>
              </a:ext>
            </a:extLst>
          </p:cNvPr>
          <p:cNvSpPr txBox="1"/>
          <p:nvPr/>
        </p:nvSpPr>
        <p:spPr>
          <a:xfrm>
            <a:off x="15398511" y="1130725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Q3</a:t>
            </a:r>
            <a:endParaRPr sz="2800" b="1">
              <a:solidFill>
                <a:srgbClr val="007D86"/>
              </a:solidFill>
              <a:latin typeface="Times New Roman"/>
              <a:ea typeface="Times New Roman"/>
              <a:cs typeface="Times New Roman"/>
              <a:sym typeface="Times New Roman"/>
            </a:endParaRPr>
          </a:p>
        </p:txBody>
      </p:sp>
      <p:sp>
        <p:nvSpPr>
          <p:cNvPr id="659" name="Google Shape;468;p37">
            <a:extLst>
              <a:ext uri="{FF2B5EF4-FFF2-40B4-BE49-F238E27FC236}">
                <a16:creationId xmlns:a16="http://schemas.microsoft.com/office/drawing/2014/main" id="{7CC7D22C-7647-5516-C178-D224D6326608}"/>
              </a:ext>
            </a:extLst>
          </p:cNvPr>
          <p:cNvSpPr txBox="1"/>
          <p:nvPr/>
        </p:nvSpPr>
        <p:spPr>
          <a:xfrm>
            <a:off x="2880249" y="2592806"/>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A1</a:t>
            </a:r>
            <a:endParaRPr sz="2800">
              <a:solidFill>
                <a:srgbClr val="008080"/>
              </a:solidFill>
              <a:latin typeface="Times New Roman"/>
              <a:ea typeface="Times New Roman"/>
              <a:cs typeface="Times New Roman"/>
              <a:sym typeface="Times New Roman"/>
            </a:endParaRPr>
          </a:p>
        </p:txBody>
      </p:sp>
      <p:sp>
        <p:nvSpPr>
          <p:cNvPr id="660" name="Google Shape;469;p37">
            <a:extLst>
              <a:ext uri="{FF2B5EF4-FFF2-40B4-BE49-F238E27FC236}">
                <a16:creationId xmlns:a16="http://schemas.microsoft.com/office/drawing/2014/main" id="{083E44C7-03F3-E9FD-133B-7CC78C458522}"/>
              </a:ext>
            </a:extLst>
          </p:cNvPr>
          <p:cNvSpPr txBox="1"/>
          <p:nvPr/>
        </p:nvSpPr>
        <p:spPr>
          <a:xfrm>
            <a:off x="2880249" y="3198130"/>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A2</a:t>
            </a:r>
            <a:endParaRPr sz="2800">
              <a:solidFill>
                <a:srgbClr val="008080"/>
              </a:solidFill>
              <a:latin typeface="Times New Roman"/>
              <a:ea typeface="Times New Roman"/>
              <a:cs typeface="Times New Roman"/>
              <a:sym typeface="Times New Roman"/>
            </a:endParaRPr>
          </a:p>
        </p:txBody>
      </p:sp>
      <p:sp>
        <p:nvSpPr>
          <p:cNvPr id="661" name="Google Shape;470;p37">
            <a:extLst>
              <a:ext uri="{FF2B5EF4-FFF2-40B4-BE49-F238E27FC236}">
                <a16:creationId xmlns:a16="http://schemas.microsoft.com/office/drawing/2014/main" id="{4290CAAC-CF7D-8983-A31B-1628E2AB4E20}"/>
              </a:ext>
            </a:extLst>
          </p:cNvPr>
          <p:cNvSpPr txBox="1"/>
          <p:nvPr/>
        </p:nvSpPr>
        <p:spPr>
          <a:xfrm>
            <a:off x="2880249" y="3803454"/>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A3</a:t>
            </a:r>
            <a:endParaRPr sz="2800">
              <a:solidFill>
                <a:srgbClr val="008080"/>
              </a:solidFill>
              <a:latin typeface="Times New Roman"/>
              <a:ea typeface="Times New Roman"/>
              <a:cs typeface="Times New Roman"/>
              <a:sym typeface="Times New Roman"/>
            </a:endParaRPr>
          </a:p>
        </p:txBody>
      </p:sp>
      <p:sp>
        <p:nvSpPr>
          <p:cNvPr id="662" name="Google Shape;471;p37">
            <a:extLst>
              <a:ext uri="{FF2B5EF4-FFF2-40B4-BE49-F238E27FC236}">
                <a16:creationId xmlns:a16="http://schemas.microsoft.com/office/drawing/2014/main" id="{838EC6A6-8545-9C5B-9434-D239210C0226}"/>
              </a:ext>
            </a:extLst>
          </p:cNvPr>
          <p:cNvSpPr txBox="1"/>
          <p:nvPr/>
        </p:nvSpPr>
        <p:spPr>
          <a:xfrm>
            <a:off x="2880249" y="4408778"/>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A4</a:t>
            </a:r>
            <a:endParaRPr sz="2800">
              <a:solidFill>
                <a:srgbClr val="008080"/>
              </a:solidFill>
              <a:latin typeface="Times New Roman"/>
              <a:ea typeface="Times New Roman"/>
              <a:cs typeface="Times New Roman"/>
              <a:sym typeface="Times New Roman"/>
            </a:endParaRPr>
          </a:p>
        </p:txBody>
      </p:sp>
      <p:sp>
        <p:nvSpPr>
          <p:cNvPr id="663" name="Google Shape;472;p37">
            <a:extLst>
              <a:ext uri="{FF2B5EF4-FFF2-40B4-BE49-F238E27FC236}">
                <a16:creationId xmlns:a16="http://schemas.microsoft.com/office/drawing/2014/main" id="{F0B04E9B-0925-25DA-CF0D-090B5A002C6D}"/>
              </a:ext>
            </a:extLst>
          </p:cNvPr>
          <p:cNvSpPr txBox="1"/>
          <p:nvPr/>
        </p:nvSpPr>
        <p:spPr>
          <a:xfrm>
            <a:off x="2880249" y="5014104"/>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A5</a:t>
            </a:r>
            <a:endParaRPr sz="2800">
              <a:solidFill>
                <a:srgbClr val="008080"/>
              </a:solidFill>
              <a:latin typeface="Times New Roman"/>
              <a:ea typeface="Times New Roman"/>
              <a:cs typeface="Times New Roman"/>
              <a:sym typeface="Times New Roman"/>
            </a:endParaRPr>
          </a:p>
        </p:txBody>
      </p:sp>
      <p:sp>
        <p:nvSpPr>
          <p:cNvPr id="664" name="Google Shape;473;p37">
            <a:extLst>
              <a:ext uri="{FF2B5EF4-FFF2-40B4-BE49-F238E27FC236}">
                <a16:creationId xmlns:a16="http://schemas.microsoft.com/office/drawing/2014/main" id="{B283BDA2-EAE8-25DB-30AE-8E5A2F9D16E2}"/>
              </a:ext>
            </a:extLst>
          </p:cNvPr>
          <p:cNvSpPr txBox="1"/>
          <p:nvPr/>
        </p:nvSpPr>
        <p:spPr>
          <a:xfrm>
            <a:off x="2880249" y="5619428"/>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A6</a:t>
            </a:r>
            <a:endParaRPr sz="2800">
              <a:solidFill>
                <a:srgbClr val="008080"/>
              </a:solidFill>
              <a:latin typeface="Times New Roman"/>
              <a:ea typeface="Times New Roman"/>
              <a:cs typeface="Times New Roman"/>
              <a:sym typeface="Times New Roman"/>
            </a:endParaRPr>
          </a:p>
        </p:txBody>
      </p:sp>
      <p:sp>
        <p:nvSpPr>
          <p:cNvPr id="665" name="Google Shape;474;p37">
            <a:extLst>
              <a:ext uri="{FF2B5EF4-FFF2-40B4-BE49-F238E27FC236}">
                <a16:creationId xmlns:a16="http://schemas.microsoft.com/office/drawing/2014/main" id="{EE432C54-20D1-F0D4-31ED-4B378512E985}"/>
              </a:ext>
            </a:extLst>
          </p:cNvPr>
          <p:cNvSpPr txBox="1"/>
          <p:nvPr/>
        </p:nvSpPr>
        <p:spPr>
          <a:xfrm>
            <a:off x="2880249" y="6224752"/>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A7</a:t>
            </a:r>
            <a:endParaRPr sz="2800">
              <a:solidFill>
                <a:srgbClr val="008080"/>
              </a:solidFill>
              <a:latin typeface="Times New Roman"/>
              <a:ea typeface="Times New Roman"/>
              <a:cs typeface="Times New Roman"/>
              <a:sym typeface="Times New Roman"/>
            </a:endParaRPr>
          </a:p>
        </p:txBody>
      </p:sp>
      <p:sp>
        <p:nvSpPr>
          <p:cNvPr id="666" name="Google Shape;475;p37">
            <a:extLst>
              <a:ext uri="{FF2B5EF4-FFF2-40B4-BE49-F238E27FC236}">
                <a16:creationId xmlns:a16="http://schemas.microsoft.com/office/drawing/2014/main" id="{BC40A1B2-4A4D-71C6-D341-2E8C73D73F54}"/>
              </a:ext>
            </a:extLst>
          </p:cNvPr>
          <p:cNvSpPr txBox="1"/>
          <p:nvPr/>
        </p:nvSpPr>
        <p:spPr>
          <a:xfrm>
            <a:off x="2880249" y="6830076"/>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A8</a:t>
            </a:r>
            <a:endParaRPr sz="2800">
              <a:solidFill>
                <a:srgbClr val="008080"/>
              </a:solidFill>
              <a:latin typeface="Times New Roman"/>
              <a:ea typeface="Times New Roman"/>
              <a:cs typeface="Times New Roman"/>
              <a:sym typeface="Times New Roman"/>
            </a:endParaRPr>
          </a:p>
        </p:txBody>
      </p:sp>
      <p:sp>
        <p:nvSpPr>
          <p:cNvPr id="667" name="Google Shape;476;p37">
            <a:extLst>
              <a:ext uri="{FF2B5EF4-FFF2-40B4-BE49-F238E27FC236}">
                <a16:creationId xmlns:a16="http://schemas.microsoft.com/office/drawing/2014/main" id="{71820C8A-D172-711D-67DA-854A307D6391}"/>
              </a:ext>
            </a:extLst>
          </p:cNvPr>
          <p:cNvSpPr txBox="1"/>
          <p:nvPr/>
        </p:nvSpPr>
        <p:spPr>
          <a:xfrm>
            <a:off x="2880249" y="7435400"/>
            <a:ext cx="8394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A9</a:t>
            </a:r>
            <a:endParaRPr sz="2800">
              <a:solidFill>
                <a:srgbClr val="008080"/>
              </a:solidFill>
              <a:latin typeface="Times New Roman"/>
              <a:ea typeface="Times New Roman"/>
              <a:cs typeface="Times New Roman"/>
              <a:sym typeface="Times New Roman"/>
            </a:endParaRPr>
          </a:p>
        </p:txBody>
      </p:sp>
      <p:sp>
        <p:nvSpPr>
          <p:cNvPr id="668" name="Google Shape;477;p37">
            <a:extLst>
              <a:ext uri="{FF2B5EF4-FFF2-40B4-BE49-F238E27FC236}">
                <a16:creationId xmlns:a16="http://schemas.microsoft.com/office/drawing/2014/main" id="{16A7A325-EFD7-9D05-B502-278D22550C47}"/>
              </a:ext>
            </a:extLst>
          </p:cNvPr>
          <p:cNvSpPr txBox="1"/>
          <p:nvPr/>
        </p:nvSpPr>
        <p:spPr>
          <a:xfrm>
            <a:off x="2778033" y="8040724"/>
            <a:ext cx="10446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A10</a:t>
            </a:r>
            <a:endParaRPr sz="2800">
              <a:solidFill>
                <a:srgbClr val="008080"/>
              </a:solidFill>
              <a:latin typeface="Times New Roman"/>
              <a:ea typeface="Times New Roman"/>
              <a:cs typeface="Times New Roman"/>
              <a:sym typeface="Times New Roman"/>
            </a:endParaRPr>
          </a:p>
        </p:txBody>
      </p:sp>
      <p:sp>
        <p:nvSpPr>
          <p:cNvPr id="669" name="Google Shape;478;p37">
            <a:extLst>
              <a:ext uri="{FF2B5EF4-FFF2-40B4-BE49-F238E27FC236}">
                <a16:creationId xmlns:a16="http://schemas.microsoft.com/office/drawing/2014/main" id="{55A0F5CD-73B5-FDA0-5448-6342A5893C01}"/>
              </a:ext>
            </a:extLst>
          </p:cNvPr>
          <p:cNvSpPr txBox="1"/>
          <p:nvPr/>
        </p:nvSpPr>
        <p:spPr>
          <a:xfrm>
            <a:off x="2778033" y="8646050"/>
            <a:ext cx="10446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A11</a:t>
            </a:r>
            <a:endParaRPr sz="2800">
              <a:solidFill>
                <a:srgbClr val="008080"/>
              </a:solidFill>
              <a:latin typeface="Times New Roman"/>
              <a:ea typeface="Times New Roman"/>
              <a:cs typeface="Times New Roman"/>
              <a:sym typeface="Times New Roman"/>
            </a:endParaRPr>
          </a:p>
        </p:txBody>
      </p:sp>
      <p:sp>
        <p:nvSpPr>
          <p:cNvPr id="670" name="Google Shape;479;p37">
            <a:extLst>
              <a:ext uri="{FF2B5EF4-FFF2-40B4-BE49-F238E27FC236}">
                <a16:creationId xmlns:a16="http://schemas.microsoft.com/office/drawing/2014/main" id="{B703253B-F21C-E134-FCFC-6E6444BF4F2F}"/>
              </a:ext>
            </a:extLst>
          </p:cNvPr>
          <p:cNvSpPr txBox="1"/>
          <p:nvPr/>
        </p:nvSpPr>
        <p:spPr>
          <a:xfrm>
            <a:off x="2778033" y="9251374"/>
            <a:ext cx="10446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A12</a:t>
            </a:r>
            <a:endParaRPr sz="2800">
              <a:solidFill>
                <a:srgbClr val="008080"/>
              </a:solidFill>
              <a:latin typeface="Times New Roman"/>
              <a:ea typeface="Times New Roman"/>
              <a:cs typeface="Times New Roman"/>
              <a:sym typeface="Times New Roman"/>
            </a:endParaRPr>
          </a:p>
        </p:txBody>
      </p:sp>
      <p:sp>
        <p:nvSpPr>
          <p:cNvPr id="671" name="Google Shape;480;p37">
            <a:extLst>
              <a:ext uri="{FF2B5EF4-FFF2-40B4-BE49-F238E27FC236}">
                <a16:creationId xmlns:a16="http://schemas.microsoft.com/office/drawing/2014/main" id="{27D78AD4-B9BF-0EF6-7086-86856FA097CF}"/>
              </a:ext>
            </a:extLst>
          </p:cNvPr>
          <p:cNvSpPr txBox="1"/>
          <p:nvPr/>
        </p:nvSpPr>
        <p:spPr>
          <a:xfrm>
            <a:off x="2778033" y="9856698"/>
            <a:ext cx="1044600" cy="492362"/>
          </a:xfrm>
          <a:prstGeom prst="rect">
            <a:avLst/>
          </a:prstGeom>
          <a:noFill/>
          <a:ln>
            <a:noFill/>
          </a:ln>
        </p:spPr>
        <p:txBody>
          <a:bodyPr spcFirstLastPara="1" wrap="square" lIns="182850" tIns="91400" rIns="182850" bIns="91400" anchor="t" anchorCtr="0">
            <a:spAutoFit/>
          </a:bodyPr>
          <a:lstStyle/>
          <a:p>
            <a:pPr defTabSz="1828800"/>
            <a:r>
              <a:rPr lang="en-US" sz="2000" b="1">
                <a:solidFill>
                  <a:srgbClr val="008080"/>
                </a:solidFill>
                <a:latin typeface="Verdana"/>
                <a:ea typeface="Verdana"/>
                <a:cs typeface="Verdana"/>
                <a:sym typeface="Verdana"/>
              </a:rPr>
              <a:t>A13</a:t>
            </a:r>
            <a:endParaRPr sz="2800">
              <a:solidFill>
                <a:srgbClr val="008080"/>
              </a:solidFill>
              <a:latin typeface="Times New Roman"/>
              <a:ea typeface="Times New Roman"/>
              <a:cs typeface="Times New Roman"/>
              <a:sym typeface="Times New Roman"/>
            </a:endParaRPr>
          </a:p>
        </p:txBody>
      </p:sp>
      <p:sp>
        <p:nvSpPr>
          <p:cNvPr id="672" name="Google Shape;484;p37">
            <a:extLst>
              <a:ext uri="{FF2B5EF4-FFF2-40B4-BE49-F238E27FC236}">
                <a16:creationId xmlns:a16="http://schemas.microsoft.com/office/drawing/2014/main" id="{F7382A25-3706-BFC3-D2D4-CE57F4EF9CE5}"/>
              </a:ext>
            </a:extLst>
          </p:cNvPr>
          <p:cNvSpPr/>
          <p:nvPr/>
        </p:nvSpPr>
        <p:spPr>
          <a:xfrm>
            <a:off x="4014750" y="3283648"/>
            <a:ext cx="8889322" cy="368764"/>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Procure maintenance or renewal of network equipment </a:t>
            </a:r>
            <a:endParaRPr sz="1800" b="1" dirty="0">
              <a:solidFill>
                <a:srgbClr val="FFFFFF"/>
              </a:solidFill>
              <a:latin typeface="Verdana"/>
              <a:ea typeface="Verdana"/>
              <a:cs typeface="Verdana"/>
              <a:sym typeface="Verdana"/>
            </a:endParaRPr>
          </a:p>
        </p:txBody>
      </p:sp>
      <p:sp>
        <p:nvSpPr>
          <p:cNvPr id="673" name="Google Shape;485;p37">
            <a:extLst>
              <a:ext uri="{FF2B5EF4-FFF2-40B4-BE49-F238E27FC236}">
                <a16:creationId xmlns:a16="http://schemas.microsoft.com/office/drawing/2014/main" id="{2BE0969F-12E1-B490-CDC0-C3F1D1C63E7B}"/>
              </a:ext>
            </a:extLst>
          </p:cNvPr>
          <p:cNvSpPr/>
          <p:nvPr/>
        </p:nvSpPr>
        <p:spPr>
          <a:xfrm>
            <a:off x="3981230" y="3850097"/>
            <a:ext cx="8922842" cy="39629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Procurement of IRUs and/or network equipment for other entities</a:t>
            </a:r>
            <a:endParaRPr sz="1800" b="1" dirty="0">
              <a:solidFill>
                <a:srgbClr val="FFFFFF"/>
              </a:solidFill>
              <a:latin typeface="Verdana"/>
              <a:ea typeface="Verdana"/>
              <a:cs typeface="Verdana"/>
              <a:sym typeface="Verdana"/>
            </a:endParaRPr>
          </a:p>
        </p:txBody>
      </p:sp>
      <p:sp>
        <p:nvSpPr>
          <p:cNvPr id="674" name="Google Shape;486;p37">
            <a:extLst>
              <a:ext uri="{FF2B5EF4-FFF2-40B4-BE49-F238E27FC236}">
                <a16:creationId xmlns:a16="http://schemas.microsoft.com/office/drawing/2014/main" id="{38848ADE-7B1D-AAF9-480E-5EBB95AFFBDA}"/>
              </a:ext>
            </a:extLst>
          </p:cNvPr>
          <p:cNvSpPr/>
          <p:nvPr/>
        </p:nvSpPr>
        <p:spPr>
          <a:xfrm>
            <a:off x="3990865" y="4480966"/>
            <a:ext cx="17911028"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Procurement  </a:t>
            </a:r>
            <a:r>
              <a:rPr lang="en-US" sz="1800" b="1" dirty="0" err="1">
                <a:solidFill>
                  <a:srgbClr val="FFFFFF"/>
                </a:solidFill>
                <a:latin typeface="Verdana"/>
                <a:ea typeface="Verdana"/>
                <a:cs typeface="Verdana"/>
                <a:sym typeface="Verdana"/>
              </a:rPr>
              <a:t>fw</a:t>
            </a:r>
            <a:r>
              <a:rPr lang="en-US" sz="1800" b="1" dirty="0">
                <a:solidFill>
                  <a:srgbClr val="FFFFFF"/>
                </a:solidFill>
                <a:latin typeface="Verdana"/>
                <a:ea typeface="Verdana"/>
                <a:cs typeface="Verdana"/>
                <a:sym typeface="Verdana"/>
              </a:rPr>
              <a:t>, DNS </a:t>
            </a:r>
            <a:r>
              <a:rPr lang="en-US" sz="1800" b="1" dirty="0" err="1">
                <a:solidFill>
                  <a:srgbClr val="FFFFFF"/>
                </a:solidFill>
                <a:latin typeface="Verdana"/>
                <a:ea typeface="Verdana"/>
                <a:cs typeface="Verdana"/>
                <a:sym typeface="Verdana"/>
              </a:rPr>
              <a:t>fw</a:t>
            </a:r>
            <a:r>
              <a:rPr lang="en-US" sz="1800" b="1" dirty="0">
                <a:solidFill>
                  <a:srgbClr val="FFFFFF"/>
                </a:solidFill>
                <a:latin typeface="Verdana"/>
                <a:ea typeface="Verdana"/>
                <a:cs typeface="Verdana"/>
                <a:sym typeface="Verdana"/>
              </a:rPr>
              <a:t>, antispam filtering, </a:t>
            </a:r>
            <a:r>
              <a:rPr lang="en-US" sz="1800" b="1" dirty="0" err="1">
                <a:solidFill>
                  <a:srgbClr val="FFFFFF"/>
                </a:solidFill>
                <a:latin typeface="Verdana"/>
                <a:ea typeface="Verdana"/>
                <a:cs typeface="Verdana"/>
                <a:sym typeface="Verdana"/>
              </a:rPr>
              <a:t>pentesting</a:t>
            </a:r>
            <a:r>
              <a:rPr lang="en-US" sz="1800" b="1" dirty="0">
                <a:solidFill>
                  <a:srgbClr val="FFFFFF"/>
                </a:solidFill>
                <a:latin typeface="Verdana"/>
                <a:ea typeface="Verdana"/>
                <a:cs typeface="Verdana"/>
                <a:sym typeface="Verdana"/>
              </a:rPr>
              <a:t>, </a:t>
            </a:r>
            <a:r>
              <a:rPr lang="en-US" sz="1800" b="1" dirty="0" err="1">
                <a:solidFill>
                  <a:srgbClr val="FFFFFF"/>
                </a:solidFill>
                <a:latin typeface="Verdana"/>
                <a:ea typeface="Verdana"/>
                <a:cs typeface="Verdana"/>
                <a:sym typeface="Verdana"/>
              </a:rPr>
              <a:t>vSOC</a:t>
            </a:r>
            <a:r>
              <a:rPr lang="en-US" sz="1800" b="1" dirty="0">
                <a:solidFill>
                  <a:srgbClr val="FFFFFF"/>
                </a:solidFill>
                <a:latin typeface="Verdana"/>
                <a:ea typeface="Verdana"/>
                <a:cs typeface="Verdana"/>
                <a:sym typeface="Verdana"/>
              </a:rPr>
              <a:t>, </a:t>
            </a:r>
            <a:r>
              <a:rPr lang="en-US" sz="1800" b="1" dirty="0" err="1">
                <a:solidFill>
                  <a:srgbClr val="FFFFFF"/>
                </a:solidFill>
                <a:latin typeface="Verdana"/>
                <a:ea typeface="Verdana"/>
                <a:cs typeface="Verdana"/>
                <a:sym typeface="Verdana"/>
              </a:rPr>
              <a:t>phising</a:t>
            </a:r>
            <a:r>
              <a:rPr lang="en-US" sz="1800" b="1" dirty="0">
                <a:solidFill>
                  <a:srgbClr val="FFFFFF"/>
                </a:solidFill>
                <a:latin typeface="Verdana"/>
                <a:ea typeface="Verdana"/>
                <a:cs typeface="Verdana"/>
                <a:sym typeface="Verdana"/>
              </a:rPr>
              <a:t> simulation, AI for cybersecurity</a:t>
            </a:r>
            <a:endParaRPr sz="1800" b="1" dirty="0">
              <a:solidFill>
                <a:srgbClr val="FFFFFF"/>
              </a:solidFill>
              <a:latin typeface="Verdana"/>
              <a:ea typeface="Verdana"/>
              <a:cs typeface="Verdana"/>
              <a:sym typeface="Verdana"/>
            </a:endParaRPr>
          </a:p>
        </p:txBody>
      </p:sp>
      <p:sp>
        <p:nvSpPr>
          <p:cNvPr id="675" name="Google Shape;487;p37">
            <a:extLst>
              <a:ext uri="{FF2B5EF4-FFF2-40B4-BE49-F238E27FC236}">
                <a16:creationId xmlns:a16="http://schemas.microsoft.com/office/drawing/2014/main" id="{83BDD20C-CCFE-7FC7-D039-06C22E65BB12}"/>
              </a:ext>
            </a:extLst>
          </p:cNvPr>
          <p:cNvSpPr/>
          <p:nvPr/>
        </p:nvSpPr>
        <p:spPr>
          <a:xfrm>
            <a:off x="4001099" y="5058642"/>
            <a:ext cx="4349400" cy="363372"/>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Dynamic filtering; EDR</a:t>
            </a:r>
            <a:endParaRPr sz="1800" b="1" dirty="0">
              <a:solidFill>
                <a:srgbClr val="FFFFFF"/>
              </a:solidFill>
              <a:latin typeface="Verdana"/>
              <a:ea typeface="Verdana"/>
              <a:cs typeface="Verdana"/>
              <a:sym typeface="Verdana"/>
            </a:endParaRPr>
          </a:p>
        </p:txBody>
      </p:sp>
      <p:sp>
        <p:nvSpPr>
          <p:cNvPr id="676" name="Google Shape;489;p37">
            <a:extLst>
              <a:ext uri="{FF2B5EF4-FFF2-40B4-BE49-F238E27FC236}">
                <a16:creationId xmlns:a16="http://schemas.microsoft.com/office/drawing/2014/main" id="{01CCABA4-9F08-73C4-406E-B130123C3684}"/>
              </a:ext>
            </a:extLst>
          </p:cNvPr>
          <p:cNvSpPr/>
          <p:nvPr/>
        </p:nvSpPr>
        <p:spPr>
          <a:xfrm>
            <a:off x="3990864" y="5576041"/>
            <a:ext cx="17981842" cy="521338"/>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ENS (intermediate level) &amp; ISO 27001 for more RedIRIS services;  NIS2 Directive</a:t>
            </a:r>
            <a:endParaRPr sz="1800" b="1" dirty="0">
              <a:solidFill>
                <a:srgbClr val="FFFFFF"/>
              </a:solidFill>
              <a:latin typeface="Verdana"/>
              <a:ea typeface="Verdana"/>
              <a:cs typeface="Verdana"/>
              <a:sym typeface="Verdana"/>
            </a:endParaRPr>
          </a:p>
        </p:txBody>
      </p:sp>
      <p:sp>
        <p:nvSpPr>
          <p:cNvPr id="677" name="Google Shape;490;p37">
            <a:extLst>
              <a:ext uri="{FF2B5EF4-FFF2-40B4-BE49-F238E27FC236}">
                <a16:creationId xmlns:a16="http://schemas.microsoft.com/office/drawing/2014/main" id="{6C5047B3-8360-EEC2-30C9-B308DFCE96F7}"/>
              </a:ext>
            </a:extLst>
          </p:cNvPr>
          <p:cNvSpPr/>
          <p:nvPr/>
        </p:nvSpPr>
        <p:spPr>
          <a:xfrm>
            <a:off x="4014981" y="6252335"/>
            <a:ext cx="4437400" cy="390826"/>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Deploy high-availability systems</a:t>
            </a:r>
            <a:endParaRPr sz="1800" b="1" dirty="0">
              <a:solidFill>
                <a:srgbClr val="FFFFFF"/>
              </a:solidFill>
              <a:latin typeface="Verdana"/>
              <a:ea typeface="Verdana"/>
              <a:cs typeface="Verdana"/>
              <a:sym typeface="Verdana"/>
            </a:endParaRPr>
          </a:p>
        </p:txBody>
      </p:sp>
      <p:sp>
        <p:nvSpPr>
          <p:cNvPr id="678" name="Google Shape;491;p37">
            <a:extLst>
              <a:ext uri="{FF2B5EF4-FFF2-40B4-BE49-F238E27FC236}">
                <a16:creationId xmlns:a16="http://schemas.microsoft.com/office/drawing/2014/main" id="{9F79C133-49F7-4682-F2F7-44866E8BD419}"/>
              </a:ext>
            </a:extLst>
          </p:cNvPr>
          <p:cNvSpPr/>
          <p:nvPr/>
        </p:nvSpPr>
        <p:spPr>
          <a:xfrm>
            <a:off x="3990865" y="6895374"/>
            <a:ext cx="179916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a:solidFill>
                  <a:srgbClr val="FFFFFF"/>
                </a:solidFill>
                <a:latin typeface="Verdana"/>
                <a:ea typeface="Verdana"/>
                <a:cs typeface="Verdana"/>
                <a:sym typeface="Verdana"/>
              </a:rPr>
              <a:t>Policies about key organizational issues and HR policies</a:t>
            </a:r>
            <a:endParaRPr sz="1800" b="1">
              <a:solidFill>
                <a:srgbClr val="FFFFFF"/>
              </a:solidFill>
              <a:latin typeface="Verdana"/>
              <a:ea typeface="Verdana"/>
              <a:cs typeface="Verdana"/>
              <a:sym typeface="Verdana"/>
            </a:endParaRPr>
          </a:p>
        </p:txBody>
      </p:sp>
      <p:sp>
        <p:nvSpPr>
          <p:cNvPr id="679" name="Google Shape;492;p37">
            <a:extLst>
              <a:ext uri="{FF2B5EF4-FFF2-40B4-BE49-F238E27FC236}">
                <a16:creationId xmlns:a16="http://schemas.microsoft.com/office/drawing/2014/main" id="{22338E29-1660-8BE2-3F76-2513BB324600}"/>
              </a:ext>
            </a:extLst>
          </p:cNvPr>
          <p:cNvSpPr/>
          <p:nvPr/>
        </p:nvSpPr>
        <p:spPr>
          <a:xfrm>
            <a:off x="4014977" y="7422214"/>
            <a:ext cx="6070036" cy="496892"/>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Launch new services – blockchain, e-science, e-administration, blended learning</a:t>
            </a:r>
            <a:endParaRPr sz="1800" b="1" dirty="0">
              <a:solidFill>
                <a:srgbClr val="FFFFFF"/>
              </a:solidFill>
              <a:latin typeface="Verdana"/>
              <a:ea typeface="Verdana"/>
              <a:cs typeface="Verdana"/>
              <a:sym typeface="Verdana"/>
            </a:endParaRPr>
          </a:p>
        </p:txBody>
      </p:sp>
      <p:sp>
        <p:nvSpPr>
          <p:cNvPr id="680" name="Google Shape;493;p37">
            <a:extLst>
              <a:ext uri="{FF2B5EF4-FFF2-40B4-BE49-F238E27FC236}">
                <a16:creationId xmlns:a16="http://schemas.microsoft.com/office/drawing/2014/main" id="{35060DCC-65B7-8100-6B82-4E7AEFDF73BD}"/>
              </a:ext>
            </a:extLst>
          </p:cNvPr>
          <p:cNvSpPr/>
          <p:nvPr/>
        </p:nvSpPr>
        <p:spPr>
          <a:xfrm>
            <a:off x="4014977" y="8054748"/>
            <a:ext cx="179718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Improvement of services related to e-science (data transfer; Trust &amp; identity; new OCRE cloud Framework Agreement)</a:t>
            </a:r>
            <a:endParaRPr sz="1800" b="1" dirty="0">
              <a:solidFill>
                <a:srgbClr val="FFFFFF"/>
              </a:solidFill>
              <a:latin typeface="Verdana"/>
              <a:ea typeface="Verdana"/>
              <a:cs typeface="Verdana"/>
              <a:sym typeface="Verdana"/>
            </a:endParaRPr>
          </a:p>
        </p:txBody>
      </p:sp>
      <p:sp>
        <p:nvSpPr>
          <p:cNvPr id="681" name="Google Shape;496;p37">
            <a:extLst>
              <a:ext uri="{FF2B5EF4-FFF2-40B4-BE49-F238E27FC236}">
                <a16:creationId xmlns:a16="http://schemas.microsoft.com/office/drawing/2014/main" id="{841573D7-09D2-E8DA-0FEE-C753FFDB7546}"/>
              </a:ext>
            </a:extLst>
          </p:cNvPr>
          <p:cNvSpPr/>
          <p:nvPr/>
        </p:nvSpPr>
        <p:spPr>
          <a:xfrm>
            <a:off x="10265297" y="7448685"/>
            <a:ext cx="11707408" cy="438382"/>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Provision of those new shared ICT services and procurement of their maintenance</a:t>
            </a:r>
            <a:endParaRPr sz="1800" b="1" dirty="0">
              <a:solidFill>
                <a:srgbClr val="FFFFFF"/>
              </a:solidFill>
              <a:latin typeface="Verdana"/>
              <a:ea typeface="Verdana"/>
              <a:cs typeface="Verdana"/>
              <a:sym typeface="Verdana"/>
            </a:endParaRPr>
          </a:p>
        </p:txBody>
      </p:sp>
      <p:sp>
        <p:nvSpPr>
          <p:cNvPr id="682" name="Google Shape;497;p37">
            <a:extLst>
              <a:ext uri="{FF2B5EF4-FFF2-40B4-BE49-F238E27FC236}">
                <a16:creationId xmlns:a16="http://schemas.microsoft.com/office/drawing/2014/main" id="{FA4B1F71-604C-50D8-B1C0-4C20E51BC4ED}"/>
              </a:ext>
            </a:extLst>
          </p:cNvPr>
          <p:cNvSpPr/>
          <p:nvPr/>
        </p:nvSpPr>
        <p:spPr>
          <a:xfrm>
            <a:off x="3990867" y="9360426"/>
            <a:ext cx="89004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Reach new agreements: RRENs, CRUE, CCN, RES and ICTSs</a:t>
            </a:r>
            <a:endParaRPr sz="1800" b="1" dirty="0">
              <a:solidFill>
                <a:srgbClr val="FFFFFF"/>
              </a:solidFill>
              <a:latin typeface="Verdana"/>
              <a:ea typeface="Verdana"/>
              <a:cs typeface="Verdana"/>
              <a:sym typeface="Verdana"/>
            </a:endParaRPr>
          </a:p>
        </p:txBody>
      </p:sp>
      <p:sp>
        <p:nvSpPr>
          <p:cNvPr id="683" name="Google Shape;498;p37">
            <a:extLst>
              <a:ext uri="{FF2B5EF4-FFF2-40B4-BE49-F238E27FC236}">
                <a16:creationId xmlns:a16="http://schemas.microsoft.com/office/drawing/2014/main" id="{663480FF-FE50-E5B5-D677-A1D749816A2C}"/>
              </a:ext>
            </a:extLst>
          </p:cNvPr>
          <p:cNvSpPr/>
          <p:nvPr/>
        </p:nvSpPr>
        <p:spPr>
          <a:xfrm>
            <a:off x="13073655" y="9366504"/>
            <a:ext cx="88992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a:solidFill>
                  <a:srgbClr val="FFFFFF"/>
                </a:solidFill>
                <a:latin typeface="Verdana"/>
                <a:ea typeface="Verdana"/>
                <a:cs typeface="Verdana"/>
                <a:sym typeface="Verdana"/>
              </a:rPr>
              <a:t>Implement concrete measures proposed in action plans</a:t>
            </a:r>
            <a:endParaRPr sz="1800" b="1">
              <a:solidFill>
                <a:srgbClr val="FFFFFF"/>
              </a:solidFill>
              <a:latin typeface="Verdana"/>
              <a:ea typeface="Verdana"/>
              <a:cs typeface="Verdana"/>
              <a:sym typeface="Verdana"/>
            </a:endParaRPr>
          </a:p>
        </p:txBody>
      </p:sp>
      <p:sp>
        <p:nvSpPr>
          <p:cNvPr id="684" name="Google Shape;499;p37">
            <a:extLst>
              <a:ext uri="{FF2B5EF4-FFF2-40B4-BE49-F238E27FC236}">
                <a16:creationId xmlns:a16="http://schemas.microsoft.com/office/drawing/2014/main" id="{3DDF4714-89D0-25D2-C51D-F38A7E812624}"/>
              </a:ext>
            </a:extLst>
          </p:cNvPr>
          <p:cNvSpPr/>
          <p:nvPr/>
        </p:nvSpPr>
        <p:spPr>
          <a:xfrm>
            <a:off x="3990865" y="9980920"/>
            <a:ext cx="89004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a:solidFill>
                  <a:srgbClr val="FFFFFF"/>
                </a:solidFill>
                <a:latin typeface="Verdana"/>
                <a:ea typeface="Verdana"/>
                <a:cs typeface="Verdana"/>
                <a:sym typeface="Verdana"/>
              </a:rPr>
              <a:t>Improvements of internal tool to manage user information</a:t>
            </a:r>
            <a:endParaRPr sz="1800" b="1">
              <a:solidFill>
                <a:srgbClr val="FFFFFF"/>
              </a:solidFill>
              <a:latin typeface="Verdana"/>
              <a:ea typeface="Verdana"/>
              <a:cs typeface="Verdana"/>
              <a:sym typeface="Verdana"/>
            </a:endParaRPr>
          </a:p>
        </p:txBody>
      </p:sp>
      <p:sp>
        <p:nvSpPr>
          <p:cNvPr id="685" name="Google Shape;500;p37">
            <a:extLst>
              <a:ext uri="{FF2B5EF4-FFF2-40B4-BE49-F238E27FC236}">
                <a16:creationId xmlns:a16="http://schemas.microsoft.com/office/drawing/2014/main" id="{7571EED3-FEB0-8002-C630-5D4F1B5442CC}"/>
              </a:ext>
            </a:extLst>
          </p:cNvPr>
          <p:cNvSpPr/>
          <p:nvPr/>
        </p:nvSpPr>
        <p:spPr>
          <a:xfrm>
            <a:off x="13073657" y="9962812"/>
            <a:ext cx="89130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a:solidFill>
                  <a:srgbClr val="FFFFFF"/>
                </a:solidFill>
                <a:latin typeface="Verdana"/>
                <a:ea typeface="Verdana"/>
                <a:cs typeface="Verdana"/>
                <a:sym typeface="Verdana"/>
              </a:rPr>
              <a:t>Review KPIs, new BI and RedIRIS and user dashboard</a:t>
            </a:r>
            <a:endParaRPr sz="1800" b="1">
              <a:solidFill>
                <a:srgbClr val="FFFFFF"/>
              </a:solidFill>
              <a:latin typeface="Verdana"/>
              <a:ea typeface="Verdana"/>
              <a:cs typeface="Verdana"/>
              <a:sym typeface="Verdana"/>
            </a:endParaRPr>
          </a:p>
        </p:txBody>
      </p:sp>
      <p:sp>
        <p:nvSpPr>
          <p:cNvPr id="686" name="Google Shape;506;p37">
            <a:extLst>
              <a:ext uri="{FF2B5EF4-FFF2-40B4-BE49-F238E27FC236}">
                <a16:creationId xmlns:a16="http://schemas.microsoft.com/office/drawing/2014/main" id="{574024C9-4807-A121-32BB-62BE6D620DBC}"/>
              </a:ext>
            </a:extLst>
          </p:cNvPr>
          <p:cNvSpPr txBox="1"/>
          <p:nvPr/>
        </p:nvSpPr>
        <p:spPr>
          <a:xfrm>
            <a:off x="17710001" y="11334698"/>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Q1</a:t>
            </a:r>
            <a:endParaRPr sz="2800" b="1">
              <a:solidFill>
                <a:srgbClr val="007D86"/>
              </a:solidFill>
              <a:latin typeface="Times New Roman"/>
              <a:ea typeface="Times New Roman"/>
              <a:cs typeface="Times New Roman"/>
              <a:sym typeface="Times New Roman"/>
            </a:endParaRPr>
          </a:p>
        </p:txBody>
      </p:sp>
      <p:sp>
        <p:nvSpPr>
          <p:cNvPr id="687" name="Google Shape;507;p37">
            <a:extLst>
              <a:ext uri="{FF2B5EF4-FFF2-40B4-BE49-F238E27FC236}">
                <a16:creationId xmlns:a16="http://schemas.microsoft.com/office/drawing/2014/main" id="{94B938EA-944B-0DC6-C7C5-29E6BD6827A8}"/>
              </a:ext>
            </a:extLst>
          </p:cNvPr>
          <p:cNvSpPr txBox="1"/>
          <p:nvPr/>
        </p:nvSpPr>
        <p:spPr>
          <a:xfrm>
            <a:off x="17113977" y="11736356"/>
            <a:ext cx="1145400" cy="461584"/>
          </a:xfrm>
          <a:prstGeom prst="rect">
            <a:avLst/>
          </a:prstGeom>
          <a:noFill/>
          <a:ln>
            <a:noFill/>
          </a:ln>
        </p:spPr>
        <p:txBody>
          <a:bodyPr spcFirstLastPara="1" wrap="square" lIns="182850" tIns="91400" rIns="182850" bIns="91400" anchor="t" anchorCtr="0">
            <a:spAutoFit/>
          </a:bodyPr>
          <a:lstStyle/>
          <a:p>
            <a:pPr defTabSz="1828800"/>
            <a:r>
              <a:rPr lang="en-US" sz="1800" b="1" dirty="0">
                <a:solidFill>
                  <a:srgbClr val="007D86"/>
                </a:solidFill>
                <a:latin typeface="Verdana"/>
                <a:ea typeface="Verdana"/>
                <a:cs typeface="Verdana"/>
                <a:sym typeface="Verdana"/>
              </a:rPr>
              <a:t>2028</a:t>
            </a:r>
            <a:endParaRPr sz="2400" b="1" dirty="0">
              <a:solidFill>
                <a:srgbClr val="007D86"/>
              </a:solidFill>
              <a:latin typeface="Times New Roman"/>
              <a:ea typeface="Times New Roman"/>
              <a:cs typeface="Times New Roman"/>
              <a:sym typeface="Times New Roman"/>
            </a:endParaRPr>
          </a:p>
        </p:txBody>
      </p:sp>
      <p:sp>
        <p:nvSpPr>
          <p:cNvPr id="688" name="Google Shape;508;p37">
            <a:extLst>
              <a:ext uri="{FF2B5EF4-FFF2-40B4-BE49-F238E27FC236}">
                <a16:creationId xmlns:a16="http://schemas.microsoft.com/office/drawing/2014/main" id="{A805C04C-6281-B621-6EF3-B82F6BFFC359}"/>
              </a:ext>
            </a:extLst>
          </p:cNvPr>
          <p:cNvSpPr txBox="1"/>
          <p:nvPr/>
        </p:nvSpPr>
        <p:spPr>
          <a:xfrm>
            <a:off x="18794661" y="11360040"/>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Q2</a:t>
            </a:r>
            <a:endParaRPr sz="2800" b="1">
              <a:solidFill>
                <a:srgbClr val="007D86"/>
              </a:solidFill>
              <a:latin typeface="Times New Roman"/>
              <a:ea typeface="Times New Roman"/>
              <a:cs typeface="Times New Roman"/>
              <a:sym typeface="Times New Roman"/>
            </a:endParaRPr>
          </a:p>
        </p:txBody>
      </p:sp>
      <p:sp>
        <p:nvSpPr>
          <p:cNvPr id="689" name="Google Shape;509;p37">
            <a:extLst>
              <a:ext uri="{FF2B5EF4-FFF2-40B4-BE49-F238E27FC236}">
                <a16:creationId xmlns:a16="http://schemas.microsoft.com/office/drawing/2014/main" id="{2F28AD4C-9447-CA90-C4C6-1C9FA649A34E}"/>
              </a:ext>
            </a:extLst>
          </p:cNvPr>
          <p:cNvSpPr txBox="1"/>
          <p:nvPr/>
        </p:nvSpPr>
        <p:spPr>
          <a:xfrm>
            <a:off x="19969367" y="11385386"/>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Q3</a:t>
            </a:r>
            <a:endParaRPr sz="2800" b="1">
              <a:solidFill>
                <a:srgbClr val="007D86"/>
              </a:solidFill>
              <a:latin typeface="Times New Roman"/>
              <a:ea typeface="Times New Roman"/>
              <a:cs typeface="Times New Roman"/>
              <a:sym typeface="Times New Roman"/>
            </a:endParaRPr>
          </a:p>
        </p:txBody>
      </p:sp>
      <p:sp>
        <p:nvSpPr>
          <p:cNvPr id="690" name="Google Shape;510;p37">
            <a:extLst>
              <a:ext uri="{FF2B5EF4-FFF2-40B4-BE49-F238E27FC236}">
                <a16:creationId xmlns:a16="http://schemas.microsoft.com/office/drawing/2014/main" id="{B4EFD0FB-252D-0E4E-7682-15287C993966}"/>
              </a:ext>
            </a:extLst>
          </p:cNvPr>
          <p:cNvSpPr txBox="1"/>
          <p:nvPr/>
        </p:nvSpPr>
        <p:spPr>
          <a:xfrm>
            <a:off x="21077351" y="11395950"/>
            <a:ext cx="1110000" cy="638400"/>
          </a:xfrm>
          <a:prstGeom prst="rect">
            <a:avLst/>
          </a:prstGeom>
          <a:noFill/>
          <a:ln>
            <a:noFill/>
          </a:ln>
        </p:spPr>
        <p:txBody>
          <a:bodyPr spcFirstLastPara="1" wrap="square" lIns="182850" tIns="0" rIns="182850" bIns="91400" anchor="t" anchorCtr="0">
            <a:noAutofit/>
          </a:bodyPr>
          <a:lstStyle/>
          <a:p>
            <a:pPr algn="ctr" defTabSz="1828800"/>
            <a:r>
              <a:rPr lang="en-US" sz="1800" b="1">
                <a:solidFill>
                  <a:srgbClr val="007D86"/>
                </a:solidFill>
                <a:latin typeface="Verdana"/>
                <a:ea typeface="Verdana"/>
                <a:cs typeface="Verdana"/>
                <a:sym typeface="Verdana"/>
              </a:rPr>
              <a:t>Q4</a:t>
            </a:r>
            <a:endParaRPr sz="2800" b="1">
              <a:solidFill>
                <a:srgbClr val="007D86"/>
              </a:solidFill>
              <a:latin typeface="Times New Roman"/>
              <a:ea typeface="Times New Roman"/>
              <a:cs typeface="Times New Roman"/>
              <a:sym typeface="Times New Roman"/>
            </a:endParaRPr>
          </a:p>
        </p:txBody>
      </p:sp>
      <p:sp>
        <p:nvSpPr>
          <p:cNvPr id="691" name="Google Shape;512;p37">
            <a:extLst>
              <a:ext uri="{FF2B5EF4-FFF2-40B4-BE49-F238E27FC236}">
                <a16:creationId xmlns:a16="http://schemas.microsoft.com/office/drawing/2014/main" id="{71999FB7-1662-D4F4-F99A-858089B70C2D}"/>
              </a:ext>
            </a:extLst>
          </p:cNvPr>
          <p:cNvSpPr/>
          <p:nvPr/>
        </p:nvSpPr>
        <p:spPr>
          <a:xfrm>
            <a:off x="13073655" y="6249410"/>
            <a:ext cx="89130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a:solidFill>
                  <a:srgbClr val="FFFFFF"/>
                </a:solidFill>
                <a:latin typeface="Verdana"/>
                <a:ea typeface="Verdana"/>
                <a:cs typeface="Verdana"/>
                <a:sym typeface="Verdana"/>
              </a:rPr>
              <a:t>Various preventive measures to increase reliability</a:t>
            </a:r>
            <a:endParaRPr sz="1800" b="1">
              <a:solidFill>
                <a:srgbClr val="FFFFFF"/>
              </a:solidFill>
              <a:latin typeface="Verdana"/>
              <a:ea typeface="Verdana"/>
              <a:cs typeface="Verdana"/>
              <a:sym typeface="Verdana"/>
            </a:endParaRPr>
          </a:p>
        </p:txBody>
      </p:sp>
      <p:sp>
        <p:nvSpPr>
          <p:cNvPr id="692" name="Google Shape;495;p37">
            <a:extLst>
              <a:ext uri="{FF2B5EF4-FFF2-40B4-BE49-F238E27FC236}">
                <a16:creationId xmlns:a16="http://schemas.microsoft.com/office/drawing/2014/main" id="{FB27FA72-A076-3FC3-F421-F2A52AFA9BC6}"/>
              </a:ext>
            </a:extLst>
          </p:cNvPr>
          <p:cNvSpPr/>
          <p:nvPr/>
        </p:nvSpPr>
        <p:spPr>
          <a:xfrm>
            <a:off x="8552037" y="6233518"/>
            <a:ext cx="4425252" cy="420584"/>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Additional service support</a:t>
            </a:r>
            <a:endParaRPr sz="1800" b="1" dirty="0">
              <a:solidFill>
                <a:srgbClr val="FFFFFF"/>
              </a:solidFill>
              <a:latin typeface="Verdana"/>
              <a:ea typeface="Verdana"/>
              <a:cs typeface="Verdana"/>
              <a:sym typeface="Verdana"/>
            </a:endParaRPr>
          </a:p>
        </p:txBody>
      </p:sp>
      <p:sp>
        <p:nvSpPr>
          <p:cNvPr id="693" name="Google Shape;493;p37">
            <a:extLst>
              <a:ext uri="{FF2B5EF4-FFF2-40B4-BE49-F238E27FC236}">
                <a16:creationId xmlns:a16="http://schemas.microsoft.com/office/drawing/2014/main" id="{F70C47C8-3DFC-C9DF-5747-DB7D3B96F667}"/>
              </a:ext>
            </a:extLst>
          </p:cNvPr>
          <p:cNvSpPr/>
          <p:nvPr/>
        </p:nvSpPr>
        <p:spPr>
          <a:xfrm>
            <a:off x="3981229" y="8695528"/>
            <a:ext cx="17971800" cy="406200"/>
          </a:xfrm>
          <a:prstGeom prst="rect">
            <a:avLst/>
          </a:prstGeom>
          <a:solidFill>
            <a:srgbClr val="009999"/>
          </a:solidFill>
          <a:ln w="25400" cap="flat" cmpd="sng">
            <a:solidFill>
              <a:srgbClr val="009999"/>
            </a:solidFill>
            <a:prstDash val="solid"/>
            <a:miter lim="800000"/>
            <a:headEnd type="none" w="sm" len="sm"/>
            <a:tailEnd type="none" w="sm" len="sm"/>
          </a:ln>
          <a:effectLst>
            <a:outerShdw dist="35921" dir="2700000" algn="tl" rotWithShape="0">
              <a:srgbClr val="808080">
                <a:alpha val="39610"/>
              </a:srgbClr>
            </a:outerShdw>
          </a:effectLst>
        </p:spPr>
        <p:txBody>
          <a:bodyPr spcFirstLastPara="1" wrap="square" lIns="0" tIns="0" rIns="0" bIns="0" anchor="ctr" anchorCtr="0">
            <a:noAutofit/>
          </a:bodyPr>
          <a:lstStyle/>
          <a:p>
            <a:pPr algn="ctr" defTabSz="1828800"/>
            <a:r>
              <a:rPr lang="en-US" sz="1800" b="1" dirty="0">
                <a:solidFill>
                  <a:srgbClr val="FFFFFF"/>
                </a:solidFill>
                <a:latin typeface="Verdana"/>
                <a:ea typeface="Verdana"/>
                <a:cs typeface="Verdana"/>
                <a:sym typeface="Verdana"/>
              </a:rPr>
              <a:t>New projects (Quantum networking; Time &amp; Frequency; AI; automation)</a:t>
            </a:r>
            <a:endParaRPr sz="1800" b="1" dirty="0">
              <a:solidFill>
                <a:srgbClr val="FFFFFF"/>
              </a:solidFill>
              <a:latin typeface="Verdana"/>
              <a:ea typeface="Verdana"/>
              <a:cs typeface="Verdana"/>
              <a:sym typeface="Verdana"/>
            </a:endParaRPr>
          </a:p>
        </p:txBody>
      </p:sp>
    </p:spTree>
    <p:extLst>
      <p:ext uri="{BB962C8B-B14F-4D97-AF65-F5344CB8AC3E}">
        <p14:creationId xmlns:p14="http://schemas.microsoft.com/office/powerpoint/2010/main" val="2060188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8495"/>
        </a:solidFill>
        <a:effectLst/>
      </p:bgPr>
    </p:bg>
    <p:spTree>
      <p:nvGrpSpPr>
        <p:cNvPr id="1" name="Shape 495"/>
        <p:cNvGrpSpPr/>
        <p:nvPr/>
      </p:nvGrpSpPr>
      <p:grpSpPr>
        <a:xfrm>
          <a:off x="0" y="0"/>
          <a:ext cx="0" cy="0"/>
          <a:chOff x="0" y="0"/>
          <a:chExt cx="0" cy="0"/>
        </a:xfrm>
      </p:grpSpPr>
      <p:sp>
        <p:nvSpPr>
          <p:cNvPr id="496" name="Google Shape;496;g230b6c47b17_1_3484"/>
          <p:cNvSpPr txBox="1"/>
          <p:nvPr/>
        </p:nvSpPr>
        <p:spPr>
          <a:xfrm>
            <a:off x="3643748" y="6858000"/>
            <a:ext cx="17577900" cy="1887600"/>
          </a:xfrm>
          <a:prstGeom prst="rect">
            <a:avLst/>
          </a:prstGeom>
          <a:noFill/>
          <a:ln>
            <a:noFill/>
          </a:ln>
        </p:spPr>
        <p:txBody>
          <a:bodyPr spcFirstLastPara="1" wrap="square" lIns="71425" tIns="71425" rIns="71425" bIns="71425" anchor="ctr" anchorCtr="0">
            <a:noAutofit/>
          </a:bodyPr>
          <a:lstStyle/>
          <a:p>
            <a:pPr marL="0" marR="0" lvl="0" indent="0" algn="ctr" rtl="0">
              <a:lnSpc>
                <a:spcPct val="80000"/>
              </a:lnSpc>
              <a:spcBef>
                <a:spcPts val="0"/>
              </a:spcBef>
              <a:spcAft>
                <a:spcPts val="0"/>
              </a:spcAft>
              <a:buClr>
                <a:srgbClr val="3B858C"/>
              </a:buClr>
              <a:buSzPts val="3300"/>
              <a:buFont typeface="Arial"/>
              <a:buNone/>
            </a:pPr>
            <a:r>
              <a:rPr lang="es-ES" sz="13800" dirty="0" err="1">
                <a:solidFill>
                  <a:schemeClr val="dk1"/>
                </a:solidFill>
              </a:rPr>
              <a:t>Thank</a:t>
            </a:r>
            <a:r>
              <a:rPr lang="es-ES" sz="13800" dirty="0">
                <a:solidFill>
                  <a:schemeClr val="dk1"/>
                </a:solidFill>
              </a:rPr>
              <a:t> </a:t>
            </a:r>
            <a:r>
              <a:rPr lang="es-ES" sz="13800" dirty="0" err="1">
                <a:solidFill>
                  <a:schemeClr val="dk1"/>
                </a:solidFill>
              </a:rPr>
              <a:t>you</a:t>
            </a:r>
            <a:r>
              <a:rPr lang="es-ES" sz="13800" b="0" i="0" u="none" strike="noStrike" cap="none" dirty="0">
                <a:solidFill>
                  <a:schemeClr val="dk1"/>
                </a:solidFill>
                <a:latin typeface="Arial"/>
                <a:ea typeface="Arial"/>
                <a:cs typeface="Arial"/>
                <a:sym typeface="Arial"/>
              </a:rPr>
              <a:t>!</a:t>
            </a:r>
            <a:endParaRPr sz="5400" b="0" i="0" u="none" strike="noStrike" cap="none" dirty="0">
              <a:solidFill>
                <a:schemeClr val="dk1"/>
              </a:solidFill>
              <a:latin typeface="Arial"/>
              <a:ea typeface="Arial"/>
              <a:cs typeface="Arial"/>
              <a:sym typeface="Arial"/>
            </a:endParaRPr>
          </a:p>
          <a:p>
            <a:pPr marL="0" marR="0" lvl="0" indent="0" algn="ctr" rtl="0">
              <a:lnSpc>
                <a:spcPct val="80000"/>
              </a:lnSpc>
              <a:spcBef>
                <a:spcPts val="0"/>
              </a:spcBef>
              <a:spcAft>
                <a:spcPts val="0"/>
              </a:spcAft>
              <a:buClr>
                <a:srgbClr val="3B858C"/>
              </a:buClr>
              <a:buSzPts val="3300"/>
              <a:buFont typeface="Arial"/>
              <a:buNone/>
            </a:pPr>
            <a:endParaRPr sz="13800" b="0" i="0" u="none" strike="noStrike" cap="none" dirty="0">
              <a:solidFill>
                <a:schemeClr val="dk1"/>
              </a:solidFill>
              <a:latin typeface="Arial"/>
              <a:ea typeface="Arial"/>
              <a:cs typeface="Arial"/>
              <a:sym typeface="Arial"/>
            </a:endParaRPr>
          </a:p>
          <a:p>
            <a:pPr marL="0" marR="0" lvl="0" indent="0" algn="ctr" rtl="0">
              <a:lnSpc>
                <a:spcPct val="80000"/>
              </a:lnSpc>
              <a:spcBef>
                <a:spcPts val="0"/>
              </a:spcBef>
              <a:spcAft>
                <a:spcPts val="0"/>
              </a:spcAft>
              <a:buClr>
                <a:srgbClr val="3B858C"/>
              </a:buClr>
              <a:buSzPts val="3300"/>
              <a:buFont typeface="Arial"/>
              <a:buNone/>
            </a:pPr>
            <a:endParaRPr sz="13800" b="0" i="0" u="none" strike="noStrike" cap="none" dirty="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2</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85000"/>
              </a:lnSpc>
              <a:spcBef>
                <a:spcPts val="0"/>
              </a:spcBef>
              <a:spcAft>
                <a:spcPts val="0"/>
              </a:spcAft>
              <a:buClr>
                <a:srgbClr val="000000"/>
              </a:buClr>
              <a:buSzPts val="5400"/>
              <a:buFont typeface="Arial"/>
              <a:buNone/>
              <a:tabLst/>
              <a:defRPr/>
            </a:pPr>
            <a:r>
              <a:rPr lang="es-ES" sz="5400" dirty="0">
                <a:solidFill>
                  <a:srgbClr val="FFFFFF"/>
                </a:solidFill>
                <a:ea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RedIRIS </a:t>
            </a:r>
            <a:r>
              <a:rPr lang="es-ES" sz="54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as</a:t>
            </a:r>
            <a:r>
              <a:rPr lang="es-ES" sz="5400" dirty="0">
                <a:solidFill>
                  <a:srgbClr val="FFFFFF"/>
                </a:solidFill>
                <a:ea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ICTS</a:t>
            </a:r>
            <a:endParaRPr kumimoji="0" lang="es-ES" sz="5400" b="0" i="0" u="none" strike="noStrike" kern="0" cap="none" spc="0" normalizeH="0" baseline="0" noProof="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pic>
        <p:nvPicPr>
          <p:cNvPr id="6" name="Imagen 5">
            <a:extLst>
              <a:ext uri="{FF2B5EF4-FFF2-40B4-BE49-F238E27FC236}">
                <a16:creationId xmlns:a16="http://schemas.microsoft.com/office/drawing/2014/main" id="{0EF4CC68-AF4F-E922-C05E-A9F27969E280}"/>
              </a:ext>
            </a:extLst>
          </p:cNvPr>
          <p:cNvPicPr>
            <a:picLocks noChangeAspect="1"/>
          </p:cNvPicPr>
          <p:nvPr/>
        </p:nvPicPr>
        <p:blipFill>
          <a:blip r:embed="rId3"/>
          <a:stretch>
            <a:fillRect/>
          </a:stretch>
        </p:blipFill>
        <p:spPr>
          <a:xfrm>
            <a:off x="18482876" y="1645575"/>
            <a:ext cx="4747089" cy="4014812"/>
          </a:xfrm>
          <a:prstGeom prst="rect">
            <a:avLst/>
          </a:prstGeom>
        </p:spPr>
      </p:pic>
      <p:pic>
        <p:nvPicPr>
          <p:cNvPr id="10" name="Imagen 9">
            <a:extLst>
              <a:ext uri="{FF2B5EF4-FFF2-40B4-BE49-F238E27FC236}">
                <a16:creationId xmlns:a16="http://schemas.microsoft.com/office/drawing/2014/main" id="{A7BE3A9C-32FC-D77A-F37B-6B43B8610887}"/>
              </a:ext>
            </a:extLst>
          </p:cNvPr>
          <p:cNvPicPr>
            <a:picLocks noChangeAspect="1"/>
          </p:cNvPicPr>
          <p:nvPr/>
        </p:nvPicPr>
        <p:blipFill>
          <a:blip r:embed="rId4"/>
          <a:stretch>
            <a:fillRect/>
          </a:stretch>
        </p:blipFill>
        <p:spPr>
          <a:xfrm>
            <a:off x="17844653" y="10029904"/>
            <a:ext cx="6318182" cy="2465346"/>
          </a:xfrm>
          <a:prstGeom prst="rect">
            <a:avLst/>
          </a:prstGeom>
        </p:spPr>
      </p:pic>
      <p:pic>
        <p:nvPicPr>
          <p:cNvPr id="7" name="Imagen 6">
            <a:extLst>
              <a:ext uri="{FF2B5EF4-FFF2-40B4-BE49-F238E27FC236}">
                <a16:creationId xmlns:a16="http://schemas.microsoft.com/office/drawing/2014/main" id="{AC505266-3AA4-83AE-7329-E02432F191E0}"/>
              </a:ext>
            </a:extLst>
          </p:cNvPr>
          <p:cNvPicPr>
            <a:picLocks noChangeAspect="1"/>
          </p:cNvPicPr>
          <p:nvPr/>
        </p:nvPicPr>
        <p:blipFill>
          <a:blip r:embed="rId5"/>
          <a:stretch>
            <a:fillRect/>
          </a:stretch>
        </p:blipFill>
        <p:spPr>
          <a:xfrm>
            <a:off x="17844653" y="5643550"/>
            <a:ext cx="6318182" cy="4386353"/>
          </a:xfrm>
          <a:prstGeom prst="rect">
            <a:avLst/>
          </a:prstGeom>
        </p:spPr>
      </p:pic>
      <p:sp>
        <p:nvSpPr>
          <p:cNvPr id="5" name="1 Subtítulo">
            <a:extLst>
              <a:ext uri="{FF2B5EF4-FFF2-40B4-BE49-F238E27FC236}">
                <a16:creationId xmlns:a16="http://schemas.microsoft.com/office/drawing/2014/main" id="{C37E7D4A-C701-8DEC-4535-459524E99D22}"/>
              </a:ext>
            </a:extLst>
          </p:cNvPr>
          <p:cNvSpPr txBox="1">
            <a:spLocks/>
          </p:cNvSpPr>
          <p:nvPr/>
        </p:nvSpPr>
        <p:spPr>
          <a:xfrm>
            <a:off x="539650" y="1786209"/>
            <a:ext cx="16973629" cy="5649064"/>
          </a:xfrm>
          <a:prstGeom prst="rect">
            <a:avLst/>
          </a:prstGeom>
        </p:spPr>
        <p:txBody>
          <a:bodyPr>
            <a:normAutofit fontScale="55000" lnSpcReduction="20000"/>
          </a:bodyPr>
          <a:lstStyle>
            <a:lvl1pPr marL="342900" indent="-342900" algn="l" defTabSz="457200" rtl="0" eaLnBrk="1" fontAlgn="base" hangingPunct="1">
              <a:spcBef>
                <a:spcPct val="20000"/>
              </a:spcBef>
              <a:spcAft>
                <a:spcPct val="0"/>
              </a:spcAft>
              <a:buClr>
                <a:srgbClr val="31859C"/>
              </a:buClr>
              <a:buSzPct val="90000"/>
              <a:buFont typeface="Lucida Grande" charset="0"/>
              <a:buChar char="●"/>
              <a:defRPr lang="es-ES_tradnl" sz="1500" kern="1200" dirty="0">
                <a:solidFill>
                  <a:srgbClr val="004360"/>
                </a:solidFill>
                <a:latin typeface="+mn-lt"/>
                <a:ea typeface="ＭＳ Ｐゴシック" charset="0"/>
                <a:cs typeface="Verdana" panose="020B0604030504040204" pitchFamily="34" charset="0"/>
              </a:defRPr>
            </a:lvl1pPr>
            <a:lvl2pPr marL="742950" indent="-285750" algn="l" defTabSz="457200" rtl="0" eaLnBrk="1" fontAlgn="base" hangingPunct="1">
              <a:spcBef>
                <a:spcPct val="20000"/>
              </a:spcBef>
              <a:spcAft>
                <a:spcPct val="0"/>
              </a:spcAft>
              <a:buClr>
                <a:srgbClr val="31859C"/>
              </a:buClr>
              <a:buFont typeface="Wingdings" charset="0"/>
              <a:buChar char="§"/>
              <a:defRPr lang="es-ES_tradnl" sz="1300" kern="1200" dirty="0">
                <a:solidFill>
                  <a:srgbClr val="004361"/>
                </a:solidFill>
                <a:latin typeface="+mn-lt"/>
                <a:ea typeface="Verdana" panose="020B0604030504040204" pitchFamily="34" charset="0"/>
                <a:cs typeface="Verdana" panose="020B0604030504040204" pitchFamily="34" charset="0"/>
              </a:defRPr>
            </a:lvl2pPr>
            <a:lvl3pPr marL="1143000" indent="-228600" algn="l" defTabSz="457200" rtl="0" eaLnBrk="1" fontAlgn="base" hangingPunct="1">
              <a:spcBef>
                <a:spcPct val="20000"/>
              </a:spcBef>
              <a:spcAft>
                <a:spcPct val="0"/>
              </a:spcAft>
              <a:buClr>
                <a:srgbClr val="31859C"/>
              </a:buClr>
              <a:buFont typeface="Arial" charset="0"/>
              <a:buChar char="•"/>
              <a:defRPr lang="es-ES_tradnl" sz="1200" kern="1200" dirty="0">
                <a:solidFill>
                  <a:srgbClr val="003F5E"/>
                </a:solidFill>
                <a:latin typeface="+mn-lt"/>
                <a:ea typeface="Verdana" panose="020B0604030504040204" pitchFamily="34" charset="0"/>
                <a:cs typeface="Verdana" panose="020B0604030504040204" pitchFamily="34" charset="0"/>
              </a:defRPr>
            </a:lvl3pPr>
            <a:lvl4pPr marL="1600200" indent="-228600" algn="l" defTabSz="457200" rtl="0" eaLnBrk="1" fontAlgn="base" hangingPunct="1">
              <a:spcBef>
                <a:spcPct val="20000"/>
              </a:spcBef>
              <a:spcAft>
                <a:spcPct val="0"/>
              </a:spcAft>
              <a:buClr>
                <a:srgbClr val="31859C"/>
              </a:buClr>
              <a:buFont typeface="Arial" charset="0"/>
              <a:buChar char="–"/>
              <a:defRPr lang="es-ES_tradnl" sz="1200" kern="1200" dirty="0">
                <a:solidFill>
                  <a:srgbClr val="004360"/>
                </a:solidFill>
                <a:latin typeface="+mn-lt"/>
                <a:ea typeface="Verdana" panose="020B0604030504040204" pitchFamily="34" charset="0"/>
                <a:cs typeface="Verdana" panose="020B0604030504040204" pitchFamily="34" charset="0"/>
              </a:defRPr>
            </a:lvl4pPr>
            <a:lvl5pPr marL="2057400" indent="-228600" algn="l" defTabSz="457200" rtl="0" eaLnBrk="1" fontAlgn="base" hangingPunct="1">
              <a:spcBef>
                <a:spcPct val="20000"/>
              </a:spcBef>
              <a:spcAft>
                <a:spcPct val="0"/>
              </a:spcAft>
              <a:buClr>
                <a:srgbClr val="31859C"/>
              </a:buClr>
              <a:buFont typeface="Arial" charset="0"/>
              <a:buChar char="»"/>
              <a:defRPr lang="es-ES_tradnl" sz="1200" kern="1200" dirty="0">
                <a:solidFill>
                  <a:srgbClr val="004360"/>
                </a:solidFill>
                <a:latin typeface="+mn-lt"/>
                <a:ea typeface="Verdana" panose="020B0604030504040204" pitchFamily="34" charset="0"/>
                <a:cs typeface="Verdana" panose="020B060403050404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buFont typeface="Arial" charset="0"/>
              <a:buChar char="•"/>
            </a:pPr>
            <a:r>
              <a:rPr lang="en-US" sz="7600" dirty="0">
                <a:solidFill>
                  <a:srgbClr val="227A7C"/>
                </a:solidFill>
              </a:rPr>
              <a:t>ICTS: Infraestructura Científica y Técnica Singular</a:t>
            </a:r>
          </a:p>
          <a:p>
            <a:pPr marL="0" indent="0" algn="just">
              <a:buNone/>
            </a:pPr>
            <a:r>
              <a:rPr lang="en-US" sz="7600" dirty="0">
                <a:solidFill>
                  <a:srgbClr val="227A7C"/>
                </a:solidFill>
              </a:rPr>
              <a:t>(Unique Scientific and Technical Infrastructure)</a:t>
            </a:r>
          </a:p>
          <a:p>
            <a:pPr lvl="1" algn="just">
              <a:buFont typeface="Arial" charset="0"/>
              <a:buChar char="•"/>
            </a:pPr>
            <a:r>
              <a:rPr lang="en-US" sz="5700" dirty="0">
                <a:solidFill>
                  <a:srgbClr val="000000"/>
                </a:solidFill>
                <a:latin typeface="Arial"/>
                <a:cs typeface="Arial"/>
              </a:rPr>
              <a:t>Infrastructure (not other kinds of scientific resources)</a:t>
            </a:r>
          </a:p>
          <a:p>
            <a:pPr lvl="1" algn="just">
              <a:buFont typeface="Arial" charset="0"/>
              <a:buChar char="•"/>
            </a:pPr>
            <a:r>
              <a:rPr lang="en-US" sz="5700" dirty="0">
                <a:solidFill>
                  <a:srgbClr val="000000"/>
                </a:solidFill>
                <a:latin typeface="Arial"/>
                <a:cs typeface="Arial"/>
              </a:rPr>
              <a:t>Unique</a:t>
            </a:r>
          </a:p>
          <a:p>
            <a:pPr lvl="1" algn="just">
              <a:buFont typeface="Arial" charset="0"/>
              <a:buChar char="•"/>
            </a:pPr>
            <a:r>
              <a:rPr lang="en-US" sz="5700" dirty="0">
                <a:solidFill>
                  <a:srgbClr val="000000"/>
                </a:solidFill>
                <a:latin typeface="Arial"/>
                <a:cs typeface="Arial"/>
              </a:rPr>
              <a:t>Goals aligned with R&amp;D policy</a:t>
            </a:r>
          </a:p>
          <a:p>
            <a:pPr lvl="1" algn="just">
              <a:buFont typeface="Arial" charset="0"/>
              <a:buChar char="•"/>
            </a:pPr>
            <a:r>
              <a:rPr lang="en-US" sz="5700" dirty="0">
                <a:solidFill>
                  <a:srgbClr val="000000"/>
                </a:solidFill>
                <a:latin typeface="Arial"/>
                <a:cs typeface="Arial"/>
              </a:rPr>
              <a:t>Significant investments (&gt; 10 M€)</a:t>
            </a:r>
          </a:p>
          <a:p>
            <a:pPr lvl="1" algn="just">
              <a:buFont typeface="Arial" charset="0"/>
              <a:buChar char="•"/>
            </a:pPr>
            <a:r>
              <a:rPr lang="en-US" sz="5700" dirty="0">
                <a:solidFill>
                  <a:srgbClr val="000000"/>
                </a:solidFill>
                <a:latin typeface="Arial"/>
                <a:cs typeface="Arial"/>
              </a:rPr>
              <a:t>Open Access [specific rules for RedIRIS] </a:t>
            </a:r>
          </a:p>
          <a:p>
            <a:pPr lvl="1" algn="just">
              <a:buFont typeface="Arial" charset="0"/>
              <a:buChar char="•"/>
            </a:pPr>
            <a:r>
              <a:rPr lang="en-US" sz="5700" dirty="0">
                <a:solidFill>
                  <a:srgbClr val="000000"/>
                </a:solidFill>
                <a:latin typeface="Arial"/>
                <a:cs typeface="Arial"/>
              </a:rPr>
              <a:t>Publicly owned</a:t>
            </a:r>
          </a:p>
          <a:p>
            <a:pPr lvl="1" algn="just">
              <a:buFont typeface="Arial" charset="0"/>
              <a:buChar char="•"/>
            </a:pPr>
            <a:r>
              <a:rPr lang="en-US" sz="5700" dirty="0">
                <a:solidFill>
                  <a:srgbClr val="000000"/>
                </a:solidFill>
                <a:latin typeface="Arial"/>
                <a:cs typeface="Arial"/>
              </a:rPr>
              <a:t>External Advisory Committee</a:t>
            </a:r>
          </a:p>
          <a:p>
            <a:pPr lvl="1" algn="just">
              <a:buFont typeface="Arial" charset="0"/>
              <a:buChar char="•"/>
            </a:pPr>
            <a:r>
              <a:rPr lang="en-US" sz="5700" dirty="0">
                <a:solidFill>
                  <a:srgbClr val="000000"/>
                </a:solidFill>
                <a:latin typeface="Arial"/>
                <a:cs typeface="Arial"/>
              </a:rPr>
              <a:t>Strategic Plan (in English – assessed by international experts</a:t>
            </a:r>
            <a:r>
              <a:rPr lang="es-ES" sz="5700" dirty="0">
                <a:solidFill>
                  <a:srgbClr val="000000"/>
                </a:solidFill>
                <a:latin typeface="Arial"/>
                <a:cs typeface="Arial"/>
              </a:rPr>
              <a:t>)</a:t>
            </a:r>
          </a:p>
          <a:p>
            <a:pPr marL="457200" lvl="1" indent="0" algn="just">
              <a:buNone/>
            </a:pPr>
            <a:endParaRPr lang="es-ES" sz="6700" dirty="0">
              <a:solidFill>
                <a:srgbClr val="000000"/>
              </a:solidFill>
              <a:latin typeface="Arial"/>
              <a:cs typeface="Arial"/>
            </a:endParaRPr>
          </a:p>
          <a:p>
            <a:pPr marL="457200" lvl="1" indent="0" algn="just">
              <a:buNone/>
            </a:pPr>
            <a:endParaRPr lang="es-ES" sz="4400" dirty="0">
              <a:solidFill>
                <a:srgbClr val="000000"/>
              </a:solidFill>
              <a:latin typeface="Arial"/>
              <a:cs typeface="Arial"/>
            </a:endParaRPr>
          </a:p>
        </p:txBody>
      </p:sp>
      <p:sp>
        <p:nvSpPr>
          <p:cNvPr id="8" name="CuadroTexto 7">
            <a:extLst>
              <a:ext uri="{FF2B5EF4-FFF2-40B4-BE49-F238E27FC236}">
                <a16:creationId xmlns:a16="http://schemas.microsoft.com/office/drawing/2014/main" id="{5E42EE82-5348-0F7D-787B-40D3A385F033}"/>
              </a:ext>
            </a:extLst>
          </p:cNvPr>
          <p:cNvSpPr txBox="1"/>
          <p:nvPr/>
        </p:nvSpPr>
        <p:spPr>
          <a:xfrm>
            <a:off x="700412" y="7726232"/>
            <a:ext cx="16812867" cy="3970318"/>
          </a:xfrm>
          <a:prstGeom prst="rect">
            <a:avLst/>
          </a:prstGeom>
          <a:noFill/>
        </p:spPr>
        <p:txBody>
          <a:bodyPr wrap="square">
            <a:spAutoFit/>
          </a:bodyPr>
          <a:lstStyle/>
          <a:p>
            <a:pPr algn="just">
              <a:buFont typeface="Arial" charset="0"/>
              <a:buChar char="•"/>
            </a:pPr>
            <a:r>
              <a:rPr lang="en-US" sz="3600" dirty="0">
                <a:solidFill>
                  <a:srgbClr val="000000"/>
                </a:solidFill>
                <a:latin typeface="Arial"/>
                <a:cs typeface="Arial"/>
              </a:rPr>
              <a:t>RedIRIS: It is already included in the current Map of ICTSs of the Ministry of Science – now ICTSs are asked to provide the required documentation to remain on that Map (UPDATE EVERY 4 YEARS)</a:t>
            </a:r>
          </a:p>
          <a:p>
            <a:pPr algn="just"/>
            <a:endParaRPr lang="en-US" sz="3600" dirty="0">
              <a:solidFill>
                <a:srgbClr val="000000"/>
              </a:solidFill>
              <a:latin typeface="Arial"/>
              <a:cs typeface="Arial"/>
            </a:endParaRPr>
          </a:p>
          <a:p>
            <a:pPr algn="just">
              <a:buFont typeface="Arial" charset="0"/>
              <a:buChar char="•"/>
            </a:pPr>
            <a:endParaRPr lang="en-US" sz="3600" dirty="0">
              <a:solidFill>
                <a:srgbClr val="000000"/>
              </a:solidFill>
              <a:latin typeface="Arial"/>
              <a:cs typeface="Arial"/>
            </a:endParaRPr>
          </a:p>
          <a:p>
            <a:pPr algn="just">
              <a:buFont typeface="Arial" charset="0"/>
              <a:buChar char="•"/>
            </a:pPr>
            <a:r>
              <a:rPr lang="en-US" sz="3600" dirty="0">
                <a:solidFill>
                  <a:srgbClr val="000000"/>
                </a:solidFill>
                <a:latin typeface="Arial"/>
                <a:cs typeface="Arial"/>
              </a:rPr>
              <a:t>Strategic Plan 2025-2028 (successor to the Strategic Plan 2021-2024)</a:t>
            </a:r>
          </a:p>
          <a:p>
            <a:pPr algn="just"/>
            <a:r>
              <a:rPr lang="en-US" sz="2800" dirty="0"/>
              <a:t>(Sent to the Ministry of Science for external assessment in February 2025)</a:t>
            </a:r>
            <a:endParaRPr lang="es-ES" sz="2800" dirty="0">
              <a:solidFill>
                <a:srgbClr val="000000"/>
              </a:solidFill>
              <a:latin typeface="Arial"/>
              <a:cs typeface="Arial"/>
            </a:endParaRPr>
          </a:p>
        </p:txBody>
      </p:sp>
    </p:spTree>
    <p:extLst>
      <p:ext uri="{BB962C8B-B14F-4D97-AF65-F5344CB8AC3E}">
        <p14:creationId xmlns:p14="http://schemas.microsoft.com/office/powerpoint/2010/main" val="1104448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3</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Index</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of</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the</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ICTS </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Strategic</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Plan</a:t>
            </a: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2025-2028 </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sp>
        <p:nvSpPr>
          <p:cNvPr id="8" name="Google Shape;568;p75">
            <a:extLst>
              <a:ext uri="{FF2B5EF4-FFF2-40B4-BE49-F238E27FC236}">
                <a16:creationId xmlns:a16="http://schemas.microsoft.com/office/drawing/2014/main" id="{7C30EBFC-FB3E-7571-7CC1-850D8E0E40D0}"/>
              </a:ext>
            </a:extLst>
          </p:cNvPr>
          <p:cNvSpPr txBox="1"/>
          <p:nvPr/>
        </p:nvSpPr>
        <p:spPr>
          <a:xfrm>
            <a:off x="653232" y="3818716"/>
            <a:ext cx="11538618" cy="6466676"/>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42950" indent="-742950">
              <a:lnSpc>
                <a:spcPct val="107000"/>
              </a:lnSpc>
              <a:spcAft>
                <a:spcPts val="800"/>
              </a:spcAft>
              <a:buAutoNum type="arabicPeriod"/>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Fulfilment of the previous Strategic </a:t>
            </a:r>
            <a:r>
              <a:rPr lang="en-US" sz="4400" b="1" kern="100" dirty="0">
                <a:latin typeface="Aptos" panose="020B0004020202020204" pitchFamily="34" charset="0"/>
                <a:ea typeface="Aptos" panose="020B0004020202020204" pitchFamily="34" charset="0"/>
                <a:cs typeface="Times New Roman" panose="02020603050405020304" pitchFamily="18" charset="0"/>
              </a:rPr>
              <a:t>P</a:t>
            </a:r>
            <a:r>
              <a:rPr lang="en-US" sz="4400" b="1" kern="100" dirty="0">
                <a:effectLst/>
                <a:latin typeface="Aptos" panose="020B0004020202020204" pitchFamily="34" charset="0"/>
                <a:ea typeface="Aptos" panose="020B0004020202020204" pitchFamily="34" charset="0"/>
                <a:cs typeface="Times New Roman" panose="02020603050405020304" pitchFamily="18" charset="0"/>
              </a:rPr>
              <a:t>lan</a:t>
            </a:r>
          </a:p>
          <a:p>
            <a:pPr>
              <a:lnSpc>
                <a:spcPct val="107000"/>
              </a:lnSpc>
              <a:spcAft>
                <a:spcPts val="800"/>
              </a:spcAft>
            </a:pPr>
            <a:endParaRPr lang="es-ES" sz="4400" b="1" kern="100" dirty="0">
              <a:effectLst/>
              <a:latin typeface="Aptos" panose="020B0004020202020204" pitchFamily="34" charset="0"/>
              <a:ea typeface="Aptos" panose="020B0004020202020204" pitchFamily="34" charset="0"/>
              <a:cs typeface="Times New Roman" panose="02020603050405020304" pitchFamily="18" charset="0"/>
            </a:endParaRPr>
          </a:p>
          <a:p>
            <a:pPr marL="742950" indent="-742950">
              <a:lnSpc>
                <a:spcPct val="107000"/>
              </a:lnSpc>
              <a:spcAft>
                <a:spcPts val="800"/>
              </a:spcAft>
              <a:buAutoNum type="arabicPeriod" startAt="2"/>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Mission and vision	</a:t>
            </a:r>
          </a:p>
          <a:p>
            <a:pPr>
              <a:lnSpc>
                <a:spcPct val="107000"/>
              </a:lnSpc>
              <a:spcAft>
                <a:spcPts val="800"/>
              </a:spcAft>
            </a:pPr>
            <a:endParaRPr lang="es-ES" sz="44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3.	SWOT analysis	</a:t>
            </a:r>
            <a:endParaRPr lang="es-ES" sz="4400" b="1"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3.1.	Context analysis	</a:t>
            </a: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3.2.	SWOT</a:t>
            </a: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3" indent="0" algn="just"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s-ES" sz="3200" b="0" i="0" u="none" strike="noStrike" kern="0" cap="none" spc="0" normalizeH="0" baseline="0" noProof="0" dirty="0">
              <a:ln>
                <a:noFill/>
              </a:ln>
              <a:solidFill>
                <a:srgbClr val="000000"/>
              </a:solidFill>
              <a:effectLst/>
              <a:uLnTx/>
              <a:uFillTx/>
              <a:latin typeface="Arial"/>
              <a:cs typeface="Arial"/>
              <a:sym typeface="Arial"/>
            </a:endParaRPr>
          </a:p>
        </p:txBody>
      </p:sp>
      <p:sp>
        <p:nvSpPr>
          <p:cNvPr id="9" name="Google Shape;568;p75">
            <a:extLst>
              <a:ext uri="{FF2B5EF4-FFF2-40B4-BE49-F238E27FC236}">
                <a16:creationId xmlns:a16="http://schemas.microsoft.com/office/drawing/2014/main" id="{0BE0D49E-C36B-6332-F5E8-CAEA082B2A8B}"/>
              </a:ext>
            </a:extLst>
          </p:cNvPr>
          <p:cNvSpPr txBox="1"/>
          <p:nvPr/>
        </p:nvSpPr>
        <p:spPr>
          <a:xfrm>
            <a:off x="12902130" y="3649910"/>
            <a:ext cx="10730543" cy="884534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07000"/>
              </a:lnSpc>
              <a:spcAft>
                <a:spcPts val="800"/>
              </a:spcAft>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4.	Objectives of next four-year period</a:t>
            </a:r>
            <a:endParaRPr lang="es-ES" sz="4400" b="1"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4.1.	Description of the objectives</a:t>
            </a: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4.2.	Strategies for achieving the objectives</a:t>
            </a: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4.3.	Execution of the strategies (actions)</a:t>
            </a:r>
            <a:endParaRPr lang="en-US" sz="4400" kern="100" dirty="0">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4.4.	Resources</a:t>
            </a:r>
          </a:p>
          <a:p>
            <a:pPr marL="449580">
              <a:lnSpc>
                <a:spcPct val="107000"/>
              </a:lnSpc>
              <a:spcAft>
                <a:spcPts val="800"/>
              </a:spcAft>
            </a:pP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5.	Timeline and monitoring</a:t>
            </a:r>
            <a:endParaRPr lang="es-ES" sz="4400" b="1"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n-US" sz="4400" kern="100" dirty="0">
                <a:effectLst/>
                <a:latin typeface="Aptos" panose="020B0004020202020204" pitchFamily="34" charset="0"/>
                <a:ea typeface="Aptos" panose="020B0004020202020204" pitchFamily="34" charset="0"/>
                <a:cs typeface="Times New Roman" panose="02020603050405020304" pitchFamily="18" charset="0"/>
              </a:rPr>
              <a:t>5.1.	Timeline	</a:t>
            </a:r>
            <a:endParaRPr lang="es-ES" sz="4400" kern="100" dirty="0">
              <a:effectLst/>
              <a:latin typeface="Aptos" panose="020B0004020202020204" pitchFamily="34" charset="0"/>
              <a:ea typeface="Aptos" panose="020B0004020202020204" pitchFamily="34" charset="0"/>
              <a:cs typeface="Times New Roman" panose="02020603050405020304" pitchFamily="18" charset="0"/>
            </a:endParaRPr>
          </a:p>
          <a:p>
            <a:pPr marL="449580">
              <a:lnSpc>
                <a:spcPct val="107000"/>
              </a:lnSpc>
              <a:spcAft>
                <a:spcPts val="800"/>
              </a:spcAft>
            </a:pPr>
            <a:r>
              <a:rPr lang="es-ES" sz="4400" kern="100" dirty="0">
                <a:effectLst/>
                <a:latin typeface="Aptos" panose="020B0004020202020204" pitchFamily="34" charset="0"/>
                <a:ea typeface="Aptos" panose="020B0004020202020204" pitchFamily="34" charset="0"/>
                <a:cs typeface="Times New Roman" panose="02020603050405020304" pitchFamily="18" charset="0"/>
              </a:rPr>
              <a:t>5.2.	Monitoring indicators</a:t>
            </a:r>
          </a:p>
          <a:p>
            <a:pPr marL="0" marR="0" lvl="3" indent="0" algn="just"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s-ES" sz="3200" b="0" i="0" u="none" strike="noStrike" kern="0" cap="none" spc="0" normalizeH="0" baseline="0" noProof="0" dirty="0">
              <a:ln>
                <a:noFill/>
              </a:ln>
              <a:solidFill>
                <a:srgbClr val="000000"/>
              </a:solidFill>
              <a:effectLst/>
              <a:uLnTx/>
              <a:uFillTx/>
              <a:latin typeface="Arial"/>
              <a:cs typeface="Arial"/>
              <a:sym typeface="Arial"/>
            </a:endParaRPr>
          </a:p>
        </p:txBody>
      </p:sp>
      <p:sp>
        <p:nvSpPr>
          <p:cNvPr id="5" name="CuadroTexto 4">
            <a:extLst>
              <a:ext uri="{FF2B5EF4-FFF2-40B4-BE49-F238E27FC236}">
                <a16:creationId xmlns:a16="http://schemas.microsoft.com/office/drawing/2014/main" id="{599E39C6-3D27-8D19-7724-EFD9887E2EAE}"/>
              </a:ext>
            </a:extLst>
          </p:cNvPr>
          <p:cNvSpPr txBox="1"/>
          <p:nvPr/>
        </p:nvSpPr>
        <p:spPr>
          <a:xfrm>
            <a:off x="1602225" y="2426150"/>
            <a:ext cx="23444441" cy="461665"/>
          </a:xfrm>
          <a:prstGeom prst="rect">
            <a:avLst/>
          </a:prstGeom>
          <a:noFill/>
        </p:spPr>
        <p:txBody>
          <a:bodyPr wrap="square" rtlCol="0">
            <a:spAutoFit/>
          </a:bodyPr>
          <a:lstStyle/>
          <a:p>
            <a:r>
              <a:rPr lang="es-ES" sz="2400" b="1" dirty="0"/>
              <a:t>INDEX ESTABLISHED BY THE MINISTRY OF SCIENCE FOR THE STRATEGIC PLANS OF ALL ICTSs (UNIQUE RESEARCH INFRASTRUCTURES)</a:t>
            </a:r>
          </a:p>
        </p:txBody>
      </p:sp>
    </p:spTree>
    <p:extLst>
      <p:ext uri="{BB962C8B-B14F-4D97-AF65-F5344CB8AC3E}">
        <p14:creationId xmlns:p14="http://schemas.microsoft.com/office/powerpoint/2010/main" val="1322245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E0027C7D-AA76-F362-77AA-543BC8377AF3}"/>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BFE010EE-DE7A-E88D-98C1-084F2DBD9FC1}"/>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a:extLst>
              <a:ext uri="{FF2B5EF4-FFF2-40B4-BE49-F238E27FC236}">
                <a16:creationId xmlns:a16="http://schemas.microsoft.com/office/drawing/2014/main" id="{8F3A949C-A2E9-0A97-1A8D-F76E3B35C0E3}"/>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4</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5A45902D-8CC2-500C-1DDB-58DBB13CD2A6}"/>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9F27080B-3F29-3313-66CC-C4B2C2D196DB}"/>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91216C80-0506-18DA-EBD8-5ADFDD6E4FDB}"/>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lang="en-GB" sz="72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Mission and Vision</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sp>
        <p:nvSpPr>
          <p:cNvPr id="5" name="Google Shape;103;p4">
            <a:extLst>
              <a:ext uri="{FF2B5EF4-FFF2-40B4-BE49-F238E27FC236}">
                <a16:creationId xmlns:a16="http://schemas.microsoft.com/office/drawing/2014/main" id="{02BB221C-4551-30F4-FF74-90AB8727DE40}"/>
              </a:ext>
            </a:extLst>
          </p:cNvPr>
          <p:cNvSpPr/>
          <p:nvPr/>
        </p:nvSpPr>
        <p:spPr>
          <a:xfrm>
            <a:off x="2440830" y="2780039"/>
            <a:ext cx="1960605" cy="1225579"/>
          </a:xfrm>
          <a:prstGeom prst="round2SameRect">
            <a:avLst>
              <a:gd name="adj1" fmla="val 0"/>
              <a:gd name="adj2" fmla="val 0"/>
            </a:avLst>
          </a:prstGeom>
          <a:solidFill>
            <a:srgbClr val="006373"/>
          </a:solidFill>
          <a:ln>
            <a:noFill/>
          </a:ln>
        </p:spPr>
        <p:txBody>
          <a:bodyPr spcFirstLastPara="1" wrap="square" lIns="91425" tIns="18275" rIns="91425" bIns="18275" anchor="ctr" anchorCtr="0">
            <a:noAutofit/>
          </a:bodyPr>
          <a:lstStyle/>
          <a:p>
            <a:pPr marL="0" marR="0" lvl="0" indent="0" defTabSz="914400" eaLnBrk="1" fontAlgn="auto" latinLnBrk="0" hangingPunct="1">
              <a:lnSpc>
                <a:spcPct val="100000"/>
              </a:lnSpc>
              <a:spcBef>
                <a:spcPts val="0"/>
              </a:spcBef>
              <a:spcAft>
                <a:spcPts val="0"/>
              </a:spcAft>
              <a:buClr>
                <a:srgbClr val="FFFFFF"/>
              </a:buClr>
              <a:buSzPts val="1100"/>
              <a:buFontTx/>
              <a:buNone/>
              <a:tabLst/>
              <a:defRPr/>
            </a:pPr>
            <a:endParaRPr kumimoji="0" sz="800" b="1" i="0" u="none" strike="noStrike" kern="0" cap="none" spc="0" normalizeH="0" baseline="0" noProof="0">
              <a:ln>
                <a:noFill/>
              </a:ln>
              <a:solidFill>
                <a:srgbClr val="FFFFFF"/>
              </a:solidFill>
              <a:effectLst/>
              <a:uLnTx/>
              <a:uFillTx/>
              <a:latin typeface="Helvetica Neue"/>
              <a:ea typeface="Helvetica Neue"/>
              <a:cs typeface="Helvetica Neue"/>
              <a:sym typeface="Helvetica Neue"/>
            </a:endParaRPr>
          </a:p>
        </p:txBody>
      </p:sp>
      <p:sp>
        <p:nvSpPr>
          <p:cNvPr id="6" name="Google Shape;104;p4">
            <a:extLst>
              <a:ext uri="{FF2B5EF4-FFF2-40B4-BE49-F238E27FC236}">
                <a16:creationId xmlns:a16="http://schemas.microsoft.com/office/drawing/2014/main" id="{5624A955-7A29-AE04-DCEE-4CCC64F1DCFF}"/>
              </a:ext>
            </a:extLst>
          </p:cNvPr>
          <p:cNvSpPr/>
          <p:nvPr/>
        </p:nvSpPr>
        <p:spPr>
          <a:xfrm>
            <a:off x="5004545" y="2746672"/>
            <a:ext cx="15370159" cy="3277576"/>
          </a:xfrm>
          <a:prstGeom prst="roundRect">
            <a:avLst>
              <a:gd name="adj" fmla="val 16667"/>
            </a:avLst>
          </a:prstGeom>
          <a:solidFill>
            <a:srgbClr val="006373"/>
          </a:solidFill>
          <a:ln>
            <a:noFill/>
          </a:ln>
          <a:effectLst>
            <a:outerShdw blurRad="114300" dist="47625" dir="5400000" algn="bl" rotWithShape="0">
              <a:srgbClr val="000000">
                <a:alpha val="12941"/>
              </a:srgbClr>
            </a:outerShdw>
          </a:effectLst>
        </p:spPr>
        <p:txBody>
          <a:bodyPr spcFirstLastPara="1" wrap="square" lIns="182875" tIns="182875" rIns="182875" bIns="182875" anchor="ctr" anchorCtr="0">
            <a:noAutofit/>
          </a:bodyPr>
          <a:lstStyle/>
          <a:p>
            <a:pPr marL="0" marR="0" lvl="0" indent="0" algn="just" defTabSz="914400" eaLnBrk="1" fontAlgn="auto" latinLnBrk="0" hangingPunct="1">
              <a:lnSpc>
                <a:spcPct val="80000"/>
              </a:lnSpc>
              <a:spcBef>
                <a:spcPts val="0"/>
              </a:spcBef>
              <a:spcAft>
                <a:spcPts val="0"/>
              </a:spcAft>
              <a:buClrTx/>
              <a:buSzTx/>
              <a:buFontTx/>
              <a:buNone/>
              <a:tabLst/>
              <a:defRPr/>
            </a:pPr>
            <a:r>
              <a:rPr kumimoji="0" lang="en-US" sz="3600" b="0" i="0" u="none" strike="noStrike" kern="0" cap="none" spc="0" normalizeH="0" baseline="0" noProof="0" dirty="0">
                <a:ln>
                  <a:noFill/>
                </a:ln>
                <a:solidFill>
                  <a:srgbClr val="FFFFFF"/>
                </a:solidFill>
                <a:effectLst/>
                <a:uLnTx/>
                <a:uFillTx/>
              </a:rPr>
              <a:t>Provide excellent connectivity and other ICT services to Spanish educational and research institutions, in close cooperation with these institutions and with regional and international research and education networks, in order to facilitate collaboration between them and their access to e-infrastructures, on a national and international scale.</a:t>
            </a:r>
          </a:p>
        </p:txBody>
      </p:sp>
      <p:sp>
        <p:nvSpPr>
          <p:cNvPr id="7" name="Google Shape;106;p4">
            <a:extLst>
              <a:ext uri="{FF2B5EF4-FFF2-40B4-BE49-F238E27FC236}">
                <a16:creationId xmlns:a16="http://schemas.microsoft.com/office/drawing/2014/main" id="{6331BD2B-266E-1181-5C9C-D856451524F3}"/>
              </a:ext>
            </a:extLst>
          </p:cNvPr>
          <p:cNvSpPr txBox="1"/>
          <p:nvPr/>
        </p:nvSpPr>
        <p:spPr>
          <a:xfrm>
            <a:off x="2440830" y="2633788"/>
            <a:ext cx="1960605" cy="923400"/>
          </a:xfrm>
          <a:prstGeom prst="rect">
            <a:avLst/>
          </a:prstGeom>
          <a:noFill/>
          <a:ln>
            <a:noFill/>
          </a:ln>
        </p:spPr>
        <p:txBody>
          <a:bodyPr spcFirstLastPara="1" wrap="square" lIns="182850" tIns="182850" rIns="182850" bIns="182850" anchor="t" anchorCtr="0">
            <a:spAutoFit/>
          </a:bodyPr>
          <a:lstStyle/>
          <a:p>
            <a:pPr algn="ctr">
              <a:buClr>
                <a:srgbClr val="FFFFFF"/>
              </a:buClr>
              <a:buSzPts val="1800"/>
              <a:buFont typeface="Calibri"/>
              <a:buNone/>
            </a:pPr>
            <a:r>
              <a:rPr lang="es-ES" sz="3600" b="1" i="1" err="1">
                <a:solidFill>
                  <a:srgbClr val="FFFFFF"/>
                </a:solidFill>
                <a:latin typeface="Calibri"/>
                <a:ea typeface="Calibri"/>
                <a:cs typeface="Calibri"/>
                <a:sym typeface="Calibri"/>
              </a:rPr>
              <a:t>Mission</a:t>
            </a:r>
            <a:endParaRPr sz="3600" b="1" i="1">
              <a:solidFill>
                <a:srgbClr val="FFFFFF"/>
              </a:solidFill>
              <a:latin typeface="Calibri"/>
              <a:ea typeface="Calibri"/>
              <a:cs typeface="Calibri"/>
              <a:sym typeface="Calibri"/>
            </a:endParaRPr>
          </a:p>
        </p:txBody>
      </p:sp>
      <p:sp>
        <p:nvSpPr>
          <p:cNvPr id="10" name="Google Shape;108;p4">
            <a:extLst>
              <a:ext uri="{FF2B5EF4-FFF2-40B4-BE49-F238E27FC236}">
                <a16:creationId xmlns:a16="http://schemas.microsoft.com/office/drawing/2014/main" id="{DE06EF5B-2355-F0B4-3E17-FF710E9290B0}"/>
              </a:ext>
            </a:extLst>
          </p:cNvPr>
          <p:cNvSpPr/>
          <p:nvPr/>
        </p:nvSpPr>
        <p:spPr>
          <a:xfrm>
            <a:off x="5004545" y="7178587"/>
            <a:ext cx="15370159" cy="3277576"/>
          </a:xfrm>
          <a:prstGeom prst="roundRect">
            <a:avLst>
              <a:gd name="adj" fmla="val 16667"/>
            </a:avLst>
          </a:prstGeom>
          <a:solidFill>
            <a:srgbClr val="3B858C"/>
          </a:solidFill>
          <a:ln>
            <a:noFill/>
          </a:ln>
          <a:effectLst>
            <a:outerShdw blurRad="114300" dist="47625" dir="5400000" algn="bl" rotWithShape="0">
              <a:srgbClr val="000000">
                <a:alpha val="12941"/>
              </a:srgbClr>
            </a:outerShdw>
          </a:effectLst>
        </p:spPr>
        <p:txBody>
          <a:bodyPr spcFirstLastPara="1" wrap="square" lIns="182875" tIns="182875" rIns="182875" bIns="182875" anchor="ctr" anchorCtr="0">
            <a:noAutofit/>
          </a:bodyPr>
          <a:lstStyle/>
          <a:p>
            <a:pPr marL="0" marR="0" lvl="0" indent="0" algn="just" defTabSz="914400" eaLnBrk="1" fontAlgn="auto" latinLnBrk="0" hangingPunct="1">
              <a:lnSpc>
                <a:spcPct val="80000"/>
              </a:lnSpc>
              <a:spcBef>
                <a:spcPts val="0"/>
              </a:spcBef>
              <a:spcAft>
                <a:spcPts val="0"/>
              </a:spcAft>
              <a:buClrTx/>
              <a:buSzTx/>
              <a:buFontTx/>
              <a:buNone/>
              <a:tabLst/>
              <a:defRPr/>
            </a:pPr>
            <a:r>
              <a:rPr kumimoji="0" lang="en-US" sz="3600" b="0" i="0" u="none" strike="noStrike" kern="0" cap="none" spc="0" normalizeH="0" baseline="0" noProof="0" dirty="0">
                <a:ln>
                  <a:noFill/>
                </a:ln>
                <a:solidFill>
                  <a:srgbClr val="FFFFFF"/>
                </a:solidFill>
                <a:effectLst/>
                <a:uLnTx/>
                <a:uFillTx/>
              </a:rPr>
              <a:t>To be the preferred partner in ICT services for Spanish educational and research institutions, promoting cooperation between them, and providing them with connectivity services and other ICT services of the highest quality, managed or acquired centrally, that promote e-Science and advanced learning.</a:t>
            </a:r>
          </a:p>
        </p:txBody>
      </p:sp>
      <p:sp>
        <p:nvSpPr>
          <p:cNvPr id="11" name="Google Shape;109;p4">
            <a:extLst>
              <a:ext uri="{FF2B5EF4-FFF2-40B4-BE49-F238E27FC236}">
                <a16:creationId xmlns:a16="http://schemas.microsoft.com/office/drawing/2014/main" id="{F68FB802-4DF9-A603-72B2-B8DB5296A8AD}"/>
              </a:ext>
            </a:extLst>
          </p:cNvPr>
          <p:cNvSpPr/>
          <p:nvPr/>
        </p:nvSpPr>
        <p:spPr>
          <a:xfrm>
            <a:off x="2440830" y="7291079"/>
            <a:ext cx="1960605" cy="1225579"/>
          </a:xfrm>
          <a:prstGeom prst="round2SameRect">
            <a:avLst>
              <a:gd name="adj1" fmla="val 0"/>
              <a:gd name="adj2" fmla="val 0"/>
            </a:avLst>
          </a:prstGeom>
          <a:solidFill>
            <a:srgbClr val="3B858C"/>
          </a:solidFill>
          <a:ln>
            <a:noFill/>
          </a:ln>
        </p:spPr>
        <p:txBody>
          <a:bodyPr spcFirstLastPara="1" wrap="square" lIns="91425" tIns="18275" rIns="91425" bIns="18275" anchor="ctr" anchorCtr="0">
            <a:noAutofit/>
          </a:bodyPr>
          <a:lstStyle/>
          <a:p>
            <a:pPr>
              <a:buClr>
                <a:srgbClr val="FFFFFF"/>
              </a:buClr>
              <a:buSzPts val="1100"/>
            </a:pPr>
            <a:endParaRPr sz="800" b="1">
              <a:solidFill>
                <a:srgbClr val="FFFFFF"/>
              </a:solidFill>
              <a:latin typeface="Helvetica Neue"/>
              <a:ea typeface="Helvetica Neue"/>
              <a:cs typeface="Helvetica Neue"/>
              <a:sym typeface="Helvetica Neue"/>
            </a:endParaRPr>
          </a:p>
        </p:txBody>
      </p:sp>
      <p:sp>
        <p:nvSpPr>
          <p:cNvPr id="12" name="Google Shape;110;p4">
            <a:extLst>
              <a:ext uri="{FF2B5EF4-FFF2-40B4-BE49-F238E27FC236}">
                <a16:creationId xmlns:a16="http://schemas.microsoft.com/office/drawing/2014/main" id="{93E77326-C9BB-C08D-5CCC-F01E4905F608}"/>
              </a:ext>
            </a:extLst>
          </p:cNvPr>
          <p:cNvSpPr txBox="1"/>
          <p:nvPr/>
        </p:nvSpPr>
        <p:spPr>
          <a:xfrm>
            <a:off x="2440830" y="7144828"/>
            <a:ext cx="1960605" cy="923400"/>
          </a:xfrm>
          <a:prstGeom prst="rect">
            <a:avLst/>
          </a:prstGeom>
          <a:noFill/>
          <a:ln>
            <a:noFill/>
          </a:ln>
        </p:spPr>
        <p:txBody>
          <a:bodyPr spcFirstLastPara="1" wrap="square" lIns="182850" tIns="182850" rIns="182850" bIns="182850" anchor="t" anchorCtr="0">
            <a:spAutoFit/>
          </a:bodyPr>
          <a:lstStyle/>
          <a:p>
            <a:pPr algn="ctr">
              <a:buClr>
                <a:srgbClr val="FFFFFF"/>
              </a:buClr>
              <a:buSzPts val="1800"/>
              <a:buFont typeface="Calibri"/>
              <a:buNone/>
            </a:pPr>
            <a:r>
              <a:rPr lang="es-ES" sz="3600" b="1" i="1" err="1">
                <a:solidFill>
                  <a:srgbClr val="FFFFFF"/>
                </a:solidFill>
                <a:latin typeface="Calibri"/>
                <a:ea typeface="Calibri"/>
                <a:cs typeface="Calibri"/>
                <a:sym typeface="Calibri"/>
              </a:rPr>
              <a:t>Vision</a:t>
            </a:r>
            <a:endParaRPr sz="3600" b="1" i="1">
              <a:solidFill>
                <a:srgbClr val="FFFFFF"/>
              </a:solidFill>
              <a:latin typeface="Calibri"/>
              <a:ea typeface="Calibri"/>
              <a:cs typeface="Calibri"/>
              <a:sym typeface="Calibri"/>
            </a:endParaRPr>
          </a:p>
        </p:txBody>
      </p:sp>
      <p:grpSp>
        <p:nvGrpSpPr>
          <p:cNvPr id="14" name="Google Shape;112;p4">
            <a:extLst>
              <a:ext uri="{FF2B5EF4-FFF2-40B4-BE49-F238E27FC236}">
                <a16:creationId xmlns:a16="http://schemas.microsoft.com/office/drawing/2014/main" id="{C219A931-DFF4-3FAB-0F92-5CAAC93CADEB}"/>
              </a:ext>
            </a:extLst>
          </p:cNvPr>
          <p:cNvGrpSpPr/>
          <p:nvPr/>
        </p:nvGrpSpPr>
        <p:grpSpPr>
          <a:xfrm>
            <a:off x="3041637" y="3482233"/>
            <a:ext cx="1260000" cy="1260000"/>
            <a:chOff x="4139356" y="3632542"/>
            <a:chExt cx="1393868" cy="1535669"/>
          </a:xfrm>
        </p:grpSpPr>
        <p:sp>
          <p:nvSpPr>
            <p:cNvPr id="15" name="Google Shape;113;p4">
              <a:extLst>
                <a:ext uri="{FF2B5EF4-FFF2-40B4-BE49-F238E27FC236}">
                  <a16:creationId xmlns:a16="http://schemas.microsoft.com/office/drawing/2014/main" id="{2DC3CC52-FDDB-B097-C353-5C171EC1FE51}"/>
                </a:ext>
              </a:extLst>
            </p:cNvPr>
            <p:cNvSpPr/>
            <p:nvPr/>
          </p:nvSpPr>
          <p:spPr>
            <a:xfrm>
              <a:off x="4331369" y="3795886"/>
              <a:ext cx="1009826" cy="1209018"/>
            </a:xfrm>
            <a:custGeom>
              <a:avLst/>
              <a:gdLst/>
              <a:ahLst/>
              <a:cxnLst/>
              <a:rect l="l" t="t" r="r" b="b"/>
              <a:pathLst>
                <a:path w="4854" h="5278" extrusionOk="0">
                  <a:moveTo>
                    <a:pt x="930" y="2529"/>
                  </a:moveTo>
                  <a:lnTo>
                    <a:pt x="930" y="2529"/>
                  </a:lnTo>
                  <a:lnTo>
                    <a:pt x="950" y="2583"/>
                  </a:lnTo>
                  <a:lnTo>
                    <a:pt x="970" y="2637"/>
                  </a:lnTo>
                  <a:lnTo>
                    <a:pt x="994" y="2691"/>
                  </a:lnTo>
                  <a:lnTo>
                    <a:pt x="1018" y="2741"/>
                  </a:lnTo>
                  <a:lnTo>
                    <a:pt x="1044" y="2793"/>
                  </a:lnTo>
                  <a:lnTo>
                    <a:pt x="1072" y="2841"/>
                  </a:lnTo>
                  <a:lnTo>
                    <a:pt x="1102" y="2891"/>
                  </a:lnTo>
                  <a:lnTo>
                    <a:pt x="1134" y="2937"/>
                  </a:lnTo>
                  <a:lnTo>
                    <a:pt x="1168" y="2983"/>
                  </a:lnTo>
                  <a:lnTo>
                    <a:pt x="1202" y="3029"/>
                  </a:lnTo>
                  <a:lnTo>
                    <a:pt x="1238" y="3071"/>
                  </a:lnTo>
                  <a:lnTo>
                    <a:pt x="1276" y="3113"/>
                  </a:lnTo>
                  <a:lnTo>
                    <a:pt x="1316" y="3155"/>
                  </a:lnTo>
                  <a:lnTo>
                    <a:pt x="1356" y="3193"/>
                  </a:lnTo>
                  <a:lnTo>
                    <a:pt x="1398" y="3231"/>
                  </a:lnTo>
                  <a:lnTo>
                    <a:pt x="1442" y="3267"/>
                  </a:lnTo>
                  <a:lnTo>
                    <a:pt x="1486" y="3303"/>
                  </a:lnTo>
                  <a:lnTo>
                    <a:pt x="1532" y="3335"/>
                  </a:lnTo>
                  <a:lnTo>
                    <a:pt x="1580" y="3367"/>
                  </a:lnTo>
                  <a:lnTo>
                    <a:pt x="1628" y="3397"/>
                  </a:lnTo>
                  <a:lnTo>
                    <a:pt x="1678" y="3425"/>
                  </a:lnTo>
                  <a:lnTo>
                    <a:pt x="1728" y="3451"/>
                  </a:lnTo>
                  <a:lnTo>
                    <a:pt x="1780" y="3475"/>
                  </a:lnTo>
                  <a:lnTo>
                    <a:pt x="1832" y="3499"/>
                  </a:lnTo>
                  <a:lnTo>
                    <a:pt x="1886" y="3519"/>
                  </a:lnTo>
                  <a:lnTo>
                    <a:pt x="1940" y="3539"/>
                  </a:lnTo>
                  <a:lnTo>
                    <a:pt x="1996" y="3555"/>
                  </a:lnTo>
                  <a:lnTo>
                    <a:pt x="2052" y="3571"/>
                  </a:lnTo>
                  <a:lnTo>
                    <a:pt x="2110" y="3583"/>
                  </a:lnTo>
                  <a:lnTo>
                    <a:pt x="2166" y="3593"/>
                  </a:lnTo>
                  <a:lnTo>
                    <a:pt x="2226" y="3603"/>
                  </a:lnTo>
                  <a:lnTo>
                    <a:pt x="2284" y="3609"/>
                  </a:lnTo>
                  <a:lnTo>
                    <a:pt x="2284" y="4260"/>
                  </a:lnTo>
                  <a:lnTo>
                    <a:pt x="1222" y="4260"/>
                  </a:lnTo>
                  <a:lnTo>
                    <a:pt x="1222" y="5278"/>
                  </a:lnTo>
                  <a:lnTo>
                    <a:pt x="3632" y="5278"/>
                  </a:lnTo>
                  <a:lnTo>
                    <a:pt x="3632" y="4260"/>
                  </a:lnTo>
                  <a:lnTo>
                    <a:pt x="2570" y="4260"/>
                  </a:lnTo>
                  <a:lnTo>
                    <a:pt x="2570" y="3609"/>
                  </a:lnTo>
                  <a:lnTo>
                    <a:pt x="2570" y="3609"/>
                  </a:lnTo>
                  <a:lnTo>
                    <a:pt x="2630" y="3603"/>
                  </a:lnTo>
                  <a:lnTo>
                    <a:pt x="2688" y="3593"/>
                  </a:lnTo>
                  <a:lnTo>
                    <a:pt x="2746" y="3583"/>
                  </a:lnTo>
                  <a:lnTo>
                    <a:pt x="2804" y="3571"/>
                  </a:lnTo>
                  <a:lnTo>
                    <a:pt x="2860" y="3555"/>
                  </a:lnTo>
                  <a:lnTo>
                    <a:pt x="2914" y="3539"/>
                  </a:lnTo>
                  <a:lnTo>
                    <a:pt x="2970" y="3519"/>
                  </a:lnTo>
                  <a:lnTo>
                    <a:pt x="3024" y="3499"/>
                  </a:lnTo>
                  <a:lnTo>
                    <a:pt x="3076" y="3475"/>
                  </a:lnTo>
                  <a:lnTo>
                    <a:pt x="3128" y="3451"/>
                  </a:lnTo>
                  <a:lnTo>
                    <a:pt x="3178" y="3425"/>
                  </a:lnTo>
                  <a:lnTo>
                    <a:pt x="3228" y="3397"/>
                  </a:lnTo>
                  <a:lnTo>
                    <a:pt x="3276" y="3367"/>
                  </a:lnTo>
                  <a:lnTo>
                    <a:pt x="3324" y="3335"/>
                  </a:lnTo>
                  <a:lnTo>
                    <a:pt x="3370" y="3303"/>
                  </a:lnTo>
                  <a:lnTo>
                    <a:pt x="3414" y="3267"/>
                  </a:lnTo>
                  <a:lnTo>
                    <a:pt x="3458" y="3231"/>
                  </a:lnTo>
                  <a:lnTo>
                    <a:pt x="3500" y="3193"/>
                  </a:lnTo>
                  <a:lnTo>
                    <a:pt x="3540" y="3155"/>
                  </a:lnTo>
                  <a:lnTo>
                    <a:pt x="3580" y="3113"/>
                  </a:lnTo>
                  <a:lnTo>
                    <a:pt x="3618" y="3071"/>
                  </a:lnTo>
                  <a:lnTo>
                    <a:pt x="3654" y="3029"/>
                  </a:lnTo>
                  <a:lnTo>
                    <a:pt x="3688" y="2983"/>
                  </a:lnTo>
                  <a:lnTo>
                    <a:pt x="3722" y="2937"/>
                  </a:lnTo>
                  <a:lnTo>
                    <a:pt x="3752" y="2891"/>
                  </a:lnTo>
                  <a:lnTo>
                    <a:pt x="3782" y="2841"/>
                  </a:lnTo>
                  <a:lnTo>
                    <a:pt x="3810" y="2793"/>
                  </a:lnTo>
                  <a:lnTo>
                    <a:pt x="3838" y="2741"/>
                  </a:lnTo>
                  <a:lnTo>
                    <a:pt x="3862" y="2691"/>
                  </a:lnTo>
                  <a:lnTo>
                    <a:pt x="3884" y="2637"/>
                  </a:lnTo>
                  <a:lnTo>
                    <a:pt x="3906" y="2583"/>
                  </a:lnTo>
                  <a:lnTo>
                    <a:pt x="3924" y="2529"/>
                  </a:lnTo>
                  <a:lnTo>
                    <a:pt x="3924" y="2529"/>
                  </a:lnTo>
                  <a:lnTo>
                    <a:pt x="3972" y="2525"/>
                  </a:lnTo>
                  <a:lnTo>
                    <a:pt x="4020" y="2519"/>
                  </a:lnTo>
                  <a:lnTo>
                    <a:pt x="4068" y="2509"/>
                  </a:lnTo>
                  <a:lnTo>
                    <a:pt x="4114" y="2499"/>
                  </a:lnTo>
                  <a:lnTo>
                    <a:pt x="4158" y="2485"/>
                  </a:lnTo>
                  <a:lnTo>
                    <a:pt x="4202" y="2471"/>
                  </a:lnTo>
                  <a:lnTo>
                    <a:pt x="4246" y="2453"/>
                  </a:lnTo>
                  <a:lnTo>
                    <a:pt x="4288" y="2435"/>
                  </a:lnTo>
                  <a:lnTo>
                    <a:pt x="4330" y="2413"/>
                  </a:lnTo>
                  <a:lnTo>
                    <a:pt x="4370" y="2391"/>
                  </a:lnTo>
                  <a:lnTo>
                    <a:pt x="4408" y="2365"/>
                  </a:lnTo>
                  <a:lnTo>
                    <a:pt x="4446" y="2339"/>
                  </a:lnTo>
                  <a:lnTo>
                    <a:pt x="4482" y="2311"/>
                  </a:lnTo>
                  <a:lnTo>
                    <a:pt x="4518" y="2283"/>
                  </a:lnTo>
                  <a:lnTo>
                    <a:pt x="4552" y="2251"/>
                  </a:lnTo>
                  <a:lnTo>
                    <a:pt x="4584" y="2219"/>
                  </a:lnTo>
                  <a:lnTo>
                    <a:pt x="4614" y="2185"/>
                  </a:lnTo>
                  <a:lnTo>
                    <a:pt x="4644" y="2149"/>
                  </a:lnTo>
                  <a:lnTo>
                    <a:pt x="4672" y="2113"/>
                  </a:lnTo>
                  <a:lnTo>
                    <a:pt x="4696" y="2075"/>
                  </a:lnTo>
                  <a:lnTo>
                    <a:pt x="4720" y="2035"/>
                  </a:lnTo>
                  <a:lnTo>
                    <a:pt x="4744" y="1995"/>
                  </a:lnTo>
                  <a:lnTo>
                    <a:pt x="4764" y="1953"/>
                  </a:lnTo>
                  <a:lnTo>
                    <a:pt x="4782" y="1911"/>
                  </a:lnTo>
                  <a:lnTo>
                    <a:pt x="4798" y="1867"/>
                  </a:lnTo>
                  <a:lnTo>
                    <a:pt x="4814" y="1823"/>
                  </a:lnTo>
                  <a:lnTo>
                    <a:pt x="4826" y="1777"/>
                  </a:lnTo>
                  <a:lnTo>
                    <a:pt x="4836" y="1731"/>
                  </a:lnTo>
                  <a:lnTo>
                    <a:pt x="4844" y="1683"/>
                  </a:lnTo>
                  <a:lnTo>
                    <a:pt x="4850" y="1635"/>
                  </a:lnTo>
                  <a:lnTo>
                    <a:pt x="4854" y="1587"/>
                  </a:lnTo>
                  <a:lnTo>
                    <a:pt x="4854" y="1537"/>
                  </a:lnTo>
                  <a:lnTo>
                    <a:pt x="4854" y="1537"/>
                  </a:lnTo>
                  <a:lnTo>
                    <a:pt x="4854" y="1491"/>
                  </a:lnTo>
                  <a:lnTo>
                    <a:pt x="4850" y="1445"/>
                  </a:lnTo>
                  <a:lnTo>
                    <a:pt x="4844" y="1399"/>
                  </a:lnTo>
                  <a:lnTo>
                    <a:pt x="4838" y="1355"/>
                  </a:lnTo>
                  <a:lnTo>
                    <a:pt x="4828" y="1311"/>
                  </a:lnTo>
                  <a:lnTo>
                    <a:pt x="4818" y="1267"/>
                  </a:lnTo>
                  <a:lnTo>
                    <a:pt x="4804" y="1225"/>
                  </a:lnTo>
                  <a:lnTo>
                    <a:pt x="4788" y="1183"/>
                  </a:lnTo>
                  <a:lnTo>
                    <a:pt x="4772" y="1143"/>
                  </a:lnTo>
                  <a:lnTo>
                    <a:pt x="4754" y="1103"/>
                  </a:lnTo>
                  <a:lnTo>
                    <a:pt x="4734" y="1063"/>
                  </a:lnTo>
                  <a:lnTo>
                    <a:pt x="4712" y="1025"/>
                  </a:lnTo>
                  <a:lnTo>
                    <a:pt x="4688" y="989"/>
                  </a:lnTo>
                  <a:lnTo>
                    <a:pt x="4664" y="953"/>
                  </a:lnTo>
                  <a:lnTo>
                    <a:pt x="4636" y="919"/>
                  </a:lnTo>
                  <a:lnTo>
                    <a:pt x="4608" y="884"/>
                  </a:lnTo>
                  <a:lnTo>
                    <a:pt x="4580" y="852"/>
                  </a:lnTo>
                  <a:lnTo>
                    <a:pt x="4548" y="822"/>
                  </a:lnTo>
                  <a:lnTo>
                    <a:pt x="4516" y="792"/>
                  </a:lnTo>
                  <a:lnTo>
                    <a:pt x="4484" y="764"/>
                  </a:lnTo>
                  <a:lnTo>
                    <a:pt x="4450" y="738"/>
                  </a:lnTo>
                  <a:lnTo>
                    <a:pt x="4414" y="712"/>
                  </a:lnTo>
                  <a:lnTo>
                    <a:pt x="4376" y="688"/>
                  </a:lnTo>
                  <a:lnTo>
                    <a:pt x="4338" y="666"/>
                  </a:lnTo>
                  <a:lnTo>
                    <a:pt x="4300" y="646"/>
                  </a:lnTo>
                  <a:lnTo>
                    <a:pt x="4260" y="628"/>
                  </a:lnTo>
                  <a:lnTo>
                    <a:pt x="4220" y="610"/>
                  </a:lnTo>
                  <a:lnTo>
                    <a:pt x="4178" y="596"/>
                  </a:lnTo>
                  <a:lnTo>
                    <a:pt x="4134" y="582"/>
                  </a:lnTo>
                  <a:lnTo>
                    <a:pt x="4092" y="570"/>
                  </a:lnTo>
                  <a:lnTo>
                    <a:pt x="4048" y="562"/>
                  </a:lnTo>
                  <a:lnTo>
                    <a:pt x="4002" y="554"/>
                  </a:lnTo>
                  <a:lnTo>
                    <a:pt x="4002" y="0"/>
                  </a:lnTo>
                  <a:lnTo>
                    <a:pt x="852" y="0"/>
                  </a:lnTo>
                  <a:lnTo>
                    <a:pt x="852" y="554"/>
                  </a:lnTo>
                  <a:lnTo>
                    <a:pt x="852" y="554"/>
                  </a:lnTo>
                  <a:lnTo>
                    <a:pt x="808" y="562"/>
                  </a:lnTo>
                  <a:lnTo>
                    <a:pt x="764" y="570"/>
                  </a:lnTo>
                  <a:lnTo>
                    <a:pt x="720" y="582"/>
                  </a:lnTo>
                  <a:lnTo>
                    <a:pt x="678" y="596"/>
                  </a:lnTo>
                  <a:lnTo>
                    <a:pt x="636" y="610"/>
                  </a:lnTo>
                  <a:lnTo>
                    <a:pt x="596" y="628"/>
                  </a:lnTo>
                  <a:lnTo>
                    <a:pt x="556" y="646"/>
                  </a:lnTo>
                  <a:lnTo>
                    <a:pt x="516" y="666"/>
                  </a:lnTo>
                  <a:lnTo>
                    <a:pt x="478" y="688"/>
                  </a:lnTo>
                  <a:lnTo>
                    <a:pt x="442" y="712"/>
                  </a:lnTo>
                  <a:lnTo>
                    <a:pt x="406" y="738"/>
                  </a:lnTo>
                  <a:lnTo>
                    <a:pt x="372" y="764"/>
                  </a:lnTo>
                  <a:lnTo>
                    <a:pt x="338" y="792"/>
                  </a:lnTo>
                  <a:lnTo>
                    <a:pt x="306" y="822"/>
                  </a:lnTo>
                  <a:lnTo>
                    <a:pt x="276" y="852"/>
                  </a:lnTo>
                  <a:lnTo>
                    <a:pt x="246" y="884"/>
                  </a:lnTo>
                  <a:lnTo>
                    <a:pt x="218" y="919"/>
                  </a:lnTo>
                  <a:lnTo>
                    <a:pt x="192" y="953"/>
                  </a:lnTo>
                  <a:lnTo>
                    <a:pt x="166" y="989"/>
                  </a:lnTo>
                  <a:lnTo>
                    <a:pt x="144" y="1025"/>
                  </a:lnTo>
                  <a:lnTo>
                    <a:pt x="122" y="1063"/>
                  </a:lnTo>
                  <a:lnTo>
                    <a:pt x="102" y="1103"/>
                  </a:lnTo>
                  <a:lnTo>
                    <a:pt x="84" y="1143"/>
                  </a:lnTo>
                  <a:lnTo>
                    <a:pt x="66" y="1183"/>
                  </a:lnTo>
                  <a:lnTo>
                    <a:pt x="52" y="1225"/>
                  </a:lnTo>
                  <a:lnTo>
                    <a:pt x="38" y="1267"/>
                  </a:lnTo>
                  <a:lnTo>
                    <a:pt x="28" y="1311"/>
                  </a:lnTo>
                  <a:lnTo>
                    <a:pt x="18" y="1355"/>
                  </a:lnTo>
                  <a:lnTo>
                    <a:pt x="10" y="1399"/>
                  </a:lnTo>
                  <a:lnTo>
                    <a:pt x="6" y="1445"/>
                  </a:lnTo>
                  <a:lnTo>
                    <a:pt x="2" y="1491"/>
                  </a:lnTo>
                  <a:lnTo>
                    <a:pt x="0" y="1537"/>
                  </a:lnTo>
                  <a:lnTo>
                    <a:pt x="0" y="1537"/>
                  </a:lnTo>
                  <a:lnTo>
                    <a:pt x="2" y="1587"/>
                  </a:lnTo>
                  <a:lnTo>
                    <a:pt x="6" y="1635"/>
                  </a:lnTo>
                  <a:lnTo>
                    <a:pt x="12" y="1683"/>
                  </a:lnTo>
                  <a:lnTo>
                    <a:pt x="20" y="1731"/>
                  </a:lnTo>
                  <a:lnTo>
                    <a:pt x="30" y="1777"/>
                  </a:lnTo>
                  <a:lnTo>
                    <a:pt x="42" y="1823"/>
                  </a:lnTo>
                  <a:lnTo>
                    <a:pt x="56" y="1867"/>
                  </a:lnTo>
                  <a:lnTo>
                    <a:pt x="74" y="1911"/>
                  </a:lnTo>
                  <a:lnTo>
                    <a:pt x="92" y="1953"/>
                  </a:lnTo>
                  <a:lnTo>
                    <a:pt x="112" y="1995"/>
                  </a:lnTo>
                  <a:lnTo>
                    <a:pt x="134" y="2035"/>
                  </a:lnTo>
                  <a:lnTo>
                    <a:pt x="158" y="2075"/>
                  </a:lnTo>
                  <a:lnTo>
                    <a:pt x="184" y="2113"/>
                  </a:lnTo>
                  <a:lnTo>
                    <a:pt x="212" y="2149"/>
                  </a:lnTo>
                  <a:lnTo>
                    <a:pt x="240" y="2185"/>
                  </a:lnTo>
                  <a:lnTo>
                    <a:pt x="272" y="2219"/>
                  </a:lnTo>
                  <a:lnTo>
                    <a:pt x="304" y="2251"/>
                  </a:lnTo>
                  <a:lnTo>
                    <a:pt x="338" y="2283"/>
                  </a:lnTo>
                  <a:lnTo>
                    <a:pt x="372" y="2311"/>
                  </a:lnTo>
                  <a:lnTo>
                    <a:pt x="408" y="2339"/>
                  </a:lnTo>
                  <a:lnTo>
                    <a:pt x="446" y="2365"/>
                  </a:lnTo>
                  <a:lnTo>
                    <a:pt x="486" y="2391"/>
                  </a:lnTo>
                  <a:lnTo>
                    <a:pt x="526" y="2413"/>
                  </a:lnTo>
                  <a:lnTo>
                    <a:pt x="566" y="2435"/>
                  </a:lnTo>
                  <a:lnTo>
                    <a:pt x="610" y="2453"/>
                  </a:lnTo>
                  <a:lnTo>
                    <a:pt x="652" y="2471"/>
                  </a:lnTo>
                  <a:lnTo>
                    <a:pt x="696" y="2485"/>
                  </a:lnTo>
                  <a:lnTo>
                    <a:pt x="742" y="2499"/>
                  </a:lnTo>
                  <a:lnTo>
                    <a:pt x="788" y="2509"/>
                  </a:lnTo>
                  <a:lnTo>
                    <a:pt x="834" y="2519"/>
                  </a:lnTo>
                  <a:lnTo>
                    <a:pt x="882" y="2525"/>
                  </a:lnTo>
                  <a:lnTo>
                    <a:pt x="930" y="2529"/>
                  </a:lnTo>
                  <a:lnTo>
                    <a:pt x="930" y="2529"/>
                  </a:lnTo>
                  <a:close/>
                  <a:moveTo>
                    <a:pt x="3346" y="4992"/>
                  </a:moveTo>
                  <a:lnTo>
                    <a:pt x="1508" y="4992"/>
                  </a:lnTo>
                  <a:lnTo>
                    <a:pt x="1508" y="4546"/>
                  </a:lnTo>
                  <a:lnTo>
                    <a:pt x="3346" y="4546"/>
                  </a:lnTo>
                  <a:lnTo>
                    <a:pt x="3346" y="4992"/>
                  </a:lnTo>
                  <a:close/>
                  <a:moveTo>
                    <a:pt x="4568" y="1537"/>
                  </a:moveTo>
                  <a:lnTo>
                    <a:pt x="4568" y="1537"/>
                  </a:lnTo>
                  <a:lnTo>
                    <a:pt x="4568" y="1571"/>
                  </a:lnTo>
                  <a:lnTo>
                    <a:pt x="4566" y="1603"/>
                  </a:lnTo>
                  <a:lnTo>
                    <a:pt x="4562" y="1633"/>
                  </a:lnTo>
                  <a:lnTo>
                    <a:pt x="4558" y="1665"/>
                  </a:lnTo>
                  <a:lnTo>
                    <a:pt x="4552" y="1695"/>
                  </a:lnTo>
                  <a:lnTo>
                    <a:pt x="4544" y="1725"/>
                  </a:lnTo>
                  <a:lnTo>
                    <a:pt x="4534" y="1755"/>
                  </a:lnTo>
                  <a:lnTo>
                    <a:pt x="4524" y="1785"/>
                  </a:lnTo>
                  <a:lnTo>
                    <a:pt x="4514" y="1813"/>
                  </a:lnTo>
                  <a:lnTo>
                    <a:pt x="4500" y="1841"/>
                  </a:lnTo>
                  <a:lnTo>
                    <a:pt x="4488" y="1867"/>
                  </a:lnTo>
                  <a:lnTo>
                    <a:pt x="4472" y="1895"/>
                  </a:lnTo>
                  <a:lnTo>
                    <a:pt x="4456" y="1921"/>
                  </a:lnTo>
                  <a:lnTo>
                    <a:pt x="4440" y="1945"/>
                  </a:lnTo>
                  <a:lnTo>
                    <a:pt x="4422" y="1969"/>
                  </a:lnTo>
                  <a:lnTo>
                    <a:pt x="4402" y="1993"/>
                  </a:lnTo>
                  <a:lnTo>
                    <a:pt x="4382" y="2015"/>
                  </a:lnTo>
                  <a:lnTo>
                    <a:pt x="4362" y="2037"/>
                  </a:lnTo>
                  <a:lnTo>
                    <a:pt x="4340" y="2059"/>
                  </a:lnTo>
                  <a:lnTo>
                    <a:pt x="4318" y="2079"/>
                  </a:lnTo>
                  <a:lnTo>
                    <a:pt x="4294" y="2097"/>
                  </a:lnTo>
                  <a:lnTo>
                    <a:pt x="4270" y="2115"/>
                  </a:lnTo>
                  <a:lnTo>
                    <a:pt x="4244" y="2133"/>
                  </a:lnTo>
                  <a:lnTo>
                    <a:pt x="4218" y="2149"/>
                  </a:lnTo>
                  <a:lnTo>
                    <a:pt x="4192" y="2163"/>
                  </a:lnTo>
                  <a:lnTo>
                    <a:pt x="4166" y="2177"/>
                  </a:lnTo>
                  <a:lnTo>
                    <a:pt x="4138" y="2189"/>
                  </a:lnTo>
                  <a:lnTo>
                    <a:pt x="4110" y="2201"/>
                  </a:lnTo>
                  <a:lnTo>
                    <a:pt x="4080" y="2211"/>
                  </a:lnTo>
                  <a:lnTo>
                    <a:pt x="4050" y="2221"/>
                  </a:lnTo>
                  <a:lnTo>
                    <a:pt x="4020" y="2227"/>
                  </a:lnTo>
                  <a:lnTo>
                    <a:pt x="3990" y="2235"/>
                  </a:lnTo>
                  <a:lnTo>
                    <a:pt x="3990" y="2235"/>
                  </a:lnTo>
                  <a:lnTo>
                    <a:pt x="3996" y="2187"/>
                  </a:lnTo>
                  <a:lnTo>
                    <a:pt x="4000" y="2139"/>
                  </a:lnTo>
                  <a:lnTo>
                    <a:pt x="4002" y="2091"/>
                  </a:lnTo>
                  <a:lnTo>
                    <a:pt x="4002" y="2041"/>
                  </a:lnTo>
                  <a:lnTo>
                    <a:pt x="4002" y="842"/>
                  </a:lnTo>
                  <a:lnTo>
                    <a:pt x="4002" y="842"/>
                  </a:lnTo>
                  <a:lnTo>
                    <a:pt x="4032" y="850"/>
                  </a:lnTo>
                  <a:lnTo>
                    <a:pt x="4062" y="858"/>
                  </a:lnTo>
                  <a:lnTo>
                    <a:pt x="4092" y="866"/>
                  </a:lnTo>
                  <a:lnTo>
                    <a:pt x="4120" y="878"/>
                  </a:lnTo>
                  <a:lnTo>
                    <a:pt x="4148" y="891"/>
                  </a:lnTo>
                  <a:lnTo>
                    <a:pt x="4174" y="903"/>
                  </a:lnTo>
                  <a:lnTo>
                    <a:pt x="4202" y="917"/>
                  </a:lnTo>
                  <a:lnTo>
                    <a:pt x="4228" y="933"/>
                  </a:lnTo>
                  <a:lnTo>
                    <a:pt x="4252" y="949"/>
                  </a:lnTo>
                  <a:lnTo>
                    <a:pt x="4276" y="965"/>
                  </a:lnTo>
                  <a:lnTo>
                    <a:pt x="4300" y="983"/>
                  </a:lnTo>
                  <a:lnTo>
                    <a:pt x="4324" y="1003"/>
                  </a:lnTo>
                  <a:lnTo>
                    <a:pt x="4346" y="1023"/>
                  </a:lnTo>
                  <a:lnTo>
                    <a:pt x="4366" y="1043"/>
                  </a:lnTo>
                  <a:lnTo>
                    <a:pt x="4388" y="1065"/>
                  </a:lnTo>
                  <a:lnTo>
                    <a:pt x="4406" y="1087"/>
                  </a:lnTo>
                  <a:lnTo>
                    <a:pt x="4426" y="1111"/>
                  </a:lnTo>
                  <a:lnTo>
                    <a:pt x="4442" y="1135"/>
                  </a:lnTo>
                  <a:lnTo>
                    <a:pt x="4460" y="1159"/>
                  </a:lnTo>
                  <a:lnTo>
                    <a:pt x="4474" y="1185"/>
                  </a:lnTo>
                  <a:lnTo>
                    <a:pt x="4490" y="1211"/>
                  </a:lnTo>
                  <a:lnTo>
                    <a:pt x="4502" y="1239"/>
                  </a:lnTo>
                  <a:lnTo>
                    <a:pt x="4514" y="1267"/>
                  </a:lnTo>
                  <a:lnTo>
                    <a:pt x="4526" y="1295"/>
                  </a:lnTo>
                  <a:lnTo>
                    <a:pt x="4536" y="1323"/>
                  </a:lnTo>
                  <a:lnTo>
                    <a:pt x="4544" y="1353"/>
                  </a:lnTo>
                  <a:lnTo>
                    <a:pt x="4552" y="1383"/>
                  </a:lnTo>
                  <a:lnTo>
                    <a:pt x="4558" y="1413"/>
                  </a:lnTo>
                  <a:lnTo>
                    <a:pt x="4562" y="1443"/>
                  </a:lnTo>
                  <a:lnTo>
                    <a:pt x="4566" y="1475"/>
                  </a:lnTo>
                  <a:lnTo>
                    <a:pt x="4568" y="1507"/>
                  </a:lnTo>
                  <a:lnTo>
                    <a:pt x="4568" y="1537"/>
                  </a:lnTo>
                  <a:lnTo>
                    <a:pt x="4568" y="1537"/>
                  </a:lnTo>
                  <a:close/>
                  <a:moveTo>
                    <a:pt x="1138" y="286"/>
                  </a:moveTo>
                  <a:lnTo>
                    <a:pt x="3718" y="286"/>
                  </a:lnTo>
                  <a:lnTo>
                    <a:pt x="3718" y="2041"/>
                  </a:lnTo>
                  <a:lnTo>
                    <a:pt x="3718" y="2041"/>
                  </a:lnTo>
                  <a:lnTo>
                    <a:pt x="3716" y="2107"/>
                  </a:lnTo>
                  <a:lnTo>
                    <a:pt x="3710" y="2173"/>
                  </a:lnTo>
                  <a:lnTo>
                    <a:pt x="3702" y="2237"/>
                  </a:lnTo>
                  <a:lnTo>
                    <a:pt x="3690" y="2301"/>
                  </a:lnTo>
                  <a:lnTo>
                    <a:pt x="3676" y="2363"/>
                  </a:lnTo>
                  <a:lnTo>
                    <a:pt x="3658" y="2425"/>
                  </a:lnTo>
                  <a:lnTo>
                    <a:pt x="3638" y="2485"/>
                  </a:lnTo>
                  <a:lnTo>
                    <a:pt x="3616" y="2543"/>
                  </a:lnTo>
                  <a:lnTo>
                    <a:pt x="3590" y="2599"/>
                  </a:lnTo>
                  <a:lnTo>
                    <a:pt x="3562" y="2655"/>
                  </a:lnTo>
                  <a:lnTo>
                    <a:pt x="3530" y="2709"/>
                  </a:lnTo>
                  <a:lnTo>
                    <a:pt x="3496" y="2761"/>
                  </a:lnTo>
                  <a:lnTo>
                    <a:pt x="3460" y="2813"/>
                  </a:lnTo>
                  <a:lnTo>
                    <a:pt x="3422" y="2861"/>
                  </a:lnTo>
                  <a:lnTo>
                    <a:pt x="3382" y="2907"/>
                  </a:lnTo>
                  <a:lnTo>
                    <a:pt x="3338" y="2953"/>
                  </a:lnTo>
                  <a:lnTo>
                    <a:pt x="3294" y="2995"/>
                  </a:lnTo>
                  <a:lnTo>
                    <a:pt x="3248" y="3035"/>
                  </a:lnTo>
                  <a:lnTo>
                    <a:pt x="3198" y="3075"/>
                  </a:lnTo>
                  <a:lnTo>
                    <a:pt x="3148" y="3111"/>
                  </a:lnTo>
                  <a:lnTo>
                    <a:pt x="3096" y="3143"/>
                  </a:lnTo>
                  <a:lnTo>
                    <a:pt x="3042" y="3175"/>
                  </a:lnTo>
                  <a:lnTo>
                    <a:pt x="2986" y="3203"/>
                  </a:lnTo>
                  <a:lnTo>
                    <a:pt x="2930" y="3229"/>
                  </a:lnTo>
                  <a:lnTo>
                    <a:pt x="2870" y="3253"/>
                  </a:lnTo>
                  <a:lnTo>
                    <a:pt x="2810" y="3273"/>
                  </a:lnTo>
                  <a:lnTo>
                    <a:pt x="2750" y="3289"/>
                  </a:lnTo>
                  <a:lnTo>
                    <a:pt x="2688" y="3305"/>
                  </a:lnTo>
                  <a:lnTo>
                    <a:pt x="2624" y="3315"/>
                  </a:lnTo>
                  <a:lnTo>
                    <a:pt x="2560" y="3323"/>
                  </a:lnTo>
                  <a:lnTo>
                    <a:pt x="2494" y="3329"/>
                  </a:lnTo>
                  <a:lnTo>
                    <a:pt x="2428" y="3331"/>
                  </a:lnTo>
                  <a:lnTo>
                    <a:pt x="2428" y="3331"/>
                  </a:lnTo>
                  <a:lnTo>
                    <a:pt x="2362" y="3329"/>
                  </a:lnTo>
                  <a:lnTo>
                    <a:pt x="2296" y="3323"/>
                  </a:lnTo>
                  <a:lnTo>
                    <a:pt x="2232" y="3315"/>
                  </a:lnTo>
                  <a:lnTo>
                    <a:pt x="2168" y="3305"/>
                  </a:lnTo>
                  <a:lnTo>
                    <a:pt x="2106" y="3289"/>
                  </a:lnTo>
                  <a:lnTo>
                    <a:pt x="2044" y="3273"/>
                  </a:lnTo>
                  <a:lnTo>
                    <a:pt x="1984" y="3253"/>
                  </a:lnTo>
                  <a:lnTo>
                    <a:pt x="1926" y="3229"/>
                  </a:lnTo>
                  <a:lnTo>
                    <a:pt x="1870" y="3203"/>
                  </a:lnTo>
                  <a:lnTo>
                    <a:pt x="1814" y="3175"/>
                  </a:lnTo>
                  <a:lnTo>
                    <a:pt x="1760" y="3143"/>
                  </a:lnTo>
                  <a:lnTo>
                    <a:pt x="1708" y="3111"/>
                  </a:lnTo>
                  <a:lnTo>
                    <a:pt x="1656" y="3075"/>
                  </a:lnTo>
                  <a:lnTo>
                    <a:pt x="1608" y="3035"/>
                  </a:lnTo>
                  <a:lnTo>
                    <a:pt x="1562" y="2995"/>
                  </a:lnTo>
                  <a:lnTo>
                    <a:pt x="1516" y="2953"/>
                  </a:lnTo>
                  <a:lnTo>
                    <a:pt x="1474" y="2907"/>
                  </a:lnTo>
                  <a:lnTo>
                    <a:pt x="1434" y="2861"/>
                  </a:lnTo>
                  <a:lnTo>
                    <a:pt x="1394" y="2813"/>
                  </a:lnTo>
                  <a:lnTo>
                    <a:pt x="1358" y="2761"/>
                  </a:lnTo>
                  <a:lnTo>
                    <a:pt x="1326" y="2709"/>
                  </a:lnTo>
                  <a:lnTo>
                    <a:pt x="1294" y="2655"/>
                  </a:lnTo>
                  <a:lnTo>
                    <a:pt x="1266" y="2599"/>
                  </a:lnTo>
                  <a:lnTo>
                    <a:pt x="1240" y="2543"/>
                  </a:lnTo>
                  <a:lnTo>
                    <a:pt x="1216" y="2485"/>
                  </a:lnTo>
                  <a:lnTo>
                    <a:pt x="1196" y="2425"/>
                  </a:lnTo>
                  <a:lnTo>
                    <a:pt x="1178" y="2363"/>
                  </a:lnTo>
                  <a:lnTo>
                    <a:pt x="1164" y="2301"/>
                  </a:lnTo>
                  <a:lnTo>
                    <a:pt x="1154" y="2237"/>
                  </a:lnTo>
                  <a:lnTo>
                    <a:pt x="1144" y="2173"/>
                  </a:lnTo>
                  <a:lnTo>
                    <a:pt x="1140" y="2107"/>
                  </a:lnTo>
                  <a:lnTo>
                    <a:pt x="1138" y="2041"/>
                  </a:lnTo>
                  <a:lnTo>
                    <a:pt x="1138" y="286"/>
                  </a:lnTo>
                  <a:close/>
                  <a:moveTo>
                    <a:pt x="852" y="842"/>
                  </a:moveTo>
                  <a:lnTo>
                    <a:pt x="852" y="2041"/>
                  </a:lnTo>
                  <a:lnTo>
                    <a:pt x="852" y="2041"/>
                  </a:lnTo>
                  <a:lnTo>
                    <a:pt x="854" y="2091"/>
                  </a:lnTo>
                  <a:lnTo>
                    <a:pt x="856" y="2139"/>
                  </a:lnTo>
                  <a:lnTo>
                    <a:pt x="860" y="2187"/>
                  </a:lnTo>
                  <a:lnTo>
                    <a:pt x="866" y="2235"/>
                  </a:lnTo>
                  <a:lnTo>
                    <a:pt x="866" y="2235"/>
                  </a:lnTo>
                  <a:lnTo>
                    <a:pt x="834" y="2227"/>
                  </a:lnTo>
                  <a:lnTo>
                    <a:pt x="804" y="2221"/>
                  </a:lnTo>
                  <a:lnTo>
                    <a:pt x="776" y="2211"/>
                  </a:lnTo>
                  <a:lnTo>
                    <a:pt x="746" y="2201"/>
                  </a:lnTo>
                  <a:lnTo>
                    <a:pt x="718" y="2189"/>
                  </a:lnTo>
                  <a:lnTo>
                    <a:pt x="690" y="2177"/>
                  </a:lnTo>
                  <a:lnTo>
                    <a:pt x="662" y="2163"/>
                  </a:lnTo>
                  <a:lnTo>
                    <a:pt x="636" y="2149"/>
                  </a:lnTo>
                  <a:lnTo>
                    <a:pt x="610" y="2133"/>
                  </a:lnTo>
                  <a:lnTo>
                    <a:pt x="586" y="2115"/>
                  </a:lnTo>
                  <a:lnTo>
                    <a:pt x="562" y="2097"/>
                  </a:lnTo>
                  <a:lnTo>
                    <a:pt x="538" y="2079"/>
                  </a:lnTo>
                  <a:lnTo>
                    <a:pt x="516" y="2059"/>
                  </a:lnTo>
                  <a:lnTo>
                    <a:pt x="494" y="2037"/>
                  </a:lnTo>
                  <a:lnTo>
                    <a:pt x="472" y="2015"/>
                  </a:lnTo>
                  <a:lnTo>
                    <a:pt x="452" y="1993"/>
                  </a:lnTo>
                  <a:lnTo>
                    <a:pt x="434" y="1969"/>
                  </a:lnTo>
                  <a:lnTo>
                    <a:pt x="416" y="1945"/>
                  </a:lnTo>
                  <a:lnTo>
                    <a:pt x="398" y="1921"/>
                  </a:lnTo>
                  <a:lnTo>
                    <a:pt x="384" y="1895"/>
                  </a:lnTo>
                  <a:lnTo>
                    <a:pt x="368" y="1867"/>
                  </a:lnTo>
                  <a:lnTo>
                    <a:pt x="354" y="1841"/>
                  </a:lnTo>
                  <a:lnTo>
                    <a:pt x="342" y="1813"/>
                  </a:lnTo>
                  <a:lnTo>
                    <a:pt x="330" y="1785"/>
                  </a:lnTo>
                  <a:lnTo>
                    <a:pt x="320" y="1755"/>
                  </a:lnTo>
                  <a:lnTo>
                    <a:pt x="312" y="1725"/>
                  </a:lnTo>
                  <a:lnTo>
                    <a:pt x="304" y="1695"/>
                  </a:lnTo>
                  <a:lnTo>
                    <a:pt x="298" y="1665"/>
                  </a:lnTo>
                  <a:lnTo>
                    <a:pt x="294" y="1633"/>
                  </a:lnTo>
                  <a:lnTo>
                    <a:pt x="290" y="1603"/>
                  </a:lnTo>
                  <a:lnTo>
                    <a:pt x="288" y="1571"/>
                  </a:lnTo>
                  <a:lnTo>
                    <a:pt x="286" y="1537"/>
                  </a:lnTo>
                  <a:lnTo>
                    <a:pt x="286" y="1537"/>
                  </a:lnTo>
                  <a:lnTo>
                    <a:pt x="288" y="1507"/>
                  </a:lnTo>
                  <a:lnTo>
                    <a:pt x="290" y="1475"/>
                  </a:lnTo>
                  <a:lnTo>
                    <a:pt x="292" y="1443"/>
                  </a:lnTo>
                  <a:lnTo>
                    <a:pt x="298" y="1413"/>
                  </a:lnTo>
                  <a:lnTo>
                    <a:pt x="304" y="1383"/>
                  </a:lnTo>
                  <a:lnTo>
                    <a:pt x="312" y="1353"/>
                  </a:lnTo>
                  <a:lnTo>
                    <a:pt x="320" y="1323"/>
                  </a:lnTo>
                  <a:lnTo>
                    <a:pt x="330" y="1295"/>
                  </a:lnTo>
                  <a:lnTo>
                    <a:pt x="340" y="1267"/>
                  </a:lnTo>
                  <a:lnTo>
                    <a:pt x="352" y="1239"/>
                  </a:lnTo>
                  <a:lnTo>
                    <a:pt x="366" y="1211"/>
                  </a:lnTo>
                  <a:lnTo>
                    <a:pt x="380" y="1185"/>
                  </a:lnTo>
                  <a:lnTo>
                    <a:pt x="396" y="1159"/>
                  </a:lnTo>
                  <a:lnTo>
                    <a:pt x="412" y="1135"/>
                  </a:lnTo>
                  <a:lnTo>
                    <a:pt x="430" y="1111"/>
                  </a:lnTo>
                  <a:lnTo>
                    <a:pt x="448" y="1087"/>
                  </a:lnTo>
                  <a:lnTo>
                    <a:pt x="468" y="1065"/>
                  </a:lnTo>
                  <a:lnTo>
                    <a:pt x="488" y="1043"/>
                  </a:lnTo>
                  <a:lnTo>
                    <a:pt x="510" y="1023"/>
                  </a:lnTo>
                  <a:lnTo>
                    <a:pt x="532" y="1003"/>
                  </a:lnTo>
                  <a:lnTo>
                    <a:pt x="554" y="983"/>
                  </a:lnTo>
                  <a:lnTo>
                    <a:pt x="578" y="965"/>
                  </a:lnTo>
                  <a:lnTo>
                    <a:pt x="602" y="949"/>
                  </a:lnTo>
                  <a:lnTo>
                    <a:pt x="628" y="933"/>
                  </a:lnTo>
                  <a:lnTo>
                    <a:pt x="654" y="917"/>
                  </a:lnTo>
                  <a:lnTo>
                    <a:pt x="680" y="903"/>
                  </a:lnTo>
                  <a:lnTo>
                    <a:pt x="708" y="891"/>
                  </a:lnTo>
                  <a:lnTo>
                    <a:pt x="736" y="878"/>
                  </a:lnTo>
                  <a:lnTo>
                    <a:pt x="764" y="866"/>
                  </a:lnTo>
                  <a:lnTo>
                    <a:pt x="792" y="858"/>
                  </a:lnTo>
                  <a:lnTo>
                    <a:pt x="822" y="850"/>
                  </a:lnTo>
                  <a:lnTo>
                    <a:pt x="852" y="842"/>
                  </a:lnTo>
                  <a:lnTo>
                    <a:pt x="852" y="842"/>
                  </a:lnTo>
                  <a:close/>
                </a:path>
              </a:pathLst>
            </a:custGeom>
            <a:solidFill>
              <a:srgbClr val="DCA202"/>
            </a:solidFill>
            <a:ln>
              <a:noFill/>
            </a:ln>
          </p:spPr>
          <p:txBody>
            <a:bodyPr spcFirstLastPara="1" wrap="square" lIns="156350" tIns="78150" rIns="156350" bIns="78150" anchor="t" anchorCtr="0">
              <a:noAutofit/>
            </a:bodyPr>
            <a:lstStyle/>
            <a:p>
              <a:pPr marL="0" marR="0" lvl="0" indent="0" defTabSz="914400" eaLnBrk="1" fontAlgn="auto" latinLnBrk="0" hangingPunct="1">
                <a:lnSpc>
                  <a:spcPct val="100000"/>
                </a:lnSpc>
                <a:spcBef>
                  <a:spcPts val="0"/>
                </a:spcBef>
                <a:spcAft>
                  <a:spcPts val="0"/>
                </a:spcAft>
                <a:buClr>
                  <a:srgbClr val="FFFFFF"/>
                </a:buClr>
                <a:buSzPts val="800"/>
                <a:buFont typeface="Helvetica Neue"/>
                <a:buNone/>
                <a:tabLst/>
                <a:defRPr/>
              </a:pPr>
              <a:endParaRPr kumimoji="0" sz="1600" b="0" i="0" u="none" strike="noStrike" kern="0" cap="none" spc="0" normalizeH="0" baseline="0" noProof="0">
                <a:ln>
                  <a:noFill/>
                </a:ln>
                <a:solidFill>
                  <a:sysClr val="windowText" lastClr="000000"/>
                </a:solidFill>
                <a:effectLst/>
                <a:uLnTx/>
                <a:uFillTx/>
              </a:endParaRPr>
            </a:p>
          </p:txBody>
        </p:sp>
        <p:sp>
          <p:nvSpPr>
            <p:cNvPr id="16" name="Google Shape;114;p4">
              <a:extLst>
                <a:ext uri="{FF2B5EF4-FFF2-40B4-BE49-F238E27FC236}">
                  <a16:creationId xmlns:a16="http://schemas.microsoft.com/office/drawing/2014/main" id="{69EF910E-5493-BE15-AE29-935907B0E0AF}"/>
                </a:ext>
              </a:extLst>
            </p:cNvPr>
            <p:cNvSpPr/>
            <p:nvPr/>
          </p:nvSpPr>
          <p:spPr>
            <a:xfrm>
              <a:off x="4139356" y="3632542"/>
              <a:ext cx="1393868" cy="1535669"/>
            </a:xfrm>
            <a:custGeom>
              <a:avLst/>
              <a:gdLst/>
              <a:ahLst/>
              <a:cxnLst/>
              <a:rect l="l" t="t" r="r" b="b"/>
              <a:pathLst>
                <a:path w="6700" h="6704" extrusionOk="0">
                  <a:moveTo>
                    <a:pt x="0" y="0"/>
                  </a:moveTo>
                  <a:lnTo>
                    <a:pt x="0" y="6704"/>
                  </a:lnTo>
                  <a:lnTo>
                    <a:pt x="6700" y="6704"/>
                  </a:lnTo>
                  <a:lnTo>
                    <a:pt x="6700" y="0"/>
                  </a:lnTo>
                  <a:lnTo>
                    <a:pt x="0" y="0"/>
                  </a:lnTo>
                  <a:close/>
                  <a:moveTo>
                    <a:pt x="6414" y="6418"/>
                  </a:moveTo>
                  <a:lnTo>
                    <a:pt x="284" y="6418"/>
                  </a:lnTo>
                  <a:lnTo>
                    <a:pt x="284" y="286"/>
                  </a:lnTo>
                  <a:lnTo>
                    <a:pt x="6414" y="286"/>
                  </a:lnTo>
                  <a:lnTo>
                    <a:pt x="6414" y="6418"/>
                  </a:lnTo>
                  <a:close/>
                </a:path>
              </a:pathLst>
            </a:custGeom>
            <a:solidFill>
              <a:srgbClr val="DCA202"/>
            </a:solidFill>
            <a:ln>
              <a:noFill/>
            </a:ln>
          </p:spPr>
          <p:txBody>
            <a:bodyPr spcFirstLastPara="1" wrap="square" lIns="156350" tIns="78150" rIns="156350" bIns="78150" anchor="t" anchorCtr="0">
              <a:noAutofit/>
            </a:bodyPr>
            <a:lstStyle/>
            <a:p>
              <a:pPr marL="0" marR="0" lvl="0" indent="0" defTabSz="914400" eaLnBrk="1" fontAlgn="auto" latinLnBrk="0" hangingPunct="1">
                <a:lnSpc>
                  <a:spcPct val="100000"/>
                </a:lnSpc>
                <a:spcBef>
                  <a:spcPts val="0"/>
                </a:spcBef>
                <a:spcAft>
                  <a:spcPts val="0"/>
                </a:spcAft>
                <a:buClr>
                  <a:srgbClr val="FFFFFF"/>
                </a:buClr>
                <a:buSzPts val="800"/>
                <a:buFont typeface="Helvetica Neue"/>
                <a:buNone/>
                <a:tabLst/>
                <a:defRPr/>
              </a:pPr>
              <a:endParaRPr kumimoji="0" sz="1600" b="0" i="0" u="none" strike="noStrike" kern="0" cap="none" spc="0" normalizeH="0" baseline="0" noProof="0">
                <a:ln>
                  <a:noFill/>
                </a:ln>
                <a:solidFill>
                  <a:sysClr val="windowText" lastClr="000000"/>
                </a:solidFill>
                <a:effectLst/>
                <a:uLnTx/>
                <a:uFillTx/>
              </a:endParaRPr>
            </a:p>
          </p:txBody>
        </p:sp>
      </p:grpSp>
      <p:grpSp>
        <p:nvGrpSpPr>
          <p:cNvPr id="17" name="Google Shape;115;p4">
            <a:extLst>
              <a:ext uri="{FF2B5EF4-FFF2-40B4-BE49-F238E27FC236}">
                <a16:creationId xmlns:a16="http://schemas.microsoft.com/office/drawing/2014/main" id="{94FB50EB-CF7C-2775-CAEB-B9C5C3AFBC3E}"/>
              </a:ext>
            </a:extLst>
          </p:cNvPr>
          <p:cNvGrpSpPr/>
          <p:nvPr/>
        </p:nvGrpSpPr>
        <p:grpSpPr>
          <a:xfrm>
            <a:off x="3041637" y="7993273"/>
            <a:ext cx="1260000" cy="1260000"/>
            <a:chOff x="4128211" y="7612246"/>
            <a:chExt cx="1394911" cy="1535666"/>
          </a:xfrm>
        </p:grpSpPr>
        <p:sp>
          <p:nvSpPr>
            <p:cNvPr id="18" name="Google Shape;116;p4">
              <a:extLst>
                <a:ext uri="{FF2B5EF4-FFF2-40B4-BE49-F238E27FC236}">
                  <a16:creationId xmlns:a16="http://schemas.microsoft.com/office/drawing/2014/main" id="{F677AE54-4E8B-90A9-D7B9-F7922048A46D}"/>
                </a:ext>
              </a:extLst>
            </p:cNvPr>
            <p:cNvSpPr/>
            <p:nvPr/>
          </p:nvSpPr>
          <p:spPr>
            <a:xfrm>
              <a:off x="4128211" y="7612246"/>
              <a:ext cx="1394911" cy="1535666"/>
            </a:xfrm>
            <a:custGeom>
              <a:avLst/>
              <a:gdLst/>
              <a:ahLst/>
              <a:cxnLst/>
              <a:rect l="l" t="t" r="r" b="b"/>
              <a:pathLst>
                <a:path w="6696" h="6695" extrusionOk="0">
                  <a:moveTo>
                    <a:pt x="0" y="0"/>
                  </a:moveTo>
                  <a:lnTo>
                    <a:pt x="0" y="6695"/>
                  </a:lnTo>
                  <a:lnTo>
                    <a:pt x="6696" y="6695"/>
                  </a:lnTo>
                  <a:lnTo>
                    <a:pt x="6696" y="0"/>
                  </a:lnTo>
                  <a:lnTo>
                    <a:pt x="0" y="0"/>
                  </a:lnTo>
                  <a:close/>
                  <a:moveTo>
                    <a:pt x="6412" y="286"/>
                  </a:moveTo>
                  <a:lnTo>
                    <a:pt x="6412" y="3154"/>
                  </a:lnTo>
                  <a:lnTo>
                    <a:pt x="6412" y="3154"/>
                  </a:lnTo>
                  <a:lnTo>
                    <a:pt x="6354" y="3084"/>
                  </a:lnTo>
                  <a:lnTo>
                    <a:pt x="6282" y="3002"/>
                  </a:lnTo>
                  <a:lnTo>
                    <a:pt x="6196" y="2906"/>
                  </a:lnTo>
                  <a:lnTo>
                    <a:pt x="6098" y="2802"/>
                  </a:lnTo>
                  <a:lnTo>
                    <a:pt x="5988" y="2690"/>
                  </a:lnTo>
                  <a:lnTo>
                    <a:pt x="5864" y="2572"/>
                  </a:lnTo>
                  <a:lnTo>
                    <a:pt x="5800" y="2512"/>
                  </a:lnTo>
                  <a:lnTo>
                    <a:pt x="5730" y="2450"/>
                  </a:lnTo>
                  <a:lnTo>
                    <a:pt x="5660" y="2388"/>
                  </a:lnTo>
                  <a:lnTo>
                    <a:pt x="5586" y="2326"/>
                  </a:lnTo>
                  <a:lnTo>
                    <a:pt x="5586" y="2326"/>
                  </a:lnTo>
                  <a:lnTo>
                    <a:pt x="5516" y="2268"/>
                  </a:lnTo>
                  <a:lnTo>
                    <a:pt x="5446" y="2212"/>
                  </a:lnTo>
                  <a:lnTo>
                    <a:pt x="5376" y="2160"/>
                  </a:lnTo>
                  <a:lnTo>
                    <a:pt x="5306" y="2108"/>
                  </a:lnTo>
                  <a:lnTo>
                    <a:pt x="5234" y="2058"/>
                  </a:lnTo>
                  <a:lnTo>
                    <a:pt x="5164" y="2008"/>
                  </a:lnTo>
                  <a:lnTo>
                    <a:pt x="5094" y="1962"/>
                  </a:lnTo>
                  <a:lnTo>
                    <a:pt x="5024" y="1916"/>
                  </a:lnTo>
                  <a:lnTo>
                    <a:pt x="4951" y="1874"/>
                  </a:lnTo>
                  <a:lnTo>
                    <a:pt x="4881" y="1832"/>
                  </a:lnTo>
                  <a:lnTo>
                    <a:pt x="4811" y="1792"/>
                  </a:lnTo>
                  <a:lnTo>
                    <a:pt x="4739" y="1754"/>
                  </a:lnTo>
                  <a:lnTo>
                    <a:pt x="4669" y="1718"/>
                  </a:lnTo>
                  <a:lnTo>
                    <a:pt x="4599" y="1684"/>
                  </a:lnTo>
                  <a:lnTo>
                    <a:pt x="4527" y="1652"/>
                  </a:lnTo>
                  <a:lnTo>
                    <a:pt x="4457" y="1620"/>
                  </a:lnTo>
                  <a:lnTo>
                    <a:pt x="4387" y="1592"/>
                  </a:lnTo>
                  <a:lnTo>
                    <a:pt x="4315" y="1564"/>
                  </a:lnTo>
                  <a:lnTo>
                    <a:pt x="4245" y="1540"/>
                  </a:lnTo>
                  <a:lnTo>
                    <a:pt x="4175" y="1516"/>
                  </a:lnTo>
                  <a:lnTo>
                    <a:pt x="4105" y="1494"/>
                  </a:lnTo>
                  <a:lnTo>
                    <a:pt x="4035" y="1474"/>
                  </a:lnTo>
                  <a:lnTo>
                    <a:pt x="3965" y="1456"/>
                  </a:lnTo>
                  <a:lnTo>
                    <a:pt x="3897" y="1440"/>
                  </a:lnTo>
                  <a:lnTo>
                    <a:pt x="3827" y="1426"/>
                  </a:lnTo>
                  <a:lnTo>
                    <a:pt x="3757" y="1414"/>
                  </a:lnTo>
                  <a:lnTo>
                    <a:pt x="3689" y="1404"/>
                  </a:lnTo>
                  <a:lnTo>
                    <a:pt x="3621" y="1396"/>
                  </a:lnTo>
                  <a:lnTo>
                    <a:pt x="3551" y="1388"/>
                  </a:lnTo>
                  <a:lnTo>
                    <a:pt x="3483" y="1384"/>
                  </a:lnTo>
                  <a:lnTo>
                    <a:pt x="3415" y="1380"/>
                  </a:lnTo>
                  <a:lnTo>
                    <a:pt x="3349" y="1380"/>
                  </a:lnTo>
                  <a:lnTo>
                    <a:pt x="3349" y="1380"/>
                  </a:lnTo>
                  <a:lnTo>
                    <a:pt x="3281" y="1380"/>
                  </a:lnTo>
                  <a:lnTo>
                    <a:pt x="3213" y="1384"/>
                  </a:lnTo>
                  <a:lnTo>
                    <a:pt x="3145" y="1388"/>
                  </a:lnTo>
                  <a:lnTo>
                    <a:pt x="3077" y="1396"/>
                  </a:lnTo>
                  <a:lnTo>
                    <a:pt x="3007" y="1404"/>
                  </a:lnTo>
                  <a:lnTo>
                    <a:pt x="2939" y="1414"/>
                  </a:lnTo>
                  <a:lnTo>
                    <a:pt x="2869" y="1426"/>
                  </a:lnTo>
                  <a:lnTo>
                    <a:pt x="2801" y="1440"/>
                  </a:lnTo>
                  <a:lnTo>
                    <a:pt x="2731" y="1456"/>
                  </a:lnTo>
                  <a:lnTo>
                    <a:pt x="2661" y="1474"/>
                  </a:lnTo>
                  <a:lnTo>
                    <a:pt x="2591" y="1494"/>
                  </a:lnTo>
                  <a:lnTo>
                    <a:pt x="2521" y="1516"/>
                  </a:lnTo>
                  <a:lnTo>
                    <a:pt x="2451" y="1540"/>
                  </a:lnTo>
                  <a:lnTo>
                    <a:pt x="2381" y="1564"/>
                  </a:lnTo>
                  <a:lnTo>
                    <a:pt x="2311" y="1592"/>
                  </a:lnTo>
                  <a:lnTo>
                    <a:pt x="2239" y="1620"/>
                  </a:lnTo>
                  <a:lnTo>
                    <a:pt x="2169" y="1652"/>
                  </a:lnTo>
                  <a:lnTo>
                    <a:pt x="2099" y="1684"/>
                  </a:lnTo>
                  <a:lnTo>
                    <a:pt x="2027" y="1718"/>
                  </a:lnTo>
                  <a:lnTo>
                    <a:pt x="1957" y="1754"/>
                  </a:lnTo>
                  <a:lnTo>
                    <a:pt x="1887" y="1792"/>
                  </a:lnTo>
                  <a:lnTo>
                    <a:pt x="1815" y="1832"/>
                  </a:lnTo>
                  <a:lnTo>
                    <a:pt x="1745" y="1874"/>
                  </a:lnTo>
                  <a:lnTo>
                    <a:pt x="1675" y="1916"/>
                  </a:lnTo>
                  <a:lnTo>
                    <a:pt x="1602" y="1962"/>
                  </a:lnTo>
                  <a:lnTo>
                    <a:pt x="1532" y="2008"/>
                  </a:lnTo>
                  <a:lnTo>
                    <a:pt x="1462" y="2058"/>
                  </a:lnTo>
                  <a:lnTo>
                    <a:pt x="1392" y="2108"/>
                  </a:lnTo>
                  <a:lnTo>
                    <a:pt x="1320" y="2160"/>
                  </a:lnTo>
                  <a:lnTo>
                    <a:pt x="1250" y="2212"/>
                  </a:lnTo>
                  <a:lnTo>
                    <a:pt x="1180" y="2268"/>
                  </a:lnTo>
                  <a:lnTo>
                    <a:pt x="1110" y="2326"/>
                  </a:lnTo>
                  <a:lnTo>
                    <a:pt x="1110" y="2326"/>
                  </a:lnTo>
                  <a:lnTo>
                    <a:pt x="1036" y="2388"/>
                  </a:lnTo>
                  <a:lnTo>
                    <a:pt x="966" y="2450"/>
                  </a:lnTo>
                  <a:lnTo>
                    <a:pt x="898" y="2512"/>
                  </a:lnTo>
                  <a:lnTo>
                    <a:pt x="832" y="2572"/>
                  </a:lnTo>
                  <a:lnTo>
                    <a:pt x="708" y="2690"/>
                  </a:lnTo>
                  <a:lnTo>
                    <a:pt x="598" y="2802"/>
                  </a:lnTo>
                  <a:lnTo>
                    <a:pt x="500" y="2906"/>
                  </a:lnTo>
                  <a:lnTo>
                    <a:pt x="414" y="3002"/>
                  </a:lnTo>
                  <a:lnTo>
                    <a:pt x="342" y="3084"/>
                  </a:lnTo>
                  <a:lnTo>
                    <a:pt x="286" y="3154"/>
                  </a:lnTo>
                  <a:lnTo>
                    <a:pt x="286" y="286"/>
                  </a:lnTo>
                  <a:lnTo>
                    <a:pt x="6412" y="286"/>
                  </a:lnTo>
                  <a:close/>
                  <a:moveTo>
                    <a:pt x="6200" y="3348"/>
                  </a:moveTo>
                  <a:lnTo>
                    <a:pt x="6200" y="3348"/>
                  </a:lnTo>
                  <a:lnTo>
                    <a:pt x="6136" y="3423"/>
                  </a:lnTo>
                  <a:lnTo>
                    <a:pt x="6052" y="3521"/>
                  </a:lnTo>
                  <a:lnTo>
                    <a:pt x="5948" y="3633"/>
                  </a:lnTo>
                  <a:lnTo>
                    <a:pt x="5890" y="3695"/>
                  </a:lnTo>
                  <a:lnTo>
                    <a:pt x="5826" y="3759"/>
                  </a:lnTo>
                  <a:lnTo>
                    <a:pt x="5760" y="3825"/>
                  </a:lnTo>
                  <a:lnTo>
                    <a:pt x="5688" y="3893"/>
                  </a:lnTo>
                  <a:lnTo>
                    <a:pt x="5614" y="3963"/>
                  </a:lnTo>
                  <a:lnTo>
                    <a:pt x="5534" y="4035"/>
                  </a:lnTo>
                  <a:lnTo>
                    <a:pt x="5452" y="4105"/>
                  </a:lnTo>
                  <a:lnTo>
                    <a:pt x="5366" y="4177"/>
                  </a:lnTo>
                  <a:lnTo>
                    <a:pt x="5276" y="4249"/>
                  </a:lnTo>
                  <a:lnTo>
                    <a:pt x="5184" y="4321"/>
                  </a:lnTo>
                  <a:lnTo>
                    <a:pt x="5088" y="4391"/>
                  </a:lnTo>
                  <a:lnTo>
                    <a:pt x="4987" y="4459"/>
                  </a:lnTo>
                  <a:lnTo>
                    <a:pt x="4885" y="4525"/>
                  </a:lnTo>
                  <a:lnTo>
                    <a:pt x="4781" y="4589"/>
                  </a:lnTo>
                  <a:lnTo>
                    <a:pt x="4673" y="4651"/>
                  </a:lnTo>
                  <a:lnTo>
                    <a:pt x="4563" y="4711"/>
                  </a:lnTo>
                  <a:lnTo>
                    <a:pt x="4449" y="4765"/>
                  </a:lnTo>
                  <a:lnTo>
                    <a:pt x="4393" y="4791"/>
                  </a:lnTo>
                  <a:lnTo>
                    <a:pt x="4335" y="4815"/>
                  </a:lnTo>
                  <a:lnTo>
                    <a:pt x="4277" y="4839"/>
                  </a:lnTo>
                  <a:lnTo>
                    <a:pt x="4217" y="4863"/>
                  </a:lnTo>
                  <a:lnTo>
                    <a:pt x="4159" y="4883"/>
                  </a:lnTo>
                  <a:lnTo>
                    <a:pt x="4099" y="4905"/>
                  </a:lnTo>
                  <a:lnTo>
                    <a:pt x="4039" y="4923"/>
                  </a:lnTo>
                  <a:lnTo>
                    <a:pt x="3977" y="4941"/>
                  </a:lnTo>
                  <a:lnTo>
                    <a:pt x="3917" y="4957"/>
                  </a:lnTo>
                  <a:lnTo>
                    <a:pt x="3855" y="4971"/>
                  </a:lnTo>
                  <a:lnTo>
                    <a:pt x="3793" y="4985"/>
                  </a:lnTo>
                  <a:lnTo>
                    <a:pt x="3731" y="4995"/>
                  </a:lnTo>
                  <a:lnTo>
                    <a:pt x="3667" y="5005"/>
                  </a:lnTo>
                  <a:lnTo>
                    <a:pt x="3605" y="5015"/>
                  </a:lnTo>
                  <a:lnTo>
                    <a:pt x="3541" y="5021"/>
                  </a:lnTo>
                  <a:lnTo>
                    <a:pt x="3477" y="5025"/>
                  </a:lnTo>
                  <a:lnTo>
                    <a:pt x="3413" y="5029"/>
                  </a:lnTo>
                  <a:lnTo>
                    <a:pt x="3349" y="5029"/>
                  </a:lnTo>
                  <a:lnTo>
                    <a:pt x="3349" y="5029"/>
                  </a:lnTo>
                  <a:lnTo>
                    <a:pt x="3283" y="5029"/>
                  </a:lnTo>
                  <a:lnTo>
                    <a:pt x="3219" y="5025"/>
                  </a:lnTo>
                  <a:lnTo>
                    <a:pt x="3155" y="5021"/>
                  </a:lnTo>
                  <a:lnTo>
                    <a:pt x="3093" y="5015"/>
                  </a:lnTo>
                  <a:lnTo>
                    <a:pt x="3029" y="5005"/>
                  </a:lnTo>
                  <a:lnTo>
                    <a:pt x="2965" y="4995"/>
                  </a:lnTo>
                  <a:lnTo>
                    <a:pt x="2903" y="4985"/>
                  </a:lnTo>
                  <a:lnTo>
                    <a:pt x="2841" y="4971"/>
                  </a:lnTo>
                  <a:lnTo>
                    <a:pt x="2779" y="4957"/>
                  </a:lnTo>
                  <a:lnTo>
                    <a:pt x="2719" y="4941"/>
                  </a:lnTo>
                  <a:lnTo>
                    <a:pt x="2657" y="4923"/>
                  </a:lnTo>
                  <a:lnTo>
                    <a:pt x="2597" y="4905"/>
                  </a:lnTo>
                  <a:lnTo>
                    <a:pt x="2537" y="4883"/>
                  </a:lnTo>
                  <a:lnTo>
                    <a:pt x="2479" y="4863"/>
                  </a:lnTo>
                  <a:lnTo>
                    <a:pt x="2419" y="4839"/>
                  </a:lnTo>
                  <a:lnTo>
                    <a:pt x="2361" y="4815"/>
                  </a:lnTo>
                  <a:lnTo>
                    <a:pt x="2303" y="4791"/>
                  </a:lnTo>
                  <a:lnTo>
                    <a:pt x="2247" y="4765"/>
                  </a:lnTo>
                  <a:lnTo>
                    <a:pt x="2133" y="4709"/>
                  </a:lnTo>
                  <a:lnTo>
                    <a:pt x="2023" y="4651"/>
                  </a:lnTo>
                  <a:lnTo>
                    <a:pt x="1917" y="4589"/>
                  </a:lnTo>
                  <a:lnTo>
                    <a:pt x="1811" y="4525"/>
                  </a:lnTo>
                  <a:lnTo>
                    <a:pt x="1709" y="4459"/>
                  </a:lnTo>
                  <a:lnTo>
                    <a:pt x="1608" y="4391"/>
                  </a:lnTo>
                  <a:lnTo>
                    <a:pt x="1512" y="4321"/>
                  </a:lnTo>
                  <a:lnTo>
                    <a:pt x="1420" y="4249"/>
                  </a:lnTo>
                  <a:lnTo>
                    <a:pt x="1330" y="4177"/>
                  </a:lnTo>
                  <a:lnTo>
                    <a:pt x="1244" y="4105"/>
                  </a:lnTo>
                  <a:lnTo>
                    <a:pt x="1162" y="4035"/>
                  </a:lnTo>
                  <a:lnTo>
                    <a:pt x="1082" y="3963"/>
                  </a:lnTo>
                  <a:lnTo>
                    <a:pt x="1008" y="3893"/>
                  </a:lnTo>
                  <a:lnTo>
                    <a:pt x="936" y="3825"/>
                  </a:lnTo>
                  <a:lnTo>
                    <a:pt x="870" y="3759"/>
                  </a:lnTo>
                  <a:lnTo>
                    <a:pt x="806" y="3695"/>
                  </a:lnTo>
                  <a:lnTo>
                    <a:pt x="748" y="3633"/>
                  </a:lnTo>
                  <a:lnTo>
                    <a:pt x="644" y="3521"/>
                  </a:lnTo>
                  <a:lnTo>
                    <a:pt x="560" y="3423"/>
                  </a:lnTo>
                  <a:lnTo>
                    <a:pt x="496" y="3348"/>
                  </a:lnTo>
                  <a:lnTo>
                    <a:pt x="496" y="3348"/>
                  </a:lnTo>
                  <a:lnTo>
                    <a:pt x="560" y="3270"/>
                  </a:lnTo>
                  <a:lnTo>
                    <a:pt x="644" y="3174"/>
                  </a:lnTo>
                  <a:lnTo>
                    <a:pt x="748" y="3062"/>
                  </a:lnTo>
                  <a:lnTo>
                    <a:pt x="806" y="3000"/>
                  </a:lnTo>
                  <a:lnTo>
                    <a:pt x="868" y="2936"/>
                  </a:lnTo>
                  <a:lnTo>
                    <a:pt x="936" y="2870"/>
                  </a:lnTo>
                  <a:lnTo>
                    <a:pt x="1006" y="2800"/>
                  </a:lnTo>
                  <a:lnTo>
                    <a:pt x="1082" y="2732"/>
                  </a:lnTo>
                  <a:lnTo>
                    <a:pt x="1160" y="2660"/>
                  </a:lnTo>
                  <a:lnTo>
                    <a:pt x="1244" y="2588"/>
                  </a:lnTo>
                  <a:lnTo>
                    <a:pt x="1330" y="2516"/>
                  </a:lnTo>
                  <a:lnTo>
                    <a:pt x="1418" y="2446"/>
                  </a:lnTo>
                  <a:lnTo>
                    <a:pt x="1512" y="2374"/>
                  </a:lnTo>
                  <a:lnTo>
                    <a:pt x="1608" y="2304"/>
                  </a:lnTo>
                  <a:lnTo>
                    <a:pt x="1709" y="2236"/>
                  </a:lnTo>
                  <a:lnTo>
                    <a:pt x="1811" y="2168"/>
                  </a:lnTo>
                  <a:lnTo>
                    <a:pt x="1915" y="2104"/>
                  </a:lnTo>
                  <a:lnTo>
                    <a:pt x="2023" y="2042"/>
                  </a:lnTo>
                  <a:lnTo>
                    <a:pt x="2133" y="1984"/>
                  </a:lnTo>
                  <a:lnTo>
                    <a:pt x="2245" y="1930"/>
                  </a:lnTo>
                  <a:lnTo>
                    <a:pt x="2303" y="1904"/>
                  </a:lnTo>
                  <a:lnTo>
                    <a:pt x="2361" y="1878"/>
                  </a:lnTo>
                  <a:lnTo>
                    <a:pt x="2419" y="1854"/>
                  </a:lnTo>
                  <a:lnTo>
                    <a:pt x="2477" y="1832"/>
                  </a:lnTo>
                  <a:lnTo>
                    <a:pt x="2537" y="1810"/>
                  </a:lnTo>
                  <a:lnTo>
                    <a:pt x="2597" y="1790"/>
                  </a:lnTo>
                  <a:lnTo>
                    <a:pt x="2657" y="1772"/>
                  </a:lnTo>
                  <a:lnTo>
                    <a:pt x="2717" y="1754"/>
                  </a:lnTo>
                  <a:lnTo>
                    <a:pt x="2779" y="1738"/>
                  </a:lnTo>
                  <a:lnTo>
                    <a:pt x="2841" y="1724"/>
                  </a:lnTo>
                  <a:lnTo>
                    <a:pt x="2903" y="1710"/>
                  </a:lnTo>
                  <a:lnTo>
                    <a:pt x="2965" y="1698"/>
                  </a:lnTo>
                  <a:lnTo>
                    <a:pt x="3029" y="1688"/>
                  </a:lnTo>
                  <a:lnTo>
                    <a:pt x="3091" y="1680"/>
                  </a:lnTo>
                  <a:lnTo>
                    <a:pt x="3155" y="1674"/>
                  </a:lnTo>
                  <a:lnTo>
                    <a:pt x="3219" y="1670"/>
                  </a:lnTo>
                  <a:lnTo>
                    <a:pt x="3283" y="1666"/>
                  </a:lnTo>
                  <a:lnTo>
                    <a:pt x="3349" y="1666"/>
                  </a:lnTo>
                  <a:lnTo>
                    <a:pt x="3349" y="1666"/>
                  </a:lnTo>
                  <a:lnTo>
                    <a:pt x="3413" y="1666"/>
                  </a:lnTo>
                  <a:lnTo>
                    <a:pt x="3477" y="1670"/>
                  </a:lnTo>
                  <a:lnTo>
                    <a:pt x="3541" y="1674"/>
                  </a:lnTo>
                  <a:lnTo>
                    <a:pt x="3605" y="1680"/>
                  </a:lnTo>
                  <a:lnTo>
                    <a:pt x="3667" y="1688"/>
                  </a:lnTo>
                  <a:lnTo>
                    <a:pt x="3731" y="1698"/>
                  </a:lnTo>
                  <a:lnTo>
                    <a:pt x="3793" y="1710"/>
                  </a:lnTo>
                  <a:lnTo>
                    <a:pt x="3855" y="1724"/>
                  </a:lnTo>
                  <a:lnTo>
                    <a:pt x="3917" y="1738"/>
                  </a:lnTo>
                  <a:lnTo>
                    <a:pt x="3977" y="1754"/>
                  </a:lnTo>
                  <a:lnTo>
                    <a:pt x="4039" y="1772"/>
                  </a:lnTo>
                  <a:lnTo>
                    <a:pt x="4099" y="1790"/>
                  </a:lnTo>
                  <a:lnTo>
                    <a:pt x="4159" y="1810"/>
                  </a:lnTo>
                  <a:lnTo>
                    <a:pt x="4217" y="1832"/>
                  </a:lnTo>
                  <a:lnTo>
                    <a:pt x="4277" y="1854"/>
                  </a:lnTo>
                  <a:lnTo>
                    <a:pt x="4335" y="1878"/>
                  </a:lnTo>
                  <a:lnTo>
                    <a:pt x="4393" y="1904"/>
                  </a:lnTo>
                  <a:lnTo>
                    <a:pt x="4449" y="1930"/>
                  </a:lnTo>
                  <a:lnTo>
                    <a:pt x="4563" y="1984"/>
                  </a:lnTo>
                  <a:lnTo>
                    <a:pt x="4673" y="2042"/>
                  </a:lnTo>
                  <a:lnTo>
                    <a:pt x="4781" y="2104"/>
                  </a:lnTo>
                  <a:lnTo>
                    <a:pt x="4885" y="2168"/>
                  </a:lnTo>
                  <a:lnTo>
                    <a:pt x="4987" y="2236"/>
                  </a:lnTo>
                  <a:lnTo>
                    <a:pt x="5088" y="2304"/>
                  </a:lnTo>
                  <a:lnTo>
                    <a:pt x="5184" y="2374"/>
                  </a:lnTo>
                  <a:lnTo>
                    <a:pt x="5276" y="2446"/>
                  </a:lnTo>
                  <a:lnTo>
                    <a:pt x="5366" y="2516"/>
                  </a:lnTo>
                  <a:lnTo>
                    <a:pt x="5452" y="2588"/>
                  </a:lnTo>
                  <a:lnTo>
                    <a:pt x="5534" y="2660"/>
                  </a:lnTo>
                  <a:lnTo>
                    <a:pt x="5614" y="2732"/>
                  </a:lnTo>
                  <a:lnTo>
                    <a:pt x="5688" y="2802"/>
                  </a:lnTo>
                  <a:lnTo>
                    <a:pt x="5760" y="2870"/>
                  </a:lnTo>
                  <a:lnTo>
                    <a:pt x="5826" y="2936"/>
                  </a:lnTo>
                  <a:lnTo>
                    <a:pt x="5890" y="3000"/>
                  </a:lnTo>
                  <a:lnTo>
                    <a:pt x="5948" y="3062"/>
                  </a:lnTo>
                  <a:lnTo>
                    <a:pt x="6052" y="3174"/>
                  </a:lnTo>
                  <a:lnTo>
                    <a:pt x="6136" y="3270"/>
                  </a:lnTo>
                  <a:lnTo>
                    <a:pt x="6200" y="3348"/>
                  </a:lnTo>
                  <a:lnTo>
                    <a:pt x="6200" y="3348"/>
                  </a:lnTo>
                  <a:close/>
                  <a:moveTo>
                    <a:pt x="286" y="6409"/>
                  </a:moveTo>
                  <a:lnTo>
                    <a:pt x="286" y="3541"/>
                  </a:lnTo>
                  <a:lnTo>
                    <a:pt x="286" y="3541"/>
                  </a:lnTo>
                  <a:lnTo>
                    <a:pt x="342" y="3611"/>
                  </a:lnTo>
                  <a:lnTo>
                    <a:pt x="414" y="3693"/>
                  </a:lnTo>
                  <a:lnTo>
                    <a:pt x="500" y="3787"/>
                  </a:lnTo>
                  <a:lnTo>
                    <a:pt x="598" y="3891"/>
                  </a:lnTo>
                  <a:lnTo>
                    <a:pt x="708" y="4005"/>
                  </a:lnTo>
                  <a:lnTo>
                    <a:pt x="832" y="4123"/>
                  </a:lnTo>
                  <a:lnTo>
                    <a:pt x="898" y="4183"/>
                  </a:lnTo>
                  <a:lnTo>
                    <a:pt x="966" y="4245"/>
                  </a:lnTo>
                  <a:lnTo>
                    <a:pt x="1036" y="4307"/>
                  </a:lnTo>
                  <a:lnTo>
                    <a:pt x="1110" y="4369"/>
                  </a:lnTo>
                  <a:lnTo>
                    <a:pt x="1110" y="4369"/>
                  </a:lnTo>
                  <a:lnTo>
                    <a:pt x="1180" y="4427"/>
                  </a:lnTo>
                  <a:lnTo>
                    <a:pt x="1250" y="4481"/>
                  </a:lnTo>
                  <a:lnTo>
                    <a:pt x="1320" y="4535"/>
                  </a:lnTo>
                  <a:lnTo>
                    <a:pt x="1392" y="4587"/>
                  </a:lnTo>
                  <a:lnTo>
                    <a:pt x="1462" y="4637"/>
                  </a:lnTo>
                  <a:lnTo>
                    <a:pt x="1532" y="4685"/>
                  </a:lnTo>
                  <a:lnTo>
                    <a:pt x="1602" y="4733"/>
                  </a:lnTo>
                  <a:lnTo>
                    <a:pt x="1675" y="4777"/>
                  </a:lnTo>
                  <a:lnTo>
                    <a:pt x="1745" y="4821"/>
                  </a:lnTo>
                  <a:lnTo>
                    <a:pt x="1815" y="4863"/>
                  </a:lnTo>
                  <a:lnTo>
                    <a:pt x="1887" y="4903"/>
                  </a:lnTo>
                  <a:lnTo>
                    <a:pt x="1957" y="4941"/>
                  </a:lnTo>
                  <a:lnTo>
                    <a:pt x="2027" y="4977"/>
                  </a:lnTo>
                  <a:lnTo>
                    <a:pt x="2099" y="5011"/>
                  </a:lnTo>
                  <a:lnTo>
                    <a:pt x="2169" y="5043"/>
                  </a:lnTo>
                  <a:lnTo>
                    <a:pt x="2239" y="5073"/>
                  </a:lnTo>
                  <a:lnTo>
                    <a:pt x="2311" y="5103"/>
                  </a:lnTo>
                  <a:lnTo>
                    <a:pt x="2381" y="5129"/>
                  </a:lnTo>
                  <a:lnTo>
                    <a:pt x="2451" y="5155"/>
                  </a:lnTo>
                  <a:lnTo>
                    <a:pt x="2521" y="5179"/>
                  </a:lnTo>
                  <a:lnTo>
                    <a:pt x="2591" y="5201"/>
                  </a:lnTo>
                  <a:lnTo>
                    <a:pt x="2661" y="5219"/>
                  </a:lnTo>
                  <a:lnTo>
                    <a:pt x="2731" y="5237"/>
                  </a:lnTo>
                  <a:lnTo>
                    <a:pt x="2801" y="5253"/>
                  </a:lnTo>
                  <a:lnTo>
                    <a:pt x="2869" y="5267"/>
                  </a:lnTo>
                  <a:lnTo>
                    <a:pt x="2939" y="5281"/>
                  </a:lnTo>
                  <a:lnTo>
                    <a:pt x="3007" y="5291"/>
                  </a:lnTo>
                  <a:lnTo>
                    <a:pt x="3077" y="5299"/>
                  </a:lnTo>
                  <a:lnTo>
                    <a:pt x="3145" y="5305"/>
                  </a:lnTo>
                  <a:lnTo>
                    <a:pt x="3213" y="5311"/>
                  </a:lnTo>
                  <a:lnTo>
                    <a:pt x="3281" y="5313"/>
                  </a:lnTo>
                  <a:lnTo>
                    <a:pt x="3349" y="5315"/>
                  </a:lnTo>
                  <a:lnTo>
                    <a:pt x="3349" y="5315"/>
                  </a:lnTo>
                  <a:lnTo>
                    <a:pt x="3415" y="5313"/>
                  </a:lnTo>
                  <a:lnTo>
                    <a:pt x="3483" y="5311"/>
                  </a:lnTo>
                  <a:lnTo>
                    <a:pt x="3551" y="5305"/>
                  </a:lnTo>
                  <a:lnTo>
                    <a:pt x="3621" y="5299"/>
                  </a:lnTo>
                  <a:lnTo>
                    <a:pt x="3689" y="5291"/>
                  </a:lnTo>
                  <a:lnTo>
                    <a:pt x="3757" y="5281"/>
                  </a:lnTo>
                  <a:lnTo>
                    <a:pt x="3827" y="5267"/>
                  </a:lnTo>
                  <a:lnTo>
                    <a:pt x="3897" y="5253"/>
                  </a:lnTo>
                  <a:lnTo>
                    <a:pt x="3965" y="5237"/>
                  </a:lnTo>
                  <a:lnTo>
                    <a:pt x="4035" y="5219"/>
                  </a:lnTo>
                  <a:lnTo>
                    <a:pt x="4105" y="5201"/>
                  </a:lnTo>
                  <a:lnTo>
                    <a:pt x="4175" y="5179"/>
                  </a:lnTo>
                  <a:lnTo>
                    <a:pt x="4245" y="5155"/>
                  </a:lnTo>
                  <a:lnTo>
                    <a:pt x="4315" y="5129"/>
                  </a:lnTo>
                  <a:lnTo>
                    <a:pt x="4387" y="5103"/>
                  </a:lnTo>
                  <a:lnTo>
                    <a:pt x="4457" y="5073"/>
                  </a:lnTo>
                  <a:lnTo>
                    <a:pt x="4527" y="5043"/>
                  </a:lnTo>
                  <a:lnTo>
                    <a:pt x="4599" y="5011"/>
                  </a:lnTo>
                  <a:lnTo>
                    <a:pt x="4669" y="4977"/>
                  </a:lnTo>
                  <a:lnTo>
                    <a:pt x="4739" y="4941"/>
                  </a:lnTo>
                  <a:lnTo>
                    <a:pt x="4811" y="4903"/>
                  </a:lnTo>
                  <a:lnTo>
                    <a:pt x="4881" y="4863"/>
                  </a:lnTo>
                  <a:lnTo>
                    <a:pt x="4951" y="4821"/>
                  </a:lnTo>
                  <a:lnTo>
                    <a:pt x="5024" y="4777"/>
                  </a:lnTo>
                  <a:lnTo>
                    <a:pt x="5094" y="4733"/>
                  </a:lnTo>
                  <a:lnTo>
                    <a:pt x="5164" y="4685"/>
                  </a:lnTo>
                  <a:lnTo>
                    <a:pt x="5234" y="4637"/>
                  </a:lnTo>
                  <a:lnTo>
                    <a:pt x="5306" y="4587"/>
                  </a:lnTo>
                  <a:lnTo>
                    <a:pt x="5376" y="4535"/>
                  </a:lnTo>
                  <a:lnTo>
                    <a:pt x="5446" y="4481"/>
                  </a:lnTo>
                  <a:lnTo>
                    <a:pt x="5516" y="4427"/>
                  </a:lnTo>
                  <a:lnTo>
                    <a:pt x="5586" y="4369"/>
                  </a:lnTo>
                  <a:lnTo>
                    <a:pt x="5586" y="4369"/>
                  </a:lnTo>
                  <a:lnTo>
                    <a:pt x="5660" y="4307"/>
                  </a:lnTo>
                  <a:lnTo>
                    <a:pt x="5730" y="4245"/>
                  </a:lnTo>
                  <a:lnTo>
                    <a:pt x="5800" y="4183"/>
                  </a:lnTo>
                  <a:lnTo>
                    <a:pt x="5864" y="4123"/>
                  </a:lnTo>
                  <a:lnTo>
                    <a:pt x="5988" y="4003"/>
                  </a:lnTo>
                  <a:lnTo>
                    <a:pt x="6098" y="3891"/>
                  </a:lnTo>
                  <a:lnTo>
                    <a:pt x="6196" y="3787"/>
                  </a:lnTo>
                  <a:lnTo>
                    <a:pt x="6282" y="3693"/>
                  </a:lnTo>
                  <a:lnTo>
                    <a:pt x="6354" y="3611"/>
                  </a:lnTo>
                  <a:lnTo>
                    <a:pt x="6412" y="3541"/>
                  </a:lnTo>
                  <a:lnTo>
                    <a:pt x="6412" y="6409"/>
                  </a:lnTo>
                  <a:lnTo>
                    <a:pt x="286" y="6409"/>
                  </a:lnTo>
                  <a:close/>
                </a:path>
              </a:pathLst>
            </a:custGeom>
            <a:solidFill>
              <a:srgbClr val="DCA202"/>
            </a:solidFill>
            <a:ln>
              <a:noFill/>
            </a:ln>
          </p:spPr>
          <p:txBody>
            <a:bodyPr spcFirstLastPara="1" wrap="square" lIns="156350" tIns="78150" rIns="156350" bIns="78150" anchor="t" anchorCtr="0">
              <a:noAutofit/>
            </a:bodyPr>
            <a:lstStyle/>
            <a:p>
              <a:pPr marL="0" marR="0" lvl="0" indent="0" defTabSz="914400" eaLnBrk="1" fontAlgn="auto" latinLnBrk="0" hangingPunct="1">
                <a:lnSpc>
                  <a:spcPct val="100000"/>
                </a:lnSpc>
                <a:spcBef>
                  <a:spcPts val="0"/>
                </a:spcBef>
                <a:spcAft>
                  <a:spcPts val="0"/>
                </a:spcAft>
                <a:buClr>
                  <a:srgbClr val="FFFFFF"/>
                </a:buClr>
                <a:buSzPts val="800"/>
                <a:buFont typeface="Helvetica Neue"/>
                <a:buNone/>
                <a:tabLst/>
                <a:defRPr/>
              </a:pPr>
              <a:endParaRPr kumimoji="0" sz="1600" b="0" i="0" u="none" strike="noStrike" kern="0" cap="none" spc="0" normalizeH="0" baseline="0" noProof="0">
                <a:ln>
                  <a:noFill/>
                </a:ln>
                <a:solidFill>
                  <a:sysClr val="windowText" lastClr="000000"/>
                </a:solidFill>
                <a:effectLst/>
                <a:uLnTx/>
                <a:uFillTx/>
              </a:endParaRPr>
            </a:p>
          </p:txBody>
        </p:sp>
        <p:sp>
          <p:nvSpPr>
            <p:cNvPr id="19" name="Google Shape;117;p4">
              <a:extLst>
                <a:ext uri="{FF2B5EF4-FFF2-40B4-BE49-F238E27FC236}">
                  <a16:creationId xmlns:a16="http://schemas.microsoft.com/office/drawing/2014/main" id="{8FF32735-9DEC-A87C-FC9E-A673D16C07F9}"/>
                </a:ext>
              </a:extLst>
            </p:cNvPr>
            <p:cNvSpPr/>
            <p:nvPr/>
          </p:nvSpPr>
          <p:spPr>
            <a:xfrm>
              <a:off x="4514883" y="8037988"/>
              <a:ext cx="621627" cy="684226"/>
            </a:xfrm>
            <a:custGeom>
              <a:avLst/>
              <a:gdLst/>
              <a:ahLst/>
              <a:cxnLst/>
              <a:rect l="l" t="t" r="r" b="b"/>
              <a:pathLst>
                <a:path w="2984" h="2983" extrusionOk="0">
                  <a:moveTo>
                    <a:pt x="1492" y="0"/>
                  </a:moveTo>
                  <a:lnTo>
                    <a:pt x="1492" y="0"/>
                  </a:lnTo>
                  <a:lnTo>
                    <a:pt x="1414" y="2"/>
                  </a:lnTo>
                  <a:lnTo>
                    <a:pt x="1338" y="8"/>
                  </a:lnTo>
                  <a:lnTo>
                    <a:pt x="1264" y="16"/>
                  </a:lnTo>
                  <a:lnTo>
                    <a:pt x="1190" y="30"/>
                  </a:lnTo>
                  <a:lnTo>
                    <a:pt x="1118" y="46"/>
                  </a:lnTo>
                  <a:lnTo>
                    <a:pt x="1048" y="66"/>
                  </a:lnTo>
                  <a:lnTo>
                    <a:pt x="978" y="90"/>
                  </a:lnTo>
                  <a:lnTo>
                    <a:pt x="910" y="118"/>
                  </a:lnTo>
                  <a:lnTo>
                    <a:pt x="844" y="148"/>
                  </a:lnTo>
                  <a:lnTo>
                    <a:pt x="780" y="180"/>
                  </a:lnTo>
                  <a:lnTo>
                    <a:pt x="718" y="216"/>
                  </a:lnTo>
                  <a:lnTo>
                    <a:pt x="658" y="254"/>
                  </a:lnTo>
                  <a:lnTo>
                    <a:pt x="600" y="296"/>
                  </a:lnTo>
                  <a:lnTo>
                    <a:pt x="542" y="340"/>
                  </a:lnTo>
                  <a:lnTo>
                    <a:pt x="488" y="388"/>
                  </a:lnTo>
                  <a:lnTo>
                    <a:pt x="436" y="438"/>
                  </a:lnTo>
                  <a:lnTo>
                    <a:pt x="388" y="490"/>
                  </a:lnTo>
                  <a:lnTo>
                    <a:pt x="340" y="544"/>
                  </a:lnTo>
                  <a:lnTo>
                    <a:pt x="296" y="600"/>
                  </a:lnTo>
                  <a:lnTo>
                    <a:pt x="254" y="658"/>
                  </a:lnTo>
                  <a:lnTo>
                    <a:pt x="216" y="718"/>
                  </a:lnTo>
                  <a:lnTo>
                    <a:pt x="180" y="782"/>
                  </a:lnTo>
                  <a:lnTo>
                    <a:pt x="146" y="846"/>
                  </a:lnTo>
                  <a:lnTo>
                    <a:pt x="116" y="912"/>
                  </a:lnTo>
                  <a:lnTo>
                    <a:pt x="90" y="980"/>
                  </a:lnTo>
                  <a:lnTo>
                    <a:pt x="66" y="1048"/>
                  </a:lnTo>
                  <a:lnTo>
                    <a:pt x="46" y="1120"/>
                  </a:lnTo>
                  <a:lnTo>
                    <a:pt x="30" y="1192"/>
                  </a:lnTo>
                  <a:lnTo>
                    <a:pt x="16" y="1264"/>
                  </a:lnTo>
                  <a:lnTo>
                    <a:pt x="6" y="1340"/>
                  </a:lnTo>
                  <a:lnTo>
                    <a:pt x="2" y="1416"/>
                  </a:lnTo>
                  <a:lnTo>
                    <a:pt x="0" y="1492"/>
                  </a:lnTo>
                  <a:lnTo>
                    <a:pt x="0" y="1492"/>
                  </a:lnTo>
                  <a:lnTo>
                    <a:pt x="2" y="1567"/>
                  </a:lnTo>
                  <a:lnTo>
                    <a:pt x="6" y="1643"/>
                  </a:lnTo>
                  <a:lnTo>
                    <a:pt x="16" y="1717"/>
                  </a:lnTo>
                  <a:lnTo>
                    <a:pt x="30" y="1791"/>
                  </a:lnTo>
                  <a:lnTo>
                    <a:pt x="46" y="1863"/>
                  </a:lnTo>
                  <a:lnTo>
                    <a:pt x="66" y="1933"/>
                  </a:lnTo>
                  <a:lnTo>
                    <a:pt x="90" y="2003"/>
                  </a:lnTo>
                  <a:lnTo>
                    <a:pt x="116" y="2071"/>
                  </a:lnTo>
                  <a:lnTo>
                    <a:pt x="146" y="2137"/>
                  </a:lnTo>
                  <a:lnTo>
                    <a:pt x="180" y="2201"/>
                  </a:lnTo>
                  <a:lnTo>
                    <a:pt x="216" y="2263"/>
                  </a:lnTo>
                  <a:lnTo>
                    <a:pt x="254" y="2325"/>
                  </a:lnTo>
                  <a:lnTo>
                    <a:pt x="296" y="2383"/>
                  </a:lnTo>
                  <a:lnTo>
                    <a:pt x="340" y="2439"/>
                  </a:lnTo>
                  <a:lnTo>
                    <a:pt x="388" y="2493"/>
                  </a:lnTo>
                  <a:lnTo>
                    <a:pt x="436" y="2545"/>
                  </a:lnTo>
                  <a:lnTo>
                    <a:pt x="488" y="2595"/>
                  </a:lnTo>
                  <a:lnTo>
                    <a:pt x="542" y="2641"/>
                  </a:lnTo>
                  <a:lnTo>
                    <a:pt x="600" y="2687"/>
                  </a:lnTo>
                  <a:lnTo>
                    <a:pt x="658" y="2727"/>
                  </a:lnTo>
                  <a:lnTo>
                    <a:pt x="718" y="2767"/>
                  </a:lnTo>
                  <a:lnTo>
                    <a:pt x="780" y="2803"/>
                  </a:lnTo>
                  <a:lnTo>
                    <a:pt x="844" y="2835"/>
                  </a:lnTo>
                  <a:lnTo>
                    <a:pt x="910" y="2865"/>
                  </a:lnTo>
                  <a:lnTo>
                    <a:pt x="978" y="2893"/>
                  </a:lnTo>
                  <a:lnTo>
                    <a:pt x="1048" y="2915"/>
                  </a:lnTo>
                  <a:lnTo>
                    <a:pt x="1118" y="2935"/>
                  </a:lnTo>
                  <a:lnTo>
                    <a:pt x="1190" y="2953"/>
                  </a:lnTo>
                  <a:lnTo>
                    <a:pt x="1264" y="2965"/>
                  </a:lnTo>
                  <a:lnTo>
                    <a:pt x="1338" y="2975"/>
                  </a:lnTo>
                  <a:lnTo>
                    <a:pt x="1414" y="2981"/>
                  </a:lnTo>
                  <a:lnTo>
                    <a:pt x="1492" y="2983"/>
                  </a:lnTo>
                  <a:lnTo>
                    <a:pt x="1492" y="2983"/>
                  </a:lnTo>
                  <a:lnTo>
                    <a:pt x="1568" y="2981"/>
                  </a:lnTo>
                  <a:lnTo>
                    <a:pt x="1644" y="2975"/>
                  </a:lnTo>
                  <a:lnTo>
                    <a:pt x="1718" y="2965"/>
                  </a:lnTo>
                  <a:lnTo>
                    <a:pt x="1792" y="2953"/>
                  </a:lnTo>
                  <a:lnTo>
                    <a:pt x="1864" y="2935"/>
                  </a:lnTo>
                  <a:lnTo>
                    <a:pt x="1934" y="2915"/>
                  </a:lnTo>
                  <a:lnTo>
                    <a:pt x="2004" y="2893"/>
                  </a:lnTo>
                  <a:lnTo>
                    <a:pt x="2072" y="2865"/>
                  </a:lnTo>
                  <a:lnTo>
                    <a:pt x="2138" y="2835"/>
                  </a:lnTo>
                  <a:lnTo>
                    <a:pt x="2202" y="2803"/>
                  </a:lnTo>
                  <a:lnTo>
                    <a:pt x="2264" y="2767"/>
                  </a:lnTo>
                  <a:lnTo>
                    <a:pt x="2324" y="2727"/>
                  </a:lnTo>
                  <a:lnTo>
                    <a:pt x="2384" y="2687"/>
                  </a:lnTo>
                  <a:lnTo>
                    <a:pt x="2440" y="2641"/>
                  </a:lnTo>
                  <a:lnTo>
                    <a:pt x="2494" y="2595"/>
                  </a:lnTo>
                  <a:lnTo>
                    <a:pt x="2546" y="2545"/>
                  </a:lnTo>
                  <a:lnTo>
                    <a:pt x="2596" y="2493"/>
                  </a:lnTo>
                  <a:lnTo>
                    <a:pt x="2642" y="2439"/>
                  </a:lnTo>
                  <a:lnTo>
                    <a:pt x="2686" y="2383"/>
                  </a:lnTo>
                  <a:lnTo>
                    <a:pt x="2728" y="2325"/>
                  </a:lnTo>
                  <a:lnTo>
                    <a:pt x="2766" y="2263"/>
                  </a:lnTo>
                  <a:lnTo>
                    <a:pt x="2802" y="2201"/>
                  </a:lnTo>
                  <a:lnTo>
                    <a:pt x="2836" y="2137"/>
                  </a:lnTo>
                  <a:lnTo>
                    <a:pt x="2866" y="2071"/>
                  </a:lnTo>
                  <a:lnTo>
                    <a:pt x="2892" y="2003"/>
                  </a:lnTo>
                  <a:lnTo>
                    <a:pt x="2916" y="1933"/>
                  </a:lnTo>
                  <a:lnTo>
                    <a:pt x="2936" y="1863"/>
                  </a:lnTo>
                  <a:lnTo>
                    <a:pt x="2952" y="1791"/>
                  </a:lnTo>
                  <a:lnTo>
                    <a:pt x="2966" y="1717"/>
                  </a:lnTo>
                  <a:lnTo>
                    <a:pt x="2976" y="1643"/>
                  </a:lnTo>
                  <a:lnTo>
                    <a:pt x="2982" y="1567"/>
                  </a:lnTo>
                  <a:lnTo>
                    <a:pt x="2984" y="1492"/>
                  </a:lnTo>
                  <a:lnTo>
                    <a:pt x="2984" y="1492"/>
                  </a:lnTo>
                  <a:lnTo>
                    <a:pt x="2982" y="1416"/>
                  </a:lnTo>
                  <a:lnTo>
                    <a:pt x="2976" y="1340"/>
                  </a:lnTo>
                  <a:lnTo>
                    <a:pt x="2966" y="1264"/>
                  </a:lnTo>
                  <a:lnTo>
                    <a:pt x="2952" y="1192"/>
                  </a:lnTo>
                  <a:lnTo>
                    <a:pt x="2936" y="1120"/>
                  </a:lnTo>
                  <a:lnTo>
                    <a:pt x="2916" y="1048"/>
                  </a:lnTo>
                  <a:lnTo>
                    <a:pt x="2892" y="980"/>
                  </a:lnTo>
                  <a:lnTo>
                    <a:pt x="2866" y="912"/>
                  </a:lnTo>
                  <a:lnTo>
                    <a:pt x="2836" y="846"/>
                  </a:lnTo>
                  <a:lnTo>
                    <a:pt x="2802" y="782"/>
                  </a:lnTo>
                  <a:lnTo>
                    <a:pt x="2766" y="718"/>
                  </a:lnTo>
                  <a:lnTo>
                    <a:pt x="2728" y="658"/>
                  </a:lnTo>
                  <a:lnTo>
                    <a:pt x="2686" y="600"/>
                  </a:lnTo>
                  <a:lnTo>
                    <a:pt x="2642" y="544"/>
                  </a:lnTo>
                  <a:lnTo>
                    <a:pt x="2596" y="490"/>
                  </a:lnTo>
                  <a:lnTo>
                    <a:pt x="2546" y="438"/>
                  </a:lnTo>
                  <a:lnTo>
                    <a:pt x="2494" y="388"/>
                  </a:lnTo>
                  <a:lnTo>
                    <a:pt x="2440" y="340"/>
                  </a:lnTo>
                  <a:lnTo>
                    <a:pt x="2384" y="296"/>
                  </a:lnTo>
                  <a:lnTo>
                    <a:pt x="2324" y="254"/>
                  </a:lnTo>
                  <a:lnTo>
                    <a:pt x="2264" y="216"/>
                  </a:lnTo>
                  <a:lnTo>
                    <a:pt x="2202" y="180"/>
                  </a:lnTo>
                  <a:lnTo>
                    <a:pt x="2138" y="148"/>
                  </a:lnTo>
                  <a:lnTo>
                    <a:pt x="2072" y="118"/>
                  </a:lnTo>
                  <a:lnTo>
                    <a:pt x="2004" y="90"/>
                  </a:lnTo>
                  <a:lnTo>
                    <a:pt x="1934" y="66"/>
                  </a:lnTo>
                  <a:lnTo>
                    <a:pt x="1864" y="46"/>
                  </a:lnTo>
                  <a:lnTo>
                    <a:pt x="1792" y="30"/>
                  </a:lnTo>
                  <a:lnTo>
                    <a:pt x="1718" y="16"/>
                  </a:lnTo>
                  <a:lnTo>
                    <a:pt x="1644" y="8"/>
                  </a:lnTo>
                  <a:lnTo>
                    <a:pt x="1568" y="2"/>
                  </a:lnTo>
                  <a:lnTo>
                    <a:pt x="1492" y="0"/>
                  </a:lnTo>
                  <a:lnTo>
                    <a:pt x="1492" y="0"/>
                  </a:lnTo>
                  <a:close/>
                  <a:moveTo>
                    <a:pt x="2688" y="1348"/>
                  </a:moveTo>
                  <a:lnTo>
                    <a:pt x="1634" y="1348"/>
                  </a:lnTo>
                  <a:lnTo>
                    <a:pt x="1634" y="294"/>
                  </a:lnTo>
                  <a:lnTo>
                    <a:pt x="1634" y="294"/>
                  </a:lnTo>
                  <a:lnTo>
                    <a:pt x="1686" y="302"/>
                  </a:lnTo>
                  <a:lnTo>
                    <a:pt x="1736" y="312"/>
                  </a:lnTo>
                  <a:lnTo>
                    <a:pt x="1786" y="322"/>
                  </a:lnTo>
                  <a:lnTo>
                    <a:pt x="1834" y="336"/>
                  </a:lnTo>
                  <a:lnTo>
                    <a:pt x="1884" y="352"/>
                  </a:lnTo>
                  <a:lnTo>
                    <a:pt x="1930" y="368"/>
                  </a:lnTo>
                  <a:lnTo>
                    <a:pt x="1976" y="388"/>
                  </a:lnTo>
                  <a:lnTo>
                    <a:pt x="2022" y="410"/>
                  </a:lnTo>
                  <a:lnTo>
                    <a:pt x="2066" y="432"/>
                  </a:lnTo>
                  <a:lnTo>
                    <a:pt x="2110" y="456"/>
                  </a:lnTo>
                  <a:lnTo>
                    <a:pt x="2152" y="484"/>
                  </a:lnTo>
                  <a:lnTo>
                    <a:pt x="2192" y="512"/>
                  </a:lnTo>
                  <a:lnTo>
                    <a:pt x="2232" y="542"/>
                  </a:lnTo>
                  <a:lnTo>
                    <a:pt x="2270" y="572"/>
                  </a:lnTo>
                  <a:lnTo>
                    <a:pt x="2308" y="606"/>
                  </a:lnTo>
                  <a:lnTo>
                    <a:pt x="2344" y="640"/>
                  </a:lnTo>
                  <a:lnTo>
                    <a:pt x="2378" y="676"/>
                  </a:lnTo>
                  <a:lnTo>
                    <a:pt x="2410" y="712"/>
                  </a:lnTo>
                  <a:lnTo>
                    <a:pt x="2442" y="750"/>
                  </a:lnTo>
                  <a:lnTo>
                    <a:pt x="2472" y="790"/>
                  </a:lnTo>
                  <a:lnTo>
                    <a:pt x="2500" y="832"/>
                  </a:lnTo>
                  <a:lnTo>
                    <a:pt x="2526" y="874"/>
                  </a:lnTo>
                  <a:lnTo>
                    <a:pt x="2550" y="916"/>
                  </a:lnTo>
                  <a:lnTo>
                    <a:pt x="2574" y="960"/>
                  </a:lnTo>
                  <a:lnTo>
                    <a:pt x="2594" y="1006"/>
                  </a:lnTo>
                  <a:lnTo>
                    <a:pt x="2614" y="1052"/>
                  </a:lnTo>
                  <a:lnTo>
                    <a:pt x="2632" y="1100"/>
                  </a:lnTo>
                  <a:lnTo>
                    <a:pt x="2648" y="1148"/>
                  </a:lnTo>
                  <a:lnTo>
                    <a:pt x="2660" y="1198"/>
                  </a:lnTo>
                  <a:lnTo>
                    <a:pt x="2672" y="1248"/>
                  </a:lnTo>
                  <a:lnTo>
                    <a:pt x="2682" y="1298"/>
                  </a:lnTo>
                  <a:lnTo>
                    <a:pt x="2688" y="1348"/>
                  </a:lnTo>
                  <a:lnTo>
                    <a:pt x="2688" y="1348"/>
                  </a:lnTo>
                  <a:close/>
                  <a:moveTo>
                    <a:pt x="1348" y="294"/>
                  </a:moveTo>
                  <a:lnTo>
                    <a:pt x="1348" y="1348"/>
                  </a:lnTo>
                  <a:lnTo>
                    <a:pt x="294" y="1348"/>
                  </a:lnTo>
                  <a:lnTo>
                    <a:pt x="294" y="1348"/>
                  </a:lnTo>
                  <a:lnTo>
                    <a:pt x="302" y="1298"/>
                  </a:lnTo>
                  <a:lnTo>
                    <a:pt x="310" y="1248"/>
                  </a:lnTo>
                  <a:lnTo>
                    <a:pt x="322" y="1198"/>
                  </a:lnTo>
                  <a:lnTo>
                    <a:pt x="336" y="1148"/>
                  </a:lnTo>
                  <a:lnTo>
                    <a:pt x="350" y="1100"/>
                  </a:lnTo>
                  <a:lnTo>
                    <a:pt x="368" y="1052"/>
                  </a:lnTo>
                  <a:lnTo>
                    <a:pt x="388" y="1006"/>
                  </a:lnTo>
                  <a:lnTo>
                    <a:pt x="408" y="960"/>
                  </a:lnTo>
                  <a:lnTo>
                    <a:pt x="432" y="916"/>
                  </a:lnTo>
                  <a:lnTo>
                    <a:pt x="456" y="874"/>
                  </a:lnTo>
                  <a:lnTo>
                    <a:pt x="482" y="832"/>
                  </a:lnTo>
                  <a:lnTo>
                    <a:pt x="510" y="790"/>
                  </a:lnTo>
                  <a:lnTo>
                    <a:pt x="540" y="750"/>
                  </a:lnTo>
                  <a:lnTo>
                    <a:pt x="572" y="712"/>
                  </a:lnTo>
                  <a:lnTo>
                    <a:pt x="604" y="676"/>
                  </a:lnTo>
                  <a:lnTo>
                    <a:pt x="638" y="640"/>
                  </a:lnTo>
                  <a:lnTo>
                    <a:pt x="674" y="606"/>
                  </a:lnTo>
                  <a:lnTo>
                    <a:pt x="712" y="572"/>
                  </a:lnTo>
                  <a:lnTo>
                    <a:pt x="750" y="542"/>
                  </a:lnTo>
                  <a:lnTo>
                    <a:pt x="790" y="512"/>
                  </a:lnTo>
                  <a:lnTo>
                    <a:pt x="830" y="484"/>
                  </a:lnTo>
                  <a:lnTo>
                    <a:pt x="872" y="456"/>
                  </a:lnTo>
                  <a:lnTo>
                    <a:pt x="916" y="432"/>
                  </a:lnTo>
                  <a:lnTo>
                    <a:pt x="960" y="410"/>
                  </a:lnTo>
                  <a:lnTo>
                    <a:pt x="1006" y="388"/>
                  </a:lnTo>
                  <a:lnTo>
                    <a:pt x="1052" y="368"/>
                  </a:lnTo>
                  <a:lnTo>
                    <a:pt x="1100" y="352"/>
                  </a:lnTo>
                  <a:lnTo>
                    <a:pt x="1148" y="336"/>
                  </a:lnTo>
                  <a:lnTo>
                    <a:pt x="1196" y="322"/>
                  </a:lnTo>
                  <a:lnTo>
                    <a:pt x="1246" y="312"/>
                  </a:lnTo>
                  <a:lnTo>
                    <a:pt x="1298" y="302"/>
                  </a:lnTo>
                  <a:lnTo>
                    <a:pt x="1348" y="294"/>
                  </a:lnTo>
                  <a:lnTo>
                    <a:pt x="1348" y="294"/>
                  </a:lnTo>
                  <a:close/>
                  <a:moveTo>
                    <a:pt x="294" y="1633"/>
                  </a:moveTo>
                  <a:lnTo>
                    <a:pt x="1348" y="1633"/>
                  </a:lnTo>
                  <a:lnTo>
                    <a:pt x="1348" y="2689"/>
                  </a:lnTo>
                  <a:lnTo>
                    <a:pt x="1348" y="2689"/>
                  </a:lnTo>
                  <a:lnTo>
                    <a:pt x="1298" y="2681"/>
                  </a:lnTo>
                  <a:lnTo>
                    <a:pt x="1246" y="2671"/>
                  </a:lnTo>
                  <a:lnTo>
                    <a:pt x="1196" y="2661"/>
                  </a:lnTo>
                  <a:lnTo>
                    <a:pt x="1148" y="2647"/>
                  </a:lnTo>
                  <a:lnTo>
                    <a:pt x="1100" y="2631"/>
                  </a:lnTo>
                  <a:lnTo>
                    <a:pt x="1052" y="2613"/>
                  </a:lnTo>
                  <a:lnTo>
                    <a:pt x="1006" y="2595"/>
                  </a:lnTo>
                  <a:lnTo>
                    <a:pt x="960" y="2573"/>
                  </a:lnTo>
                  <a:lnTo>
                    <a:pt x="916" y="2551"/>
                  </a:lnTo>
                  <a:lnTo>
                    <a:pt x="872" y="2525"/>
                  </a:lnTo>
                  <a:lnTo>
                    <a:pt x="830" y="2499"/>
                  </a:lnTo>
                  <a:lnTo>
                    <a:pt x="790" y="2471"/>
                  </a:lnTo>
                  <a:lnTo>
                    <a:pt x="750" y="2441"/>
                  </a:lnTo>
                  <a:lnTo>
                    <a:pt x="712" y="2411"/>
                  </a:lnTo>
                  <a:lnTo>
                    <a:pt x="674" y="2377"/>
                  </a:lnTo>
                  <a:lnTo>
                    <a:pt x="638" y="2343"/>
                  </a:lnTo>
                  <a:lnTo>
                    <a:pt x="604" y="2307"/>
                  </a:lnTo>
                  <a:lnTo>
                    <a:pt x="572" y="2271"/>
                  </a:lnTo>
                  <a:lnTo>
                    <a:pt x="540" y="2231"/>
                  </a:lnTo>
                  <a:lnTo>
                    <a:pt x="510" y="2193"/>
                  </a:lnTo>
                  <a:lnTo>
                    <a:pt x="482" y="2151"/>
                  </a:lnTo>
                  <a:lnTo>
                    <a:pt x="456" y="2109"/>
                  </a:lnTo>
                  <a:lnTo>
                    <a:pt x="432" y="2065"/>
                  </a:lnTo>
                  <a:lnTo>
                    <a:pt x="408" y="2021"/>
                  </a:lnTo>
                  <a:lnTo>
                    <a:pt x="388" y="1977"/>
                  </a:lnTo>
                  <a:lnTo>
                    <a:pt x="368" y="1929"/>
                  </a:lnTo>
                  <a:lnTo>
                    <a:pt x="350" y="1883"/>
                  </a:lnTo>
                  <a:lnTo>
                    <a:pt x="336" y="1835"/>
                  </a:lnTo>
                  <a:lnTo>
                    <a:pt x="322" y="1785"/>
                  </a:lnTo>
                  <a:lnTo>
                    <a:pt x="310" y="1735"/>
                  </a:lnTo>
                  <a:lnTo>
                    <a:pt x="302" y="1685"/>
                  </a:lnTo>
                  <a:lnTo>
                    <a:pt x="294" y="1633"/>
                  </a:lnTo>
                  <a:lnTo>
                    <a:pt x="294" y="1633"/>
                  </a:lnTo>
                  <a:close/>
                  <a:moveTo>
                    <a:pt x="1634" y="2689"/>
                  </a:moveTo>
                  <a:lnTo>
                    <a:pt x="1634" y="1633"/>
                  </a:lnTo>
                  <a:lnTo>
                    <a:pt x="2688" y="1633"/>
                  </a:lnTo>
                  <a:lnTo>
                    <a:pt x="2688" y="1633"/>
                  </a:lnTo>
                  <a:lnTo>
                    <a:pt x="2682" y="1685"/>
                  </a:lnTo>
                  <a:lnTo>
                    <a:pt x="2672" y="1735"/>
                  </a:lnTo>
                  <a:lnTo>
                    <a:pt x="2660" y="1785"/>
                  </a:lnTo>
                  <a:lnTo>
                    <a:pt x="2648" y="1835"/>
                  </a:lnTo>
                  <a:lnTo>
                    <a:pt x="2632" y="1883"/>
                  </a:lnTo>
                  <a:lnTo>
                    <a:pt x="2614" y="1929"/>
                  </a:lnTo>
                  <a:lnTo>
                    <a:pt x="2594" y="1977"/>
                  </a:lnTo>
                  <a:lnTo>
                    <a:pt x="2574" y="2021"/>
                  </a:lnTo>
                  <a:lnTo>
                    <a:pt x="2550" y="2065"/>
                  </a:lnTo>
                  <a:lnTo>
                    <a:pt x="2526" y="2109"/>
                  </a:lnTo>
                  <a:lnTo>
                    <a:pt x="2500" y="2151"/>
                  </a:lnTo>
                  <a:lnTo>
                    <a:pt x="2472" y="2193"/>
                  </a:lnTo>
                  <a:lnTo>
                    <a:pt x="2442" y="2231"/>
                  </a:lnTo>
                  <a:lnTo>
                    <a:pt x="2410" y="2271"/>
                  </a:lnTo>
                  <a:lnTo>
                    <a:pt x="2378" y="2307"/>
                  </a:lnTo>
                  <a:lnTo>
                    <a:pt x="2344" y="2343"/>
                  </a:lnTo>
                  <a:lnTo>
                    <a:pt x="2308" y="2377"/>
                  </a:lnTo>
                  <a:lnTo>
                    <a:pt x="2270" y="2411"/>
                  </a:lnTo>
                  <a:lnTo>
                    <a:pt x="2232" y="2441"/>
                  </a:lnTo>
                  <a:lnTo>
                    <a:pt x="2192" y="2471"/>
                  </a:lnTo>
                  <a:lnTo>
                    <a:pt x="2152" y="2499"/>
                  </a:lnTo>
                  <a:lnTo>
                    <a:pt x="2110" y="2525"/>
                  </a:lnTo>
                  <a:lnTo>
                    <a:pt x="2066" y="2551"/>
                  </a:lnTo>
                  <a:lnTo>
                    <a:pt x="2022" y="2573"/>
                  </a:lnTo>
                  <a:lnTo>
                    <a:pt x="1976" y="2595"/>
                  </a:lnTo>
                  <a:lnTo>
                    <a:pt x="1930" y="2613"/>
                  </a:lnTo>
                  <a:lnTo>
                    <a:pt x="1884" y="2631"/>
                  </a:lnTo>
                  <a:lnTo>
                    <a:pt x="1834" y="2647"/>
                  </a:lnTo>
                  <a:lnTo>
                    <a:pt x="1786" y="2661"/>
                  </a:lnTo>
                  <a:lnTo>
                    <a:pt x="1736" y="2671"/>
                  </a:lnTo>
                  <a:lnTo>
                    <a:pt x="1686" y="2681"/>
                  </a:lnTo>
                  <a:lnTo>
                    <a:pt x="1634" y="2689"/>
                  </a:lnTo>
                  <a:lnTo>
                    <a:pt x="1634" y="2689"/>
                  </a:lnTo>
                  <a:close/>
                </a:path>
              </a:pathLst>
            </a:custGeom>
            <a:solidFill>
              <a:srgbClr val="DCA202"/>
            </a:solidFill>
            <a:ln>
              <a:noFill/>
            </a:ln>
          </p:spPr>
          <p:txBody>
            <a:bodyPr spcFirstLastPara="1" wrap="square" lIns="156350" tIns="78150" rIns="156350" bIns="78150" anchor="t" anchorCtr="0">
              <a:noAutofit/>
            </a:bodyPr>
            <a:lstStyle/>
            <a:p>
              <a:pPr marL="0" marR="0" lvl="0" indent="0" defTabSz="914400" eaLnBrk="1" fontAlgn="auto" latinLnBrk="0" hangingPunct="1">
                <a:lnSpc>
                  <a:spcPct val="100000"/>
                </a:lnSpc>
                <a:spcBef>
                  <a:spcPts val="0"/>
                </a:spcBef>
                <a:spcAft>
                  <a:spcPts val="0"/>
                </a:spcAft>
                <a:buClr>
                  <a:srgbClr val="FFFFFF"/>
                </a:buClr>
                <a:buSzPts val="800"/>
                <a:buFont typeface="Helvetica Neue"/>
                <a:buNone/>
                <a:tabLst/>
                <a:defRPr/>
              </a:pPr>
              <a:endParaRPr kumimoji="0" sz="16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083757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6B65EBF1-F5CA-431A-A8F2-891C49B2AFF0}"/>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EA3ED286-CF32-43D4-D4F9-7E5288FAF66B}"/>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a:extLst>
              <a:ext uri="{FF2B5EF4-FFF2-40B4-BE49-F238E27FC236}">
                <a16:creationId xmlns:a16="http://schemas.microsoft.com/office/drawing/2014/main" id="{946F239D-A682-D4CF-0C22-52598BD44E39}"/>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5</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33D68C61-0DA2-13DB-B4CB-5C1740A39822}"/>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59835D1E-0B70-7880-256B-8CD8E12DD277}"/>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ADD2B7A6-FF20-91B2-5E22-F02A01A7371E}"/>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lang="en-GB" sz="72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PEST Analysis</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pic>
        <p:nvPicPr>
          <p:cNvPr id="602" name="Imagen 601">
            <a:extLst>
              <a:ext uri="{FF2B5EF4-FFF2-40B4-BE49-F238E27FC236}">
                <a16:creationId xmlns:a16="http://schemas.microsoft.com/office/drawing/2014/main" id="{6C72FD28-027E-05CB-E088-E582674072FE}"/>
              </a:ext>
            </a:extLst>
          </p:cNvPr>
          <p:cNvPicPr>
            <a:picLocks noChangeAspect="1"/>
          </p:cNvPicPr>
          <p:nvPr/>
        </p:nvPicPr>
        <p:blipFill>
          <a:blip r:embed="rId3"/>
          <a:stretch>
            <a:fillRect/>
          </a:stretch>
        </p:blipFill>
        <p:spPr>
          <a:xfrm>
            <a:off x="2752353" y="1760663"/>
            <a:ext cx="17626125" cy="9729373"/>
          </a:xfrm>
          <a:prstGeom prst="rect">
            <a:avLst/>
          </a:prstGeom>
        </p:spPr>
      </p:pic>
    </p:spTree>
    <p:extLst>
      <p:ext uri="{BB962C8B-B14F-4D97-AF65-F5344CB8AC3E}">
        <p14:creationId xmlns:p14="http://schemas.microsoft.com/office/powerpoint/2010/main" val="4271353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7300B756-2AB5-5661-435E-97A0954FBBB5}"/>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B634300B-FD26-DAA0-7266-65129E2F85E1}"/>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a:extLst>
              <a:ext uri="{FF2B5EF4-FFF2-40B4-BE49-F238E27FC236}">
                <a16:creationId xmlns:a16="http://schemas.microsoft.com/office/drawing/2014/main" id="{E2EA4113-D2AE-F7E4-378F-69D61E7FE23C}"/>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6</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F06FC530-5268-8934-9CC8-6AD9BE6049CA}"/>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8C88B7D9-F1F5-5971-F047-AD8A33EFE055}"/>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749DCBA7-CE67-B1BF-CDD4-C75D42182F76}"/>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Stakeholders Analysis</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pic>
        <p:nvPicPr>
          <p:cNvPr id="31" name="Imagen 30">
            <a:extLst>
              <a:ext uri="{FF2B5EF4-FFF2-40B4-BE49-F238E27FC236}">
                <a16:creationId xmlns:a16="http://schemas.microsoft.com/office/drawing/2014/main" id="{0CAD21DA-83B3-736C-A55F-12A89BA7CFDC}"/>
              </a:ext>
            </a:extLst>
          </p:cNvPr>
          <p:cNvPicPr>
            <a:picLocks noChangeAspect="1"/>
          </p:cNvPicPr>
          <p:nvPr/>
        </p:nvPicPr>
        <p:blipFill>
          <a:blip r:embed="rId3"/>
          <a:stretch>
            <a:fillRect/>
          </a:stretch>
        </p:blipFill>
        <p:spPr>
          <a:xfrm>
            <a:off x="729659" y="2473900"/>
            <a:ext cx="22268887" cy="8517373"/>
          </a:xfrm>
          <a:prstGeom prst="rect">
            <a:avLst/>
          </a:prstGeom>
        </p:spPr>
      </p:pic>
    </p:spTree>
    <p:extLst>
      <p:ext uri="{BB962C8B-B14F-4D97-AF65-F5344CB8AC3E}">
        <p14:creationId xmlns:p14="http://schemas.microsoft.com/office/powerpoint/2010/main" val="2023850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0">
          <a:extLst>
            <a:ext uri="{FF2B5EF4-FFF2-40B4-BE49-F238E27FC236}">
              <a16:creationId xmlns:a16="http://schemas.microsoft.com/office/drawing/2014/main" id="{506DC760-7E37-B73D-75C3-FD3741FDD5D2}"/>
            </a:ext>
          </a:extLst>
        </p:cNvPr>
        <p:cNvGrpSpPr/>
        <p:nvPr/>
      </p:nvGrpSpPr>
      <p:grpSpPr>
        <a:xfrm>
          <a:off x="0" y="0"/>
          <a:ext cx="0" cy="0"/>
          <a:chOff x="0" y="0"/>
          <a:chExt cx="0" cy="0"/>
        </a:xfrm>
      </p:grpSpPr>
      <p:sp>
        <p:nvSpPr>
          <p:cNvPr id="591" name="Google Shape;591;p9">
            <a:extLst>
              <a:ext uri="{FF2B5EF4-FFF2-40B4-BE49-F238E27FC236}">
                <a16:creationId xmlns:a16="http://schemas.microsoft.com/office/drawing/2014/main" id="{5CC35119-070C-67D2-191D-1B4CB02882AF}"/>
              </a:ext>
            </a:extLst>
          </p:cNvPr>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a:extLst>
              <a:ext uri="{FF2B5EF4-FFF2-40B4-BE49-F238E27FC236}">
                <a16:creationId xmlns:a16="http://schemas.microsoft.com/office/drawing/2014/main" id="{8D9EB944-A470-046E-7011-6F1F67312168}"/>
              </a:ext>
            </a:extLst>
          </p:cNvPr>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7</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FDB8C037-D8DB-B0B1-1FFA-C4712DC6C958}"/>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99D18BDC-E5AA-3362-5784-1E16A5704DF3}"/>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74BCBA63-B5D7-9029-9876-4A2D4F586FE1}"/>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lvl="1">
              <a:lnSpc>
                <a:spcPct val="85000"/>
              </a:lnSpc>
              <a:buSzPts val="5400"/>
              <a:defRPr/>
            </a:pPr>
            <a:r>
              <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SWOT A</a:t>
            </a:r>
            <a:r>
              <a:rPr lang="en-GB" sz="72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nalysis</a:t>
            </a:r>
            <a:endParaRPr kumimoji="0" lang="en-GB" sz="7200" b="0" i="0" u="none" strike="noStrike" kern="0" cap="none" spc="0" normalizeH="0" baseline="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pic>
        <p:nvPicPr>
          <p:cNvPr id="8" name="Imagen 7">
            <a:extLst>
              <a:ext uri="{FF2B5EF4-FFF2-40B4-BE49-F238E27FC236}">
                <a16:creationId xmlns:a16="http://schemas.microsoft.com/office/drawing/2014/main" id="{542D7F4B-59FB-F261-A0D0-07EF2BCA8878}"/>
              </a:ext>
            </a:extLst>
          </p:cNvPr>
          <p:cNvPicPr>
            <a:picLocks noChangeAspect="1"/>
          </p:cNvPicPr>
          <p:nvPr/>
        </p:nvPicPr>
        <p:blipFill>
          <a:blip r:embed="rId3"/>
          <a:stretch>
            <a:fillRect/>
          </a:stretch>
        </p:blipFill>
        <p:spPr>
          <a:xfrm>
            <a:off x="5891867" y="1721677"/>
            <a:ext cx="11518677" cy="10451144"/>
          </a:xfrm>
          <a:prstGeom prst="rect">
            <a:avLst/>
          </a:prstGeom>
        </p:spPr>
      </p:pic>
    </p:spTree>
    <p:extLst>
      <p:ext uri="{BB962C8B-B14F-4D97-AF65-F5344CB8AC3E}">
        <p14:creationId xmlns:p14="http://schemas.microsoft.com/office/powerpoint/2010/main" val="3690143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8</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85000"/>
              </a:lnSpc>
              <a:spcBef>
                <a:spcPts val="0"/>
              </a:spcBef>
              <a:spcAft>
                <a:spcPts val="0"/>
              </a:spcAft>
              <a:buClr>
                <a:srgbClr val="000000"/>
              </a:buClr>
              <a:buSzPts val="5400"/>
              <a:buFont typeface="Arial"/>
              <a:buNone/>
              <a:tabLst/>
              <a:defRPr/>
            </a:pPr>
            <a:r>
              <a:rPr lang="es-ES" sz="54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Objectives</a:t>
            </a:r>
            <a:r>
              <a:rPr lang="es-ES" sz="54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lang="es-ES" sz="54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for</a:t>
            </a:r>
            <a:r>
              <a:rPr lang="es-ES" sz="54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2025 – 2028</a:t>
            </a:r>
            <a:endParaRPr kumimoji="0" lang="es-ES" sz="5400" b="0" i="0" u="none" strike="noStrike" kern="0" cap="none" spc="0" normalizeH="0" baseline="0" noProof="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graphicFrame>
        <p:nvGraphicFramePr>
          <p:cNvPr id="6" name="Tabla 5">
            <a:extLst>
              <a:ext uri="{FF2B5EF4-FFF2-40B4-BE49-F238E27FC236}">
                <a16:creationId xmlns:a16="http://schemas.microsoft.com/office/drawing/2014/main" id="{38D6388F-3C3D-0185-DE6A-FB8153507FDA}"/>
              </a:ext>
            </a:extLst>
          </p:cNvPr>
          <p:cNvGraphicFramePr>
            <a:graphicFrameLocks noGrp="1"/>
          </p:cNvGraphicFramePr>
          <p:nvPr>
            <p:extLst>
              <p:ext uri="{D42A27DB-BD31-4B8C-83A1-F6EECF244321}">
                <p14:modId xmlns:p14="http://schemas.microsoft.com/office/powerpoint/2010/main" val="1841590894"/>
              </p:ext>
            </p:extLst>
          </p:nvPr>
        </p:nvGraphicFramePr>
        <p:xfrm>
          <a:off x="1368525" y="2867832"/>
          <a:ext cx="21605358" cy="7615870"/>
        </p:xfrm>
        <a:graphic>
          <a:graphicData uri="http://schemas.openxmlformats.org/drawingml/2006/table">
            <a:tbl>
              <a:tblPr firstRow="1" firstCol="1" bandRow="1"/>
              <a:tblGrid>
                <a:gridCol w="3661926">
                  <a:extLst>
                    <a:ext uri="{9D8B030D-6E8A-4147-A177-3AD203B41FA5}">
                      <a16:colId xmlns:a16="http://schemas.microsoft.com/office/drawing/2014/main" val="2632387944"/>
                    </a:ext>
                  </a:extLst>
                </a:gridCol>
                <a:gridCol w="17943432">
                  <a:extLst>
                    <a:ext uri="{9D8B030D-6E8A-4147-A177-3AD203B41FA5}">
                      <a16:colId xmlns:a16="http://schemas.microsoft.com/office/drawing/2014/main" val="167633357"/>
                    </a:ext>
                  </a:extLst>
                </a:gridCol>
              </a:tblGrid>
              <a:tr h="2105770">
                <a:tc>
                  <a:txBody>
                    <a:bodyPr/>
                    <a:lstStyle/>
                    <a:p>
                      <a:pPr algn="ctr">
                        <a:spcBef>
                          <a:spcPts val="300"/>
                        </a:spcBef>
                        <a:spcAft>
                          <a:spcPts val="300"/>
                        </a:spcAft>
                      </a:pPr>
                      <a:r>
                        <a:rPr lang="en-GB" sz="44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Objective 1</a:t>
                      </a:r>
                      <a:endParaRPr lang="es-ES" sz="40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6666"/>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tc>
                  <a:txBody>
                    <a:bodyPr/>
                    <a:lstStyle/>
                    <a:p>
                      <a:pPr algn="just">
                        <a:spcBef>
                          <a:spcPts val="300"/>
                        </a:spcBef>
                        <a:spcAft>
                          <a:spcPts val="300"/>
                        </a:spcAft>
                      </a:pPr>
                      <a:r>
                        <a:rPr lang="en-GB" sz="44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rPr>
                        <a:t>Progress towards consolidation of the infrastructure</a:t>
                      </a:r>
                      <a:endParaRPr lang="es-ES" sz="40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28575" cap="flat" cmpd="sng" algn="ctr">
                      <a:solidFill>
                        <a:srgbClr val="006666"/>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extLst>
                  <a:ext uri="{0D108BD9-81ED-4DB2-BD59-A6C34878D82A}">
                    <a16:rowId xmlns:a16="http://schemas.microsoft.com/office/drawing/2014/main" val="196292486"/>
                  </a:ext>
                </a:extLst>
              </a:tr>
              <a:tr h="2351444">
                <a:tc>
                  <a:txBody>
                    <a:bodyPr/>
                    <a:lstStyle/>
                    <a:p>
                      <a:pPr algn="ctr">
                        <a:spcBef>
                          <a:spcPts val="300"/>
                        </a:spcBef>
                        <a:spcAft>
                          <a:spcPts val="300"/>
                        </a:spcAft>
                      </a:pPr>
                      <a:r>
                        <a:rPr lang="en-GB" sz="4400" b="1">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Objective 2</a:t>
                      </a:r>
                      <a:endParaRPr lang="es-ES" sz="400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9999"/>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tc>
                  <a:txBody>
                    <a:bodyPr/>
                    <a:lstStyle/>
                    <a:p>
                      <a:pPr algn="just">
                        <a:spcBef>
                          <a:spcPts val="300"/>
                        </a:spcBef>
                        <a:spcAft>
                          <a:spcPts val="300"/>
                        </a:spcAft>
                      </a:pPr>
                      <a:r>
                        <a:rPr lang="en-GB" sz="44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rPr>
                        <a:t>Excellence in the delivery of secure, reliable services which provide significant added value</a:t>
                      </a:r>
                      <a:endParaRPr lang="es-ES" sz="40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9999"/>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extLst>
                  <a:ext uri="{0D108BD9-81ED-4DB2-BD59-A6C34878D82A}">
                    <a16:rowId xmlns:a16="http://schemas.microsoft.com/office/drawing/2014/main" val="3096792101"/>
                  </a:ext>
                </a:extLst>
              </a:tr>
              <a:tr h="3158656">
                <a:tc>
                  <a:txBody>
                    <a:bodyPr/>
                    <a:lstStyle/>
                    <a:p>
                      <a:pPr algn="ctr">
                        <a:spcBef>
                          <a:spcPts val="300"/>
                        </a:spcBef>
                        <a:spcAft>
                          <a:spcPts val="300"/>
                        </a:spcAft>
                      </a:pPr>
                      <a:r>
                        <a:rPr lang="en-GB" sz="4400" b="1">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Objective 3</a:t>
                      </a:r>
                      <a:endParaRPr lang="es-ES" sz="400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9999"/>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tc>
                  <a:txBody>
                    <a:bodyPr/>
                    <a:lstStyle/>
                    <a:p>
                      <a:pPr algn="just">
                        <a:spcBef>
                          <a:spcPts val="300"/>
                        </a:spcBef>
                        <a:spcAft>
                          <a:spcPts val="300"/>
                        </a:spcAft>
                      </a:pPr>
                      <a:r>
                        <a:rPr lang="en-GB" sz="44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rPr>
                        <a:t>Embrace a user-centric approach in the management of the services lifecycle, in order to increase service usage and user satisfaction</a:t>
                      </a:r>
                      <a:endParaRPr lang="es-ES" sz="40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9999"/>
                      </a:solidFill>
                      <a:prstDash val="solid"/>
                      <a:round/>
                      <a:headEnd type="none" w="med" len="med"/>
                      <a:tailEnd type="none" w="med" len="med"/>
                    </a:lnT>
                    <a:lnB w="19050" cap="flat" cmpd="sng" algn="ctr">
                      <a:solidFill>
                        <a:srgbClr val="009999"/>
                      </a:solidFill>
                      <a:prstDash val="solid"/>
                      <a:round/>
                      <a:headEnd type="none" w="med" len="med"/>
                      <a:tailEnd type="none" w="med" len="med"/>
                    </a:lnB>
                    <a:noFill/>
                  </a:tcPr>
                </a:tc>
                <a:extLst>
                  <a:ext uri="{0D108BD9-81ED-4DB2-BD59-A6C34878D82A}">
                    <a16:rowId xmlns:a16="http://schemas.microsoft.com/office/drawing/2014/main" val="952766677"/>
                  </a:ext>
                </a:extLst>
              </a:tr>
            </a:tbl>
          </a:graphicData>
        </a:graphic>
      </p:graphicFrame>
    </p:spTree>
    <p:extLst>
      <p:ext uri="{BB962C8B-B14F-4D97-AF65-F5344CB8AC3E}">
        <p14:creationId xmlns:p14="http://schemas.microsoft.com/office/powerpoint/2010/main" val="82635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9"/>
          <p:cNvSpPr txBox="1">
            <a:spLocks noGrp="1"/>
          </p:cNvSpPr>
          <p:nvPr>
            <p:ph type="title"/>
          </p:nvPr>
        </p:nvSpPr>
        <p:spPr>
          <a:xfrm>
            <a:off x="1602225" y="-55200"/>
            <a:ext cx="22174800" cy="1275900"/>
          </a:xfrm>
          <a:prstGeom prst="rect">
            <a:avLst/>
          </a:prstGeom>
          <a:noFill/>
          <a:ln>
            <a:noFill/>
          </a:ln>
        </p:spPr>
        <p:txBody>
          <a:bodyPr spcFirstLastPara="1" wrap="square" lIns="71425" tIns="71425" rIns="71425" bIns="71425" anchor="ctr" anchorCtr="0">
            <a:normAutofit/>
          </a:bodyPr>
          <a:lstStyle/>
          <a:p>
            <a:pPr marL="0" lvl="0" indent="0" algn="l" rtl="0">
              <a:lnSpc>
                <a:spcPct val="100000"/>
              </a:lnSpc>
              <a:spcBef>
                <a:spcPts val="0"/>
              </a:spcBef>
              <a:spcAft>
                <a:spcPts val="0"/>
              </a:spcAft>
              <a:buSzPts val="6000"/>
              <a:buNone/>
            </a:pPr>
            <a:r>
              <a:rPr lang="es-ES" b="1"/>
              <a:t>Servicios de RedIRIS | Evolución</a:t>
            </a:r>
            <a:endParaRPr b="1"/>
          </a:p>
        </p:txBody>
      </p:sp>
      <p:sp>
        <p:nvSpPr>
          <p:cNvPr id="592" name="Google Shape;592;p9"/>
          <p:cNvSpPr txBox="1">
            <a:spLocks noGrp="1"/>
          </p:cNvSpPr>
          <p:nvPr>
            <p:ph type="sldNum" idx="4294967295"/>
          </p:nvPr>
        </p:nvSpPr>
        <p:spPr>
          <a:xfrm>
            <a:off x="22449773" y="13050525"/>
            <a:ext cx="1182900" cy="2742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s-ES" sz="1600" b="0" i="0" u="none" strike="noStrike" kern="0" cap="none" spc="0" normalizeH="0" baseline="0" noProof="0">
                <a:ln>
                  <a:noFill/>
                </a:ln>
                <a:solidFill>
                  <a:srgbClr val="0365C0"/>
                </a:solidFill>
                <a:effectLst/>
                <a:uLnTx/>
                <a:uFillTx/>
                <a:latin typeface="Arial"/>
                <a:cs typeface="Arial"/>
                <a:sym typeface="Arial"/>
              </a:rPr>
              <a:t>Página </a:t>
            </a:r>
            <a:fld id="{00000000-1234-1234-1234-123412341234}" type="slidenum">
              <a:rPr kumimoji="0" lang="es-ES" sz="1600" b="0" i="0" u="none" strike="noStrike" kern="0" cap="none" spc="0" normalizeH="0" baseline="0" noProof="0">
                <a:ln>
                  <a:noFill/>
                </a:ln>
                <a:solidFill>
                  <a:srgbClr val="0365C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500"/>
                <a:buFont typeface="Arial"/>
                <a:buNone/>
                <a:tabLst/>
                <a:defRPr/>
              </a:pPr>
              <a:t>9</a:t>
            </a:fld>
            <a:endParaRPr kumimoji="0" sz="1600" b="0" i="0" u="none" strike="noStrike" kern="0" cap="none" spc="0" normalizeH="0" baseline="0" noProof="0">
              <a:ln>
                <a:noFill/>
              </a:ln>
              <a:solidFill>
                <a:srgbClr val="0365C0"/>
              </a:solidFill>
              <a:effectLst/>
              <a:uLnTx/>
              <a:uFillTx/>
              <a:latin typeface="Arial"/>
              <a:cs typeface="Arial"/>
              <a:sym typeface="Arial"/>
            </a:endParaRPr>
          </a:p>
        </p:txBody>
      </p:sp>
      <p:sp>
        <p:nvSpPr>
          <p:cNvPr id="2" name="Google Shape;515;g230e51fe7a0_1_3839">
            <a:extLst>
              <a:ext uri="{FF2B5EF4-FFF2-40B4-BE49-F238E27FC236}">
                <a16:creationId xmlns:a16="http://schemas.microsoft.com/office/drawing/2014/main" id="{8551AB2D-1A24-335C-E45F-87FD72F3A8F7}"/>
              </a:ext>
            </a:extLst>
          </p:cNvPr>
          <p:cNvSpPr/>
          <p:nvPr/>
        </p:nvSpPr>
        <p:spPr>
          <a:xfrm>
            <a:off x="548" y="-32450"/>
            <a:ext cx="24383100" cy="1275900"/>
          </a:xfrm>
          <a:prstGeom prst="rect">
            <a:avLst/>
          </a:prstGeom>
          <a:solidFill>
            <a:srgbClr val="008495"/>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Google Shape;516;g230e51fe7a0_1_3839">
            <a:extLst>
              <a:ext uri="{FF2B5EF4-FFF2-40B4-BE49-F238E27FC236}">
                <a16:creationId xmlns:a16="http://schemas.microsoft.com/office/drawing/2014/main" id="{C5CAFBFC-2A44-0DBF-6419-A387D49C7070}"/>
              </a:ext>
            </a:extLst>
          </p:cNvPr>
          <p:cNvSpPr/>
          <p:nvPr/>
        </p:nvSpPr>
        <p:spPr>
          <a:xfrm>
            <a:off x="300" y="1220750"/>
            <a:ext cx="24383100" cy="274500"/>
          </a:xfrm>
          <a:prstGeom prst="rect">
            <a:avLst/>
          </a:prstGeom>
          <a:solidFill>
            <a:srgbClr val="FFE599"/>
          </a:solidFill>
          <a:ln>
            <a:noFill/>
          </a:ln>
        </p:spPr>
        <p:txBody>
          <a:bodyPr spcFirstLastPara="1" wrap="square" lIns="182875" tIns="182875" rIns="182875" bIns="1828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900"/>
              <a:buFont typeface="Arial"/>
              <a:buNone/>
              <a:tabLst/>
              <a:defRPr/>
            </a:pPr>
            <a:endParaRPr kumimoji="0" sz="2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 name="Google Shape;517;g230e51fe7a0_1_3839">
            <a:extLst>
              <a:ext uri="{FF2B5EF4-FFF2-40B4-BE49-F238E27FC236}">
                <a16:creationId xmlns:a16="http://schemas.microsoft.com/office/drawing/2014/main" id="{B955F609-845E-D7C1-7D70-36C7BC5BA5B4}"/>
              </a:ext>
            </a:extLst>
          </p:cNvPr>
          <p:cNvSpPr txBox="1"/>
          <p:nvPr/>
        </p:nvSpPr>
        <p:spPr>
          <a:xfrm>
            <a:off x="539650" y="120700"/>
            <a:ext cx="23304600" cy="9696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85000"/>
              </a:lnSpc>
              <a:spcBef>
                <a:spcPts val="0"/>
              </a:spcBef>
              <a:spcAft>
                <a:spcPts val="0"/>
              </a:spcAft>
              <a:buClr>
                <a:srgbClr val="000000"/>
              </a:buClr>
              <a:buSzPts val="5400"/>
              <a:buFont typeface="Arial"/>
              <a:buNone/>
              <a:tabLst/>
              <a:defRPr/>
            </a:pP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Objetives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for</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2025 – 2028 –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Strategies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to</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achieve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the</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a:t>
            </a:r>
            <a:r>
              <a:rPr lang="es-ES" sz="4800" dirty="0" err="1">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objectives</a:t>
            </a:r>
            <a:r>
              <a:rPr lang="es-ES" sz="4800" dirty="0">
                <a:solidFill>
                  <a:srgbClr val="FFFFFF"/>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rPr>
              <a:t> (I)</a:t>
            </a:r>
            <a:endParaRPr kumimoji="0" lang="es-ES" sz="4800" b="0" i="0" u="none" strike="noStrike" kern="0" cap="none" spc="0" normalizeH="0" baseline="0" noProof="0" dirty="0">
              <a:ln>
                <a:noFill/>
              </a:ln>
              <a:solidFill>
                <a:srgbClr val="FFFFFF"/>
              </a:solidFill>
              <a:effectLst/>
              <a:uLnTx/>
              <a:uFillTx/>
              <a:latin typeface="Arial"/>
              <a:ea typeface="Arial"/>
              <a:cs typeface="Arial"/>
              <a:sym typeface="Aria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5"/>
                </a:ext>
              </a:extLst>
            </a:endParaRPr>
          </a:p>
        </p:txBody>
      </p:sp>
      <p:graphicFrame>
        <p:nvGraphicFramePr>
          <p:cNvPr id="8" name="Tabla 7">
            <a:extLst>
              <a:ext uri="{FF2B5EF4-FFF2-40B4-BE49-F238E27FC236}">
                <a16:creationId xmlns:a16="http://schemas.microsoft.com/office/drawing/2014/main" id="{ED3979E7-DBC1-096A-64CE-01A51FD655C1}"/>
              </a:ext>
            </a:extLst>
          </p:cNvPr>
          <p:cNvGraphicFramePr>
            <a:graphicFrameLocks noGrp="1"/>
          </p:cNvGraphicFramePr>
          <p:nvPr>
            <p:extLst>
              <p:ext uri="{D42A27DB-BD31-4B8C-83A1-F6EECF244321}">
                <p14:modId xmlns:p14="http://schemas.microsoft.com/office/powerpoint/2010/main" val="2999853714"/>
              </p:ext>
            </p:extLst>
          </p:nvPr>
        </p:nvGraphicFramePr>
        <p:xfrm>
          <a:off x="733647" y="2748450"/>
          <a:ext cx="22774937" cy="7559040"/>
        </p:xfrm>
        <a:graphic>
          <a:graphicData uri="http://schemas.openxmlformats.org/drawingml/2006/table">
            <a:tbl>
              <a:tblPr firstRow="1" firstCol="1" bandRow="1"/>
              <a:tblGrid>
                <a:gridCol w="5687618">
                  <a:extLst>
                    <a:ext uri="{9D8B030D-6E8A-4147-A177-3AD203B41FA5}">
                      <a16:colId xmlns:a16="http://schemas.microsoft.com/office/drawing/2014/main" val="2942890129"/>
                    </a:ext>
                  </a:extLst>
                </a:gridCol>
                <a:gridCol w="8367457">
                  <a:extLst>
                    <a:ext uri="{9D8B030D-6E8A-4147-A177-3AD203B41FA5}">
                      <a16:colId xmlns:a16="http://schemas.microsoft.com/office/drawing/2014/main" val="2338094507"/>
                    </a:ext>
                  </a:extLst>
                </a:gridCol>
                <a:gridCol w="8719862">
                  <a:extLst>
                    <a:ext uri="{9D8B030D-6E8A-4147-A177-3AD203B41FA5}">
                      <a16:colId xmlns:a16="http://schemas.microsoft.com/office/drawing/2014/main" val="468492876"/>
                    </a:ext>
                  </a:extLst>
                </a:gridCol>
              </a:tblGrid>
              <a:tr h="91032">
                <a:tc>
                  <a:txBody>
                    <a:bodyPr/>
                    <a:lstStyle/>
                    <a:p>
                      <a:pPr algn="ctr">
                        <a:spcBef>
                          <a:spcPts val="300"/>
                        </a:spcBef>
                        <a:spcAft>
                          <a:spcPts val="300"/>
                        </a:spcAft>
                      </a:pPr>
                      <a:r>
                        <a:rPr lang="en-GB" sz="3200" b="1" dirty="0">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Objective</a:t>
                      </a:r>
                      <a:endParaRPr lang="es-ES" sz="3200" dirty="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w="28575" cap="flat" cmpd="sng" algn="ctr">
                      <a:solidFill>
                        <a:srgbClr val="006666"/>
                      </a:solidFill>
                      <a:prstDash val="solid"/>
                      <a:round/>
                      <a:headEnd type="none" w="med" len="med"/>
                      <a:tailEnd type="none" w="med" len="med"/>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a:noFill/>
                    </a:lnB>
                    <a:solidFill>
                      <a:srgbClr val="006666"/>
                    </a:solidFill>
                  </a:tcPr>
                </a:tc>
                <a:tc>
                  <a:txBody>
                    <a:bodyPr/>
                    <a:lstStyle/>
                    <a:p>
                      <a:pPr algn="ctr">
                        <a:spcBef>
                          <a:spcPts val="300"/>
                        </a:spcBef>
                        <a:spcAft>
                          <a:spcPts val="300"/>
                        </a:spcAft>
                      </a:pPr>
                      <a:r>
                        <a:rPr lang="en-GB" sz="32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Strategy</a:t>
                      </a:r>
                      <a:endParaRPr lang="es-ES" sz="32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w="28575" cap="flat" cmpd="sng" algn="ctr">
                      <a:solidFill>
                        <a:srgbClr val="006666"/>
                      </a:solidFill>
                      <a:prstDash val="solid"/>
                      <a:round/>
                      <a:headEnd type="none" w="med" len="med"/>
                      <a:tailEnd type="none" w="med" len="med"/>
                    </a:lnL>
                    <a:lnR>
                      <a:noFill/>
                    </a:lnR>
                    <a:lnT w="28575" cap="flat" cmpd="sng" algn="ctr">
                      <a:solidFill>
                        <a:srgbClr val="006666"/>
                      </a:solidFill>
                      <a:prstDash val="solid"/>
                      <a:round/>
                      <a:headEnd type="none" w="med" len="med"/>
                      <a:tailEnd type="none" w="med" len="med"/>
                    </a:lnT>
                    <a:lnB>
                      <a:noFill/>
                    </a:lnB>
                    <a:solidFill>
                      <a:srgbClr val="006666"/>
                    </a:solidFill>
                  </a:tcPr>
                </a:tc>
                <a:tc>
                  <a:txBody>
                    <a:bodyPr/>
                    <a:lstStyle/>
                    <a:p>
                      <a:pPr algn="ctr">
                        <a:spcBef>
                          <a:spcPts val="300"/>
                        </a:spcBef>
                        <a:spcAft>
                          <a:spcPts val="300"/>
                        </a:spcAft>
                      </a:pPr>
                      <a:r>
                        <a:rPr lang="en-GB" sz="3200" b="1">
                          <a:solidFill>
                            <a:srgbClr val="FFFFFF"/>
                          </a:solidFill>
                          <a:effectLst/>
                          <a:highlight>
                            <a:srgbClr val="006666"/>
                          </a:highlight>
                          <a:latin typeface="Verdana" panose="020B0604030504040204" pitchFamily="34" charset="0"/>
                          <a:ea typeface="Verdana" panose="020B0604030504040204" pitchFamily="34" charset="0"/>
                          <a:cs typeface="Times New Roman" panose="02020603050405020304" pitchFamily="18" charset="0"/>
                        </a:rPr>
                        <a:t>Description</a:t>
                      </a:r>
                      <a:endParaRPr lang="es-ES" sz="3200">
                        <a:solidFill>
                          <a:srgbClr val="009999"/>
                        </a:solidFill>
                        <a:effectLst/>
                        <a:highlight>
                          <a:srgbClr val="006666"/>
                        </a:highligh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w="28575" cap="flat" cmpd="sng" algn="ctr">
                      <a:solidFill>
                        <a:srgbClr val="006666"/>
                      </a:solidFill>
                      <a:prstDash val="solid"/>
                      <a:round/>
                      <a:headEnd type="none" w="med" len="med"/>
                      <a:tailEnd type="none" w="med" len="med"/>
                    </a:lnR>
                    <a:lnT w="28575" cap="flat" cmpd="sng" algn="ctr">
                      <a:solidFill>
                        <a:srgbClr val="006666"/>
                      </a:solidFill>
                      <a:prstDash val="solid"/>
                      <a:round/>
                      <a:headEnd type="none" w="med" len="med"/>
                      <a:tailEnd type="none" w="med" len="med"/>
                    </a:lnT>
                    <a:lnB>
                      <a:noFill/>
                    </a:lnB>
                    <a:solidFill>
                      <a:srgbClr val="006666"/>
                    </a:solidFill>
                  </a:tcPr>
                </a:tc>
                <a:extLst>
                  <a:ext uri="{0D108BD9-81ED-4DB2-BD59-A6C34878D82A}">
                    <a16:rowId xmlns:a16="http://schemas.microsoft.com/office/drawing/2014/main" val="3664378064"/>
                  </a:ext>
                </a:extLst>
              </a:tr>
              <a:tr h="819290">
                <a:tc rowSpan="2">
                  <a:txBody>
                    <a:bodyPr/>
                    <a:lstStyle/>
                    <a:p>
                      <a:pPr algn="l">
                        <a:spcBef>
                          <a:spcPts val="300"/>
                        </a:spcBef>
                        <a:spcAft>
                          <a:spcPts val="300"/>
                        </a:spcAft>
                      </a:pPr>
                      <a:r>
                        <a:rPr lang="en-GB" sz="3200" b="1"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rPr>
                        <a:t>O1. Progress towards consolidation of the infrastructure</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a:noFill/>
                    </a:lnT>
                    <a:lnB w="12700" cap="flat" cmpd="sng" algn="ctr">
                      <a:solidFill>
                        <a:srgbClr val="006666"/>
                      </a:solidFill>
                      <a:prstDash val="solid"/>
                      <a:round/>
                      <a:headEnd type="none" w="med" len="med"/>
                      <a:tailEnd type="none" w="med" len="med"/>
                    </a:lnB>
                    <a:noFill/>
                  </a:tcPr>
                </a:tc>
                <a:tc>
                  <a:txBody>
                    <a:bodyPr/>
                    <a:lstStyle/>
                    <a:p>
                      <a:pPr algn="l">
                        <a:spcBef>
                          <a:spcPts val="300"/>
                        </a:spcBef>
                        <a:spcAft>
                          <a:spcPts val="300"/>
                        </a:spcAft>
                      </a:pPr>
                      <a:r>
                        <a:rPr lang="en-GB" sz="3200" b="1"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rPr>
                        <a:t>S1.1. Improve RedIRIS infrastructure </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a:noFill/>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Deployment of new </a:t>
                      </a:r>
                      <a:r>
                        <a:rPr lang="en-GB" sz="3200" dirty="0" err="1">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fiber</a:t>
                      </a:r>
                      <a:r>
                        <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 for RedIRIS (Mallorca, closing some rings), plus launching some tenders for equipment replacement where needed</a:t>
                      </a:r>
                    </a:p>
                    <a:p>
                      <a:pPr>
                        <a:spcBef>
                          <a:spcPts val="1200"/>
                        </a:spcBef>
                        <a:spcAft>
                          <a:spcPts val="1200"/>
                        </a:spcAft>
                      </a:pPr>
                      <a:endParaRPr lang="es-ES" sz="32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a:noFill/>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2985101064"/>
                  </a:ext>
                </a:extLst>
              </a:tr>
              <a:tr h="409645">
                <a:tc vMerge="1">
                  <a:txBody>
                    <a:bodyPr/>
                    <a:lstStyle/>
                    <a:p>
                      <a:endParaRPr lang="es-ES"/>
                    </a:p>
                  </a:txBody>
                  <a:tcPr/>
                </a:tc>
                <a:tc>
                  <a:txBody>
                    <a:bodyPr/>
                    <a:lstStyle/>
                    <a:p>
                      <a:pPr algn="l">
                        <a:spcBef>
                          <a:spcPts val="300"/>
                        </a:spcBef>
                        <a:spcAft>
                          <a:spcPts val="300"/>
                        </a:spcAft>
                      </a:pPr>
                      <a:r>
                        <a:rPr lang="en-GB" sz="3200" b="1" dirty="0">
                          <a:solidFill>
                            <a:srgbClr val="009999"/>
                          </a:solidFill>
                          <a:effectLst/>
                          <a:latin typeface="Verdana" panose="020B0604030504040204" pitchFamily="34" charset="0"/>
                          <a:ea typeface="Verdana" panose="020B0604030504040204" pitchFamily="34" charset="0"/>
                          <a:cs typeface="Times New Roman" panose="02020603050405020304" pitchFamily="18" charset="0"/>
                        </a:rPr>
                        <a:t>S1.2. Extend the RedIRIS-NOVA fibre footprint</a:t>
                      </a:r>
                      <a:endParaRPr lang="es-ES" sz="3200" dirty="0">
                        <a:solidFill>
                          <a:srgbClr val="009999"/>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tc>
                  <a:txBody>
                    <a:bodyPr/>
                    <a:lstStyle/>
                    <a:p>
                      <a:pPr>
                        <a:spcBef>
                          <a:spcPts val="1200"/>
                        </a:spcBef>
                        <a:spcAft>
                          <a:spcPts val="1200"/>
                        </a:spcAft>
                      </a:pPr>
                      <a:endPar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endParaRPr>
                    </a:p>
                    <a:p>
                      <a:pPr>
                        <a:spcBef>
                          <a:spcPts val="1200"/>
                        </a:spcBef>
                        <a:spcAft>
                          <a:spcPts val="1200"/>
                        </a:spcAft>
                      </a:pPr>
                      <a:r>
                        <a:rPr lang="en-GB" sz="3200" dirty="0">
                          <a:solidFill>
                            <a:schemeClr val="tx2"/>
                          </a:solidFill>
                          <a:effectLst/>
                          <a:latin typeface="Verdana" panose="020B0604030504040204" pitchFamily="34" charset="0"/>
                          <a:ea typeface="Verdana" panose="020B0604030504040204" pitchFamily="34" charset="0"/>
                          <a:cs typeface="Times New Roman" panose="02020603050405020304" pitchFamily="18" charset="0"/>
                        </a:rPr>
                        <a:t>In order to bring the full benefits of the RedIRIS model to additional relevant research and education centres – PERTE CHIP (45 M€)</a:t>
                      </a:r>
                    </a:p>
                    <a:p>
                      <a:pPr>
                        <a:spcBef>
                          <a:spcPts val="1200"/>
                        </a:spcBef>
                        <a:spcAft>
                          <a:spcPts val="1200"/>
                        </a:spcAft>
                      </a:pPr>
                      <a:endParaRPr lang="es-ES" sz="3200" dirty="0">
                        <a:solidFill>
                          <a:schemeClr val="tx2"/>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0482" marR="20482" marT="0" marB="0" anchor="ctr">
                    <a:lnL>
                      <a:noFill/>
                    </a:lnL>
                    <a:lnR>
                      <a:noFill/>
                    </a:lnR>
                    <a:lnT w="12700" cap="flat" cmpd="sng" algn="ctr">
                      <a:solidFill>
                        <a:srgbClr val="006666"/>
                      </a:solidFill>
                      <a:prstDash val="solid"/>
                      <a:round/>
                      <a:headEnd type="none" w="med" len="med"/>
                      <a:tailEnd type="none" w="med" len="med"/>
                    </a:lnT>
                    <a:lnB w="12700" cap="flat" cmpd="sng" algn="ctr">
                      <a:solidFill>
                        <a:srgbClr val="006666"/>
                      </a:solidFill>
                      <a:prstDash val="solid"/>
                      <a:round/>
                      <a:headEnd type="none" w="med" len="med"/>
                      <a:tailEnd type="none" w="med" len="med"/>
                    </a:lnB>
                    <a:noFill/>
                  </a:tcPr>
                </a:tc>
                <a:extLst>
                  <a:ext uri="{0D108BD9-81ED-4DB2-BD59-A6C34878D82A}">
                    <a16:rowId xmlns:a16="http://schemas.microsoft.com/office/drawing/2014/main" val="575237395"/>
                  </a:ext>
                </a:extLst>
              </a:tr>
            </a:tbl>
          </a:graphicData>
        </a:graphic>
      </p:graphicFrame>
    </p:spTree>
    <p:extLst>
      <p:ext uri="{BB962C8B-B14F-4D97-AF65-F5344CB8AC3E}">
        <p14:creationId xmlns:p14="http://schemas.microsoft.com/office/powerpoint/2010/main" val="10326714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64,18,Slide9"/>
</p:tagLst>
</file>

<file path=ppt/theme/theme1.xml><?xml version="1.0" encoding="utf-8"?>
<a:theme xmlns:a="http://schemas.openxmlformats.org/drawingml/2006/main" name="White">
  <a:themeElements>
    <a:clrScheme name="White">
      <a:dk1>
        <a:srgbClr val="FFFFFF"/>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4335</TotalTime>
  <Words>1186</Words>
  <Application>Microsoft Office PowerPoint</Application>
  <PresentationFormat>Personalizado</PresentationFormat>
  <Paragraphs>189</Paragraphs>
  <Slides>14</Slides>
  <Notes>14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14</vt:i4>
      </vt:variant>
    </vt:vector>
  </HeadingPairs>
  <TitlesOfParts>
    <vt:vector size="23" baseType="lpstr">
      <vt:lpstr>Arial</vt:lpstr>
      <vt:lpstr>Calibri</vt:lpstr>
      <vt:lpstr>Times New Roman</vt:lpstr>
      <vt:lpstr>Georgia</vt:lpstr>
      <vt:lpstr>Helvetica Neue</vt:lpstr>
      <vt:lpstr>Verdana</vt:lpstr>
      <vt:lpstr>Aptos</vt:lpstr>
      <vt:lpstr>Helvetica Neue Light</vt:lpstr>
      <vt:lpstr>White</vt:lpstr>
      <vt:lpstr>RedIRIS</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Servicios de RedIRIS | Evolución</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RedIRIS</dc:title>
  <dc:creator>Alberto Pérez Gómez</dc:creator>
  <cp:lastModifiedBy>Alberto Pérez Gómez</cp:lastModifiedBy>
  <cp:revision>11</cp:revision>
  <dcterms:modified xsi:type="dcterms:W3CDTF">2025-03-03T16:12:47Z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0x010100A8AEB6A830297F45818DF01F35975C62</vt:lpwstr>
  </property>
  <property fmtid="{D5CDD505-2E9C-101B-9397-08002B2CF9AE}" pid="3" name="MediaServiceImageTags">
    <vt:lpwstr/>
  </property>
</Properties>
</file>