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2"/>
  </p:notesMasterIdLst>
  <p:handoutMasterIdLst>
    <p:handoutMasterId r:id="rId23"/>
  </p:handoutMasterIdLst>
  <p:sldIdLst>
    <p:sldId id="312" r:id="rId2"/>
    <p:sldId id="357" r:id="rId3"/>
    <p:sldId id="256" r:id="rId4"/>
    <p:sldId id="580" r:id="rId5"/>
    <p:sldId id="575" r:id="rId6"/>
    <p:sldId id="579" r:id="rId7"/>
    <p:sldId id="582" r:id="rId8"/>
    <p:sldId id="581" r:id="rId9"/>
    <p:sldId id="578" r:id="rId10"/>
    <p:sldId id="583" r:id="rId11"/>
    <p:sldId id="416" r:id="rId12"/>
    <p:sldId id="402" r:id="rId13"/>
    <p:sldId id="419" r:id="rId14"/>
    <p:sldId id="420" r:id="rId15"/>
    <p:sldId id="415" r:id="rId16"/>
    <p:sldId id="421" r:id="rId17"/>
    <p:sldId id="339" r:id="rId18"/>
    <p:sldId id="257" r:id="rId19"/>
    <p:sldId id="322" r:id="rId20"/>
    <p:sldId id="334" r:id="rId21"/>
  </p:sldIdLst>
  <p:sldSz cx="12192000" cy="6858000"/>
  <p:notesSz cx="6858000" cy="9144000"/>
  <p:custDataLst>
    <p:tags r:id="rId24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exemple layout" id="{130FA196-B901-4748-8A24-CE4C5D292687}">
          <p14:sldIdLst>
            <p14:sldId id="312"/>
            <p14:sldId id="357"/>
            <p14:sldId id="256"/>
            <p14:sldId id="580"/>
            <p14:sldId id="575"/>
            <p14:sldId id="579"/>
            <p14:sldId id="582"/>
            <p14:sldId id="581"/>
            <p14:sldId id="578"/>
            <p14:sldId id="583"/>
            <p14:sldId id="416"/>
            <p14:sldId id="402"/>
            <p14:sldId id="419"/>
            <p14:sldId id="420"/>
            <p14:sldId id="415"/>
            <p14:sldId id="421"/>
            <p14:sldId id="339"/>
            <p14:sldId id="257"/>
            <p14:sldId id="322"/>
            <p14:sldId id="33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AD0"/>
    <a:srgbClr val="6FE466"/>
    <a:srgbClr val="00BC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FF7982-7DBE-46DD-98BE-D302162B0E2B}" v="271" dt="2025-06-09T14:07:34.2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34" autoAdjust="0"/>
    <p:restoredTop sz="96126" autoAdjust="0"/>
  </p:normalViewPr>
  <p:slideViewPr>
    <p:cSldViewPr snapToGrid="0">
      <p:cViewPr varScale="1">
        <p:scale>
          <a:sx n="111" d="100"/>
          <a:sy n="111" d="100"/>
        </p:scale>
        <p:origin x="45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urice van den Akker" userId="0bfc7f25-a670-4d66-9bd7-4b9bbc0142b3" providerId="ADAL" clId="{C9FF7982-7DBE-46DD-98BE-D302162B0E2B}"/>
    <pc:docChg chg="undo custSel addSld delSld modSld sldOrd modSection">
      <pc:chgData name="Maurice van den Akker" userId="0bfc7f25-a670-4d66-9bd7-4b9bbc0142b3" providerId="ADAL" clId="{C9FF7982-7DBE-46DD-98BE-D302162B0E2B}" dt="2025-06-09T14:07:34.254" v="4695" actId="33524"/>
      <pc:docMkLst>
        <pc:docMk/>
      </pc:docMkLst>
      <pc:sldChg chg="addSp delSp modSp add mod ord">
        <pc:chgData name="Maurice van den Akker" userId="0bfc7f25-a670-4d66-9bd7-4b9bbc0142b3" providerId="ADAL" clId="{C9FF7982-7DBE-46DD-98BE-D302162B0E2B}" dt="2025-06-09T13:53:09.310" v="4337" actId="1076"/>
        <pc:sldMkLst>
          <pc:docMk/>
          <pc:sldMk cId="3024223432" sldId="256"/>
        </pc:sldMkLst>
        <pc:spChg chg="add del mod">
          <ac:chgData name="Maurice van den Akker" userId="0bfc7f25-a670-4d66-9bd7-4b9bbc0142b3" providerId="ADAL" clId="{C9FF7982-7DBE-46DD-98BE-D302162B0E2B}" dt="2025-06-09T13:52:50.004" v="4336" actId="478"/>
          <ac:spMkLst>
            <pc:docMk/>
            <pc:sldMk cId="3024223432" sldId="256"/>
            <ac:spMk id="3" creationId="{0CE2407B-10ED-AEEE-3FCB-C0FEEFB38A20}"/>
          </ac:spMkLst>
        </pc:spChg>
        <pc:spChg chg="mod">
          <ac:chgData name="Maurice van den Akker" userId="0bfc7f25-a670-4d66-9bd7-4b9bbc0142b3" providerId="ADAL" clId="{C9FF7982-7DBE-46DD-98BE-D302162B0E2B}" dt="2025-06-09T13:52:39.872" v="4333" actId="6549"/>
          <ac:spMkLst>
            <pc:docMk/>
            <pc:sldMk cId="3024223432" sldId="256"/>
            <ac:spMk id="7" creationId="{0A071483-F0FE-66AC-EEF3-F98C2A7A4D2C}"/>
          </ac:spMkLst>
        </pc:spChg>
        <pc:spChg chg="del mod">
          <ac:chgData name="Maurice van den Akker" userId="0bfc7f25-a670-4d66-9bd7-4b9bbc0142b3" providerId="ADAL" clId="{C9FF7982-7DBE-46DD-98BE-D302162B0E2B}" dt="2025-06-09T13:52:44.400" v="4334" actId="478"/>
          <ac:spMkLst>
            <pc:docMk/>
            <pc:sldMk cId="3024223432" sldId="256"/>
            <ac:spMk id="8" creationId="{9DD63F08-65AB-4ED5-5176-CB0356F3EDF1}"/>
          </ac:spMkLst>
        </pc:spChg>
        <pc:picChg chg="add del mod">
          <ac:chgData name="Maurice van den Akker" userId="0bfc7f25-a670-4d66-9bd7-4b9bbc0142b3" providerId="ADAL" clId="{C9FF7982-7DBE-46DD-98BE-D302162B0E2B}" dt="2025-06-09T13:53:09.310" v="4337" actId="1076"/>
          <ac:picMkLst>
            <pc:docMk/>
            <pc:sldMk cId="3024223432" sldId="256"/>
            <ac:picMk id="23" creationId="{83097071-556C-E1A4-0987-744E18035A6B}"/>
          </ac:picMkLst>
        </pc:picChg>
      </pc:sldChg>
      <pc:sldChg chg="delSp modSp mod delAnim modAnim">
        <pc:chgData name="Maurice van den Akker" userId="0bfc7f25-a670-4d66-9bd7-4b9bbc0142b3" providerId="ADAL" clId="{C9FF7982-7DBE-46DD-98BE-D302162B0E2B}" dt="2025-06-09T14:07:34.254" v="4695" actId="33524"/>
        <pc:sldMkLst>
          <pc:docMk/>
          <pc:sldMk cId="0" sldId="257"/>
        </pc:sldMkLst>
        <pc:spChg chg="mod">
          <ac:chgData name="Maurice van den Akker" userId="0bfc7f25-a670-4d66-9bd7-4b9bbc0142b3" providerId="ADAL" clId="{C9FF7982-7DBE-46DD-98BE-D302162B0E2B}" dt="2025-06-09T14:07:34.254" v="4695" actId="33524"/>
          <ac:spMkLst>
            <pc:docMk/>
            <pc:sldMk cId="0" sldId="257"/>
            <ac:spMk id="710" creationId="{00000000-0000-0000-0000-000000000000}"/>
          </ac:spMkLst>
        </pc:spChg>
        <pc:picChg chg="del">
          <ac:chgData name="Maurice van den Akker" userId="0bfc7f25-a670-4d66-9bd7-4b9bbc0142b3" providerId="ADAL" clId="{C9FF7982-7DBE-46DD-98BE-D302162B0E2B}" dt="2025-06-08T15:06:17.862" v="283" actId="478"/>
          <ac:picMkLst>
            <pc:docMk/>
            <pc:sldMk cId="0" sldId="257"/>
            <ac:picMk id="2" creationId="{CEFCACD8-033B-1D43-F33B-CDDDE729D35E}"/>
          </ac:picMkLst>
        </pc:picChg>
      </pc:sldChg>
      <pc:sldChg chg="modSp mod">
        <pc:chgData name="Maurice van den Akker" userId="0bfc7f25-a670-4d66-9bd7-4b9bbc0142b3" providerId="ADAL" clId="{C9FF7982-7DBE-46DD-98BE-D302162B0E2B}" dt="2025-06-09T13:18:04.338" v="3679" actId="1076"/>
        <pc:sldMkLst>
          <pc:docMk/>
          <pc:sldMk cId="2428072751" sldId="312"/>
        </pc:sldMkLst>
        <pc:spChg chg="mod">
          <ac:chgData name="Maurice van den Akker" userId="0bfc7f25-a670-4d66-9bd7-4b9bbc0142b3" providerId="ADAL" clId="{C9FF7982-7DBE-46DD-98BE-D302162B0E2B}" dt="2025-06-09T13:18:04.338" v="3679" actId="1076"/>
          <ac:spMkLst>
            <pc:docMk/>
            <pc:sldMk cId="2428072751" sldId="312"/>
            <ac:spMk id="10" creationId="{0E88CE3C-D5D2-4760-B29E-A97C9E422DEF}"/>
          </ac:spMkLst>
        </pc:spChg>
        <pc:spChg chg="mod">
          <ac:chgData name="Maurice van den Akker" userId="0bfc7f25-a670-4d66-9bd7-4b9bbc0142b3" providerId="ADAL" clId="{C9FF7982-7DBE-46DD-98BE-D302162B0E2B}" dt="2025-06-09T13:17:44.833" v="3677" actId="20577"/>
          <ac:spMkLst>
            <pc:docMk/>
            <pc:sldMk cId="2428072751" sldId="312"/>
            <ac:spMk id="19" creationId="{F489F854-1B18-4521-B332-A14A4D8B0442}"/>
          </ac:spMkLst>
        </pc:spChg>
      </pc:sldChg>
      <pc:sldChg chg="del">
        <pc:chgData name="Maurice van den Akker" userId="0bfc7f25-a670-4d66-9bd7-4b9bbc0142b3" providerId="ADAL" clId="{C9FF7982-7DBE-46DD-98BE-D302162B0E2B}" dt="2025-06-08T15:04:12.096" v="165" actId="47"/>
        <pc:sldMkLst>
          <pc:docMk/>
          <pc:sldMk cId="1428756975" sldId="315"/>
        </pc:sldMkLst>
      </pc:sldChg>
      <pc:sldChg chg="del">
        <pc:chgData name="Maurice van den Akker" userId="0bfc7f25-a670-4d66-9bd7-4b9bbc0142b3" providerId="ADAL" clId="{C9FF7982-7DBE-46DD-98BE-D302162B0E2B}" dt="2025-06-08T20:54:28.008" v="3431" actId="47"/>
        <pc:sldMkLst>
          <pc:docMk/>
          <pc:sldMk cId="2958710202" sldId="317"/>
        </pc:sldMkLst>
      </pc:sldChg>
      <pc:sldChg chg="del">
        <pc:chgData name="Maurice van den Akker" userId="0bfc7f25-a670-4d66-9bd7-4b9bbc0142b3" providerId="ADAL" clId="{C9FF7982-7DBE-46DD-98BE-D302162B0E2B}" dt="2025-06-08T15:06:52.732" v="341" actId="47"/>
        <pc:sldMkLst>
          <pc:docMk/>
          <pc:sldMk cId="3818028530" sldId="319"/>
        </pc:sldMkLst>
      </pc:sldChg>
      <pc:sldChg chg="modSp mod">
        <pc:chgData name="Maurice van den Akker" userId="0bfc7f25-a670-4d66-9bd7-4b9bbc0142b3" providerId="ADAL" clId="{C9FF7982-7DBE-46DD-98BE-D302162B0E2B}" dt="2025-06-08T20:56:52.335" v="3525" actId="20577"/>
        <pc:sldMkLst>
          <pc:docMk/>
          <pc:sldMk cId="3248084645" sldId="322"/>
        </pc:sldMkLst>
        <pc:spChg chg="mod">
          <ac:chgData name="Maurice van den Akker" userId="0bfc7f25-a670-4d66-9bd7-4b9bbc0142b3" providerId="ADAL" clId="{C9FF7982-7DBE-46DD-98BE-D302162B0E2B}" dt="2025-06-08T20:56:52.335" v="3525" actId="20577"/>
          <ac:spMkLst>
            <pc:docMk/>
            <pc:sldMk cId="3248084645" sldId="322"/>
            <ac:spMk id="4" creationId="{74175C78-36F0-4CA1-AED7-9BD8845047B6}"/>
          </ac:spMkLst>
        </pc:spChg>
      </pc:sldChg>
      <pc:sldChg chg="addSp delSp modSp mod">
        <pc:chgData name="Maurice van den Akker" userId="0bfc7f25-a670-4d66-9bd7-4b9bbc0142b3" providerId="ADAL" clId="{C9FF7982-7DBE-46DD-98BE-D302162B0E2B}" dt="2025-06-09T14:03:26.230" v="4527" actId="478"/>
        <pc:sldMkLst>
          <pc:docMk/>
          <pc:sldMk cId="3123300086" sldId="334"/>
        </pc:sldMkLst>
        <pc:spChg chg="add del mod">
          <ac:chgData name="Maurice van den Akker" userId="0bfc7f25-a670-4d66-9bd7-4b9bbc0142b3" providerId="ADAL" clId="{C9FF7982-7DBE-46DD-98BE-D302162B0E2B}" dt="2025-06-09T14:03:26.230" v="4527" actId="478"/>
          <ac:spMkLst>
            <pc:docMk/>
            <pc:sldMk cId="3123300086" sldId="334"/>
            <ac:spMk id="6" creationId="{022176C0-E54E-32C2-EFA9-A2904F82A4AE}"/>
          </ac:spMkLst>
        </pc:spChg>
        <pc:spChg chg="del">
          <ac:chgData name="Maurice van den Akker" userId="0bfc7f25-a670-4d66-9bd7-4b9bbc0142b3" providerId="ADAL" clId="{C9FF7982-7DBE-46DD-98BE-D302162B0E2B}" dt="2025-06-09T14:03:24.224" v="4526" actId="478"/>
          <ac:spMkLst>
            <pc:docMk/>
            <pc:sldMk cId="3123300086" sldId="334"/>
            <ac:spMk id="47" creationId="{C6C92131-0724-4CE6-B70B-3DD51D141477}"/>
          </ac:spMkLst>
        </pc:spChg>
        <pc:spChg chg="mod">
          <ac:chgData name="Maurice van den Akker" userId="0bfc7f25-a670-4d66-9bd7-4b9bbc0142b3" providerId="ADAL" clId="{C9FF7982-7DBE-46DD-98BE-D302162B0E2B}" dt="2025-06-09T14:03:17.109" v="4525" actId="20577"/>
          <ac:spMkLst>
            <pc:docMk/>
            <pc:sldMk cId="3123300086" sldId="334"/>
            <ac:spMk id="50" creationId="{1DE29841-8A5B-46DD-BF20-4DC694C0A0B7}"/>
          </ac:spMkLst>
        </pc:spChg>
      </pc:sldChg>
      <pc:sldChg chg="del">
        <pc:chgData name="Maurice van den Akker" userId="0bfc7f25-a670-4d66-9bd7-4b9bbc0142b3" providerId="ADAL" clId="{C9FF7982-7DBE-46DD-98BE-D302162B0E2B}" dt="2025-06-08T20:54:24.624" v="3427" actId="47"/>
        <pc:sldMkLst>
          <pc:docMk/>
          <pc:sldMk cId="2795410696" sldId="338"/>
        </pc:sldMkLst>
      </pc:sldChg>
      <pc:sldChg chg="modSp mod">
        <pc:chgData name="Maurice van den Akker" userId="0bfc7f25-a670-4d66-9bd7-4b9bbc0142b3" providerId="ADAL" clId="{C9FF7982-7DBE-46DD-98BE-D302162B0E2B}" dt="2025-06-09T14:02:03.128" v="4518" actId="20577"/>
        <pc:sldMkLst>
          <pc:docMk/>
          <pc:sldMk cId="4121529688" sldId="339"/>
        </pc:sldMkLst>
        <pc:spChg chg="mod">
          <ac:chgData name="Maurice van den Akker" userId="0bfc7f25-a670-4d66-9bd7-4b9bbc0142b3" providerId="ADAL" clId="{C9FF7982-7DBE-46DD-98BE-D302162B0E2B}" dt="2025-06-09T14:02:03.128" v="4518" actId="20577"/>
          <ac:spMkLst>
            <pc:docMk/>
            <pc:sldMk cId="4121529688" sldId="339"/>
            <ac:spMk id="2" creationId="{DD3F8ADC-7AB1-47B3-B769-2113313E7D85}"/>
          </ac:spMkLst>
        </pc:spChg>
        <pc:spChg chg="mod">
          <ac:chgData name="Maurice van den Akker" userId="0bfc7f25-a670-4d66-9bd7-4b9bbc0142b3" providerId="ADAL" clId="{C9FF7982-7DBE-46DD-98BE-D302162B0E2B}" dt="2025-06-08T15:05:11.098" v="208" actId="6549"/>
          <ac:spMkLst>
            <pc:docMk/>
            <pc:sldMk cId="4121529688" sldId="339"/>
            <ac:spMk id="4" creationId="{A825CADE-D1C3-767C-50F3-307DF72838FD}"/>
          </ac:spMkLst>
        </pc:spChg>
      </pc:sldChg>
      <pc:sldChg chg="del">
        <pc:chgData name="Maurice van den Akker" userId="0bfc7f25-a670-4d66-9bd7-4b9bbc0142b3" providerId="ADAL" clId="{C9FF7982-7DBE-46DD-98BE-D302162B0E2B}" dt="2025-06-08T20:54:27.440" v="3430" actId="47"/>
        <pc:sldMkLst>
          <pc:docMk/>
          <pc:sldMk cId="674425190" sldId="342"/>
        </pc:sldMkLst>
      </pc:sldChg>
      <pc:sldChg chg="del">
        <pc:chgData name="Maurice van den Akker" userId="0bfc7f25-a670-4d66-9bd7-4b9bbc0142b3" providerId="ADAL" clId="{C9FF7982-7DBE-46DD-98BE-D302162B0E2B}" dt="2025-06-08T20:54:26.263" v="3428" actId="47"/>
        <pc:sldMkLst>
          <pc:docMk/>
          <pc:sldMk cId="2635257623" sldId="343"/>
        </pc:sldMkLst>
      </pc:sldChg>
      <pc:sldChg chg="del">
        <pc:chgData name="Maurice van den Akker" userId="0bfc7f25-a670-4d66-9bd7-4b9bbc0142b3" providerId="ADAL" clId="{C9FF7982-7DBE-46DD-98BE-D302162B0E2B}" dt="2025-06-08T20:54:26.784" v="3429" actId="47"/>
        <pc:sldMkLst>
          <pc:docMk/>
          <pc:sldMk cId="2175397813" sldId="345"/>
        </pc:sldMkLst>
      </pc:sldChg>
      <pc:sldChg chg="del">
        <pc:chgData name="Maurice van den Akker" userId="0bfc7f25-a670-4d66-9bd7-4b9bbc0142b3" providerId="ADAL" clId="{C9FF7982-7DBE-46DD-98BE-D302162B0E2B}" dt="2025-06-08T20:54:28.775" v="3432" actId="47"/>
        <pc:sldMkLst>
          <pc:docMk/>
          <pc:sldMk cId="1240083151" sldId="348"/>
        </pc:sldMkLst>
      </pc:sldChg>
      <pc:sldChg chg="del">
        <pc:chgData name="Maurice van den Akker" userId="0bfc7f25-a670-4d66-9bd7-4b9bbc0142b3" providerId="ADAL" clId="{C9FF7982-7DBE-46DD-98BE-D302162B0E2B}" dt="2025-06-08T20:54:06.184" v="3425" actId="47"/>
        <pc:sldMkLst>
          <pc:docMk/>
          <pc:sldMk cId="2701399711" sldId="350"/>
        </pc:sldMkLst>
      </pc:sldChg>
      <pc:sldChg chg="del">
        <pc:chgData name="Maurice van den Akker" userId="0bfc7f25-a670-4d66-9bd7-4b9bbc0142b3" providerId="ADAL" clId="{C9FF7982-7DBE-46DD-98BE-D302162B0E2B}" dt="2025-06-08T15:06:54.530" v="342" actId="47"/>
        <pc:sldMkLst>
          <pc:docMk/>
          <pc:sldMk cId="3951987539" sldId="351"/>
        </pc:sldMkLst>
      </pc:sldChg>
      <pc:sldChg chg="del">
        <pc:chgData name="Maurice van den Akker" userId="0bfc7f25-a670-4d66-9bd7-4b9bbc0142b3" providerId="ADAL" clId="{C9FF7982-7DBE-46DD-98BE-D302162B0E2B}" dt="2025-06-08T15:06:57.251" v="343" actId="47"/>
        <pc:sldMkLst>
          <pc:docMk/>
          <pc:sldMk cId="708205639" sldId="353"/>
        </pc:sldMkLst>
      </pc:sldChg>
      <pc:sldChg chg="del">
        <pc:chgData name="Maurice van den Akker" userId="0bfc7f25-a670-4d66-9bd7-4b9bbc0142b3" providerId="ADAL" clId="{C9FF7982-7DBE-46DD-98BE-D302162B0E2B}" dt="2025-06-08T15:06:57.903" v="344" actId="47"/>
        <pc:sldMkLst>
          <pc:docMk/>
          <pc:sldMk cId="2384597681" sldId="354"/>
        </pc:sldMkLst>
      </pc:sldChg>
      <pc:sldChg chg="del">
        <pc:chgData name="Maurice van den Akker" userId="0bfc7f25-a670-4d66-9bd7-4b9bbc0142b3" providerId="ADAL" clId="{C9FF7982-7DBE-46DD-98BE-D302162B0E2B}" dt="2025-06-08T15:07:01.206" v="345" actId="47"/>
        <pc:sldMkLst>
          <pc:docMk/>
          <pc:sldMk cId="2609607150" sldId="355"/>
        </pc:sldMkLst>
      </pc:sldChg>
      <pc:sldChg chg="del">
        <pc:chgData name="Maurice van den Akker" userId="0bfc7f25-a670-4d66-9bd7-4b9bbc0142b3" providerId="ADAL" clId="{C9FF7982-7DBE-46DD-98BE-D302162B0E2B}" dt="2025-06-08T20:54:06.972" v="3426" actId="47"/>
        <pc:sldMkLst>
          <pc:docMk/>
          <pc:sldMk cId="475219851" sldId="356"/>
        </pc:sldMkLst>
      </pc:sldChg>
      <pc:sldChg chg="addSp delSp modSp new mod modClrScheme chgLayout">
        <pc:chgData name="Maurice van den Akker" userId="0bfc7f25-a670-4d66-9bd7-4b9bbc0142b3" providerId="ADAL" clId="{C9FF7982-7DBE-46DD-98BE-D302162B0E2B}" dt="2025-06-09T14:03:58.590" v="4566" actId="20577"/>
        <pc:sldMkLst>
          <pc:docMk/>
          <pc:sldMk cId="2882850954" sldId="357"/>
        </pc:sldMkLst>
        <pc:spChg chg="del">
          <ac:chgData name="Maurice van den Akker" userId="0bfc7f25-a670-4d66-9bd7-4b9bbc0142b3" providerId="ADAL" clId="{C9FF7982-7DBE-46DD-98BE-D302162B0E2B}" dt="2025-06-08T15:07:27.892" v="347" actId="700"/>
          <ac:spMkLst>
            <pc:docMk/>
            <pc:sldMk cId="2882850954" sldId="357"/>
            <ac:spMk id="2" creationId="{FCF34EFC-13D1-9D55-6867-F0707D3EC2CC}"/>
          </ac:spMkLst>
        </pc:spChg>
        <pc:spChg chg="del mod ord">
          <ac:chgData name="Maurice van den Akker" userId="0bfc7f25-a670-4d66-9bd7-4b9bbc0142b3" providerId="ADAL" clId="{C9FF7982-7DBE-46DD-98BE-D302162B0E2B}" dt="2025-06-08T15:07:27.892" v="347" actId="700"/>
          <ac:spMkLst>
            <pc:docMk/>
            <pc:sldMk cId="2882850954" sldId="357"/>
            <ac:spMk id="3" creationId="{69096E90-9741-958D-E963-AE6700C229F4}"/>
          </ac:spMkLst>
        </pc:spChg>
        <pc:spChg chg="del mod ord">
          <ac:chgData name="Maurice van den Akker" userId="0bfc7f25-a670-4d66-9bd7-4b9bbc0142b3" providerId="ADAL" clId="{C9FF7982-7DBE-46DD-98BE-D302162B0E2B}" dt="2025-06-08T15:07:27.892" v="347" actId="700"/>
          <ac:spMkLst>
            <pc:docMk/>
            <pc:sldMk cId="2882850954" sldId="357"/>
            <ac:spMk id="4" creationId="{AB116523-4514-E56C-B5B8-800441C04952}"/>
          </ac:spMkLst>
        </pc:spChg>
        <pc:spChg chg="del">
          <ac:chgData name="Maurice van den Akker" userId="0bfc7f25-a670-4d66-9bd7-4b9bbc0142b3" providerId="ADAL" clId="{C9FF7982-7DBE-46DD-98BE-D302162B0E2B}" dt="2025-06-08T15:07:27.892" v="347" actId="700"/>
          <ac:spMkLst>
            <pc:docMk/>
            <pc:sldMk cId="2882850954" sldId="357"/>
            <ac:spMk id="5" creationId="{4C1FA994-3830-D20F-B6F1-D52569ABEA36}"/>
          </ac:spMkLst>
        </pc:spChg>
        <pc:spChg chg="del">
          <ac:chgData name="Maurice van den Akker" userId="0bfc7f25-a670-4d66-9bd7-4b9bbc0142b3" providerId="ADAL" clId="{C9FF7982-7DBE-46DD-98BE-D302162B0E2B}" dt="2025-06-08T15:07:27.892" v="347" actId="700"/>
          <ac:spMkLst>
            <pc:docMk/>
            <pc:sldMk cId="2882850954" sldId="357"/>
            <ac:spMk id="6" creationId="{E3E6C8E8-962B-5C9C-7C3E-44E332A99AE4}"/>
          </ac:spMkLst>
        </pc:spChg>
        <pc:spChg chg="add mod ord">
          <ac:chgData name="Maurice van den Akker" userId="0bfc7f25-a670-4d66-9bd7-4b9bbc0142b3" providerId="ADAL" clId="{C9FF7982-7DBE-46DD-98BE-D302162B0E2B}" dt="2025-06-09T13:18:11.054" v="3680" actId="20577"/>
          <ac:spMkLst>
            <pc:docMk/>
            <pc:sldMk cId="2882850954" sldId="357"/>
            <ac:spMk id="7" creationId="{A0583B18-9845-A115-B719-43633B180564}"/>
          </ac:spMkLst>
        </pc:spChg>
        <pc:spChg chg="add mod ord">
          <ac:chgData name="Maurice van den Akker" userId="0bfc7f25-a670-4d66-9bd7-4b9bbc0142b3" providerId="ADAL" clId="{C9FF7982-7DBE-46DD-98BE-D302162B0E2B}" dt="2025-06-09T14:03:58.590" v="4566" actId="20577"/>
          <ac:spMkLst>
            <pc:docMk/>
            <pc:sldMk cId="2882850954" sldId="357"/>
            <ac:spMk id="8" creationId="{E88ED8C5-FA5C-0B2E-9C4C-2121A1B72B05}"/>
          </ac:spMkLst>
        </pc:spChg>
        <pc:spChg chg="add mod ord">
          <ac:chgData name="Maurice van den Akker" userId="0bfc7f25-a670-4d66-9bd7-4b9bbc0142b3" providerId="ADAL" clId="{C9FF7982-7DBE-46DD-98BE-D302162B0E2B}" dt="2025-06-08T15:07:27.892" v="347" actId="700"/>
          <ac:spMkLst>
            <pc:docMk/>
            <pc:sldMk cId="2882850954" sldId="357"/>
            <ac:spMk id="9" creationId="{619A1697-178A-B466-A4C9-FAA92AE94F5E}"/>
          </ac:spMkLst>
        </pc:spChg>
      </pc:sldChg>
      <pc:sldChg chg="addSp delSp modSp add mod ord">
        <pc:chgData name="Maurice van den Akker" userId="0bfc7f25-a670-4d66-9bd7-4b9bbc0142b3" providerId="ADAL" clId="{C9FF7982-7DBE-46DD-98BE-D302162B0E2B}" dt="2025-06-09T14:00:01.071" v="4378" actId="1076"/>
        <pc:sldMkLst>
          <pc:docMk/>
          <pc:sldMk cId="1489478164" sldId="402"/>
        </pc:sldMkLst>
        <pc:spChg chg="del mod">
          <ac:chgData name="Maurice van den Akker" userId="0bfc7f25-a670-4d66-9bd7-4b9bbc0142b3" providerId="ADAL" clId="{C9FF7982-7DBE-46DD-98BE-D302162B0E2B}" dt="2025-06-08T17:10:01.664" v="1549" actId="478"/>
          <ac:spMkLst>
            <pc:docMk/>
            <pc:sldMk cId="1489478164" sldId="402"/>
            <ac:spMk id="6" creationId="{2B961FB8-20C8-3E55-A2D7-8E583FD9A709}"/>
          </ac:spMkLst>
        </pc:spChg>
        <pc:spChg chg="add del mod">
          <ac:chgData name="Maurice van den Akker" userId="0bfc7f25-a670-4d66-9bd7-4b9bbc0142b3" providerId="ADAL" clId="{C9FF7982-7DBE-46DD-98BE-D302162B0E2B}" dt="2025-06-08T17:14:56.296" v="2000" actId="478"/>
          <ac:spMkLst>
            <pc:docMk/>
            <pc:sldMk cId="1489478164" sldId="402"/>
            <ac:spMk id="8" creationId="{A65A6FF6-039E-BABE-ABE4-C293B150CFFA}"/>
          </ac:spMkLst>
        </pc:spChg>
        <pc:picChg chg="add mod">
          <ac:chgData name="Maurice van den Akker" userId="0bfc7f25-a670-4d66-9bd7-4b9bbc0142b3" providerId="ADAL" clId="{C9FF7982-7DBE-46DD-98BE-D302162B0E2B}" dt="2025-06-09T13:59:56.282" v="4377" actId="1076"/>
          <ac:picMkLst>
            <pc:docMk/>
            <pc:sldMk cId="1489478164" sldId="402"/>
            <ac:picMk id="5" creationId="{4EBD4BA6-B7E6-F384-839B-B947C0DCEDBA}"/>
          </ac:picMkLst>
        </pc:picChg>
        <pc:picChg chg="mod ord">
          <ac:chgData name="Maurice van den Akker" userId="0bfc7f25-a670-4d66-9bd7-4b9bbc0142b3" providerId="ADAL" clId="{C9FF7982-7DBE-46DD-98BE-D302162B0E2B}" dt="2025-06-08T17:15:06.059" v="2003" actId="1076"/>
          <ac:picMkLst>
            <pc:docMk/>
            <pc:sldMk cId="1489478164" sldId="402"/>
            <ac:picMk id="7" creationId="{07F7380F-7641-686A-7EDB-60CC28C3591C}"/>
          </ac:picMkLst>
        </pc:picChg>
        <pc:picChg chg="mod">
          <ac:chgData name="Maurice van den Akker" userId="0bfc7f25-a670-4d66-9bd7-4b9bbc0142b3" providerId="ADAL" clId="{C9FF7982-7DBE-46DD-98BE-D302162B0E2B}" dt="2025-06-08T17:15:01.227" v="2001" actId="1076"/>
          <ac:picMkLst>
            <pc:docMk/>
            <pc:sldMk cId="1489478164" sldId="402"/>
            <ac:picMk id="9" creationId="{60D66855-4B65-5CD2-397D-497A04EDE0F8}"/>
          </ac:picMkLst>
        </pc:picChg>
        <pc:picChg chg="mod">
          <ac:chgData name="Maurice van den Akker" userId="0bfc7f25-a670-4d66-9bd7-4b9bbc0142b3" providerId="ADAL" clId="{C9FF7982-7DBE-46DD-98BE-D302162B0E2B}" dt="2025-06-08T17:15:03.343" v="2002" actId="1076"/>
          <ac:picMkLst>
            <pc:docMk/>
            <pc:sldMk cId="1489478164" sldId="402"/>
            <ac:picMk id="10" creationId="{8579C225-C4FF-08C3-0E52-F4DA90ED4634}"/>
          </ac:picMkLst>
        </pc:picChg>
        <pc:picChg chg="mod">
          <ac:chgData name="Maurice van den Akker" userId="0bfc7f25-a670-4d66-9bd7-4b9bbc0142b3" providerId="ADAL" clId="{C9FF7982-7DBE-46DD-98BE-D302162B0E2B}" dt="2025-06-09T14:00:01.071" v="4378" actId="1076"/>
          <ac:picMkLst>
            <pc:docMk/>
            <pc:sldMk cId="1489478164" sldId="402"/>
            <ac:picMk id="12" creationId="{63AFE274-20F1-3B7D-0202-384A31E1ED79}"/>
          </ac:picMkLst>
        </pc:picChg>
        <pc:picChg chg="mod">
          <ac:chgData name="Maurice van den Akker" userId="0bfc7f25-a670-4d66-9bd7-4b9bbc0142b3" providerId="ADAL" clId="{C9FF7982-7DBE-46DD-98BE-D302162B0E2B}" dt="2025-06-08T17:15:12.183" v="2005" actId="1076"/>
          <ac:picMkLst>
            <pc:docMk/>
            <pc:sldMk cId="1489478164" sldId="402"/>
            <ac:picMk id="14" creationId="{3B27E005-116C-9EF7-A981-BE4F9B3B69A0}"/>
          </ac:picMkLst>
        </pc:picChg>
      </pc:sldChg>
      <pc:sldChg chg="modSp add mod ord">
        <pc:chgData name="Maurice van den Akker" userId="0bfc7f25-a670-4d66-9bd7-4b9bbc0142b3" providerId="ADAL" clId="{C9FF7982-7DBE-46DD-98BE-D302162B0E2B}" dt="2025-06-08T17:25:10.352" v="2319"/>
        <pc:sldMkLst>
          <pc:docMk/>
          <pc:sldMk cId="2200614605" sldId="415"/>
        </pc:sldMkLst>
        <pc:spChg chg="mod">
          <ac:chgData name="Maurice van den Akker" userId="0bfc7f25-a670-4d66-9bd7-4b9bbc0142b3" providerId="ADAL" clId="{C9FF7982-7DBE-46DD-98BE-D302162B0E2B}" dt="2025-06-08T17:19:53.825" v="2277" actId="14100"/>
          <ac:spMkLst>
            <pc:docMk/>
            <pc:sldMk cId="2200614605" sldId="415"/>
            <ac:spMk id="15" creationId="{AD55221A-6EB7-2F6F-D8E3-BFB0E20DC413}"/>
          </ac:spMkLst>
        </pc:spChg>
        <pc:spChg chg="mod">
          <ac:chgData name="Maurice van den Akker" userId="0bfc7f25-a670-4d66-9bd7-4b9bbc0142b3" providerId="ADAL" clId="{C9FF7982-7DBE-46DD-98BE-D302162B0E2B}" dt="2025-06-08T17:16:18.773" v="2008" actId="20577"/>
          <ac:spMkLst>
            <pc:docMk/>
            <pc:sldMk cId="2200614605" sldId="415"/>
            <ac:spMk id="27" creationId="{0A0447A8-91F9-28D1-6585-6BA0B8DADB32}"/>
          </ac:spMkLst>
        </pc:spChg>
      </pc:sldChg>
      <pc:sldChg chg="addSp delSp modSp new mod ord modClrScheme chgLayout">
        <pc:chgData name="Maurice van den Akker" userId="0bfc7f25-a670-4d66-9bd7-4b9bbc0142b3" providerId="ADAL" clId="{C9FF7982-7DBE-46DD-98BE-D302162B0E2B}" dt="2025-06-09T13:59:24.278" v="4371" actId="26606"/>
        <pc:sldMkLst>
          <pc:docMk/>
          <pc:sldMk cId="2076905390" sldId="416"/>
        </pc:sldMkLst>
        <pc:spChg chg="mod">
          <ac:chgData name="Maurice van den Akker" userId="0bfc7f25-a670-4d66-9bd7-4b9bbc0142b3" providerId="ADAL" clId="{C9FF7982-7DBE-46DD-98BE-D302162B0E2B}" dt="2025-06-09T13:59:24.278" v="4371" actId="26606"/>
          <ac:spMkLst>
            <pc:docMk/>
            <pc:sldMk cId="2076905390" sldId="416"/>
            <ac:spMk id="2" creationId="{FD943948-3428-C935-129E-CE32ACFE8ACF}"/>
          </ac:spMkLst>
        </pc:spChg>
        <pc:spChg chg="mod">
          <ac:chgData name="Maurice van den Akker" userId="0bfc7f25-a670-4d66-9bd7-4b9bbc0142b3" providerId="ADAL" clId="{C9FF7982-7DBE-46DD-98BE-D302162B0E2B}" dt="2025-06-09T13:59:24.278" v="4371" actId="26606"/>
          <ac:spMkLst>
            <pc:docMk/>
            <pc:sldMk cId="2076905390" sldId="416"/>
            <ac:spMk id="3" creationId="{12D7DB5E-A3DD-E1CC-2A1D-C9567199E430}"/>
          </ac:spMkLst>
        </pc:spChg>
        <pc:spChg chg="del">
          <ac:chgData name="Maurice van den Akker" userId="0bfc7f25-a670-4d66-9bd7-4b9bbc0142b3" providerId="ADAL" clId="{C9FF7982-7DBE-46DD-98BE-D302162B0E2B}" dt="2025-06-08T17:07:25.104" v="1462" actId="478"/>
          <ac:spMkLst>
            <pc:docMk/>
            <pc:sldMk cId="2076905390" sldId="416"/>
            <ac:spMk id="4" creationId="{E46EB0B5-739F-B0E6-B888-A9E5AFF47AD3}"/>
          </ac:spMkLst>
        </pc:spChg>
        <pc:spChg chg="mod ord">
          <ac:chgData name="Maurice van den Akker" userId="0bfc7f25-a670-4d66-9bd7-4b9bbc0142b3" providerId="ADAL" clId="{C9FF7982-7DBE-46DD-98BE-D302162B0E2B}" dt="2025-06-09T13:59:24.278" v="4371" actId="26606"/>
          <ac:spMkLst>
            <pc:docMk/>
            <pc:sldMk cId="2076905390" sldId="416"/>
            <ac:spMk id="5" creationId="{25BF1A6C-9DCB-6B09-3894-9566585F21CE}"/>
          </ac:spMkLst>
        </pc:spChg>
        <pc:picChg chg="add del mod">
          <ac:chgData name="Maurice van den Akker" userId="0bfc7f25-a670-4d66-9bd7-4b9bbc0142b3" providerId="ADAL" clId="{C9FF7982-7DBE-46DD-98BE-D302162B0E2B}" dt="2025-06-09T13:59:24.278" v="4371" actId="26606"/>
          <ac:picMkLst>
            <pc:docMk/>
            <pc:sldMk cId="2076905390" sldId="416"/>
            <ac:picMk id="7" creationId="{6E064F4D-63A5-A592-91CB-4F1DD0A673E0}"/>
          </ac:picMkLst>
        </pc:picChg>
        <pc:picChg chg="add del mod">
          <ac:chgData name="Maurice van den Akker" userId="0bfc7f25-a670-4d66-9bd7-4b9bbc0142b3" providerId="ADAL" clId="{C9FF7982-7DBE-46DD-98BE-D302162B0E2B}" dt="2025-06-08T17:06:18.116" v="1457" actId="478"/>
          <ac:picMkLst>
            <pc:docMk/>
            <pc:sldMk cId="2076905390" sldId="416"/>
            <ac:picMk id="9" creationId="{42659F04-18AF-16B3-B551-E88F4B300FAD}"/>
          </ac:picMkLst>
        </pc:picChg>
        <pc:picChg chg="add del mod ord">
          <ac:chgData name="Maurice van den Akker" userId="0bfc7f25-a670-4d66-9bd7-4b9bbc0142b3" providerId="ADAL" clId="{C9FF7982-7DBE-46DD-98BE-D302162B0E2B}" dt="2025-06-08T17:13:37.403" v="1949" actId="21"/>
          <ac:picMkLst>
            <pc:docMk/>
            <pc:sldMk cId="2076905390" sldId="416"/>
            <ac:picMk id="11" creationId="{96EB4BAA-7091-8170-C35D-452D513A0A54}"/>
          </ac:picMkLst>
        </pc:picChg>
      </pc:sldChg>
      <pc:sldChg chg="addSp delSp modSp new del mod ord">
        <pc:chgData name="Maurice van den Akker" userId="0bfc7f25-a670-4d66-9bd7-4b9bbc0142b3" providerId="ADAL" clId="{C9FF7982-7DBE-46DD-98BE-D302162B0E2B}" dt="2025-06-09T13:59:31.380" v="4372" actId="47"/>
        <pc:sldMkLst>
          <pc:docMk/>
          <pc:sldMk cId="287816034" sldId="417"/>
        </pc:sldMkLst>
        <pc:spChg chg="mod">
          <ac:chgData name="Maurice van den Akker" userId="0bfc7f25-a670-4d66-9bd7-4b9bbc0142b3" providerId="ADAL" clId="{C9FF7982-7DBE-46DD-98BE-D302162B0E2B}" dt="2025-06-08T17:00:47.274" v="1273" actId="20577"/>
          <ac:spMkLst>
            <pc:docMk/>
            <pc:sldMk cId="287816034" sldId="417"/>
            <ac:spMk id="2" creationId="{20A0EDC2-5801-98E0-6B60-D45F6F555739}"/>
          </ac:spMkLst>
        </pc:spChg>
        <pc:picChg chg="add del mod">
          <ac:chgData name="Maurice van den Akker" userId="0bfc7f25-a670-4d66-9bd7-4b9bbc0142b3" providerId="ADAL" clId="{C9FF7982-7DBE-46DD-98BE-D302162B0E2B}" dt="2025-06-09T13:59:11.818" v="4368" actId="21"/>
          <ac:picMkLst>
            <pc:docMk/>
            <pc:sldMk cId="287816034" sldId="417"/>
            <ac:picMk id="7" creationId="{6E064F4D-63A5-A592-91CB-4F1DD0A673E0}"/>
          </ac:picMkLst>
        </pc:picChg>
      </pc:sldChg>
      <pc:sldChg chg="addSp delSp modSp new del mod ord">
        <pc:chgData name="Maurice van den Akker" userId="0bfc7f25-a670-4d66-9bd7-4b9bbc0142b3" providerId="ADAL" clId="{C9FF7982-7DBE-46DD-98BE-D302162B0E2B}" dt="2025-06-09T14:00:12.627" v="4379" actId="47"/>
        <pc:sldMkLst>
          <pc:docMk/>
          <pc:sldMk cId="2189190195" sldId="418"/>
        </pc:sldMkLst>
        <pc:spChg chg="mod">
          <ac:chgData name="Maurice van den Akker" userId="0bfc7f25-a670-4d66-9bd7-4b9bbc0142b3" providerId="ADAL" clId="{C9FF7982-7DBE-46DD-98BE-D302162B0E2B}" dt="2025-06-08T17:01:34.467" v="1312" actId="20577"/>
          <ac:spMkLst>
            <pc:docMk/>
            <pc:sldMk cId="2189190195" sldId="418"/>
            <ac:spMk id="2" creationId="{AEE2BA32-63CC-B01A-AA1B-D8AEAE247BB0}"/>
          </ac:spMkLst>
        </pc:spChg>
        <pc:picChg chg="add del mod">
          <ac:chgData name="Maurice van den Akker" userId="0bfc7f25-a670-4d66-9bd7-4b9bbc0142b3" providerId="ADAL" clId="{C9FF7982-7DBE-46DD-98BE-D302162B0E2B}" dt="2025-06-09T13:59:44.307" v="4374" actId="21"/>
          <ac:picMkLst>
            <pc:docMk/>
            <pc:sldMk cId="2189190195" sldId="418"/>
            <ac:picMk id="7" creationId="{4EBD4BA6-B7E6-F384-839B-B947C0DCEDBA}"/>
          </ac:picMkLst>
        </pc:picChg>
      </pc:sldChg>
      <pc:sldChg chg="addSp modSp new mod">
        <pc:chgData name="Maurice van den Akker" userId="0bfc7f25-a670-4d66-9bd7-4b9bbc0142b3" providerId="ADAL" clId="{C9FF7982-7DBE-46DD-98BE-D302162B0E2B}" dt="2025-06-08T17:13:54.603" v="1967" actId="5793"/>
        <pc:sldMkLst>
          <pc:docMk/>
          <pc:sldMk cId="3312807949" sldId="419"/>
        </pc:sldMkLst>
        <pc:spChg chg="mod">
          <ac:chgData name="Maurice van den Akker" userId="0bfc7f25-a670-4d66-9bd7-4b9bbc0142b3" providerId="ADAL" clId="{C9FF7982-7DBE-46DD-98BE-D302162B0E2B}" dt="2025-06-08T17:13:54.603" v="1967" actId="5793"/>
          <ac:spMkLst>
            <pc:docMk/>
            <pc:sldMk cId="3312807949" sldId="419"/>
            <ac:spMk id="2" creationId="{FBCD3437-0D29-B94E-0C87-694A087AFC4A}"/>
          </ac:spMkLst>
        </pc:spChg>
        <pc:picChg chg="add mod">
          <ac:chgData name="Maurice van den Akker" userId="0bfc7f25-a670-4d66-9bd7-4b9bbc0142b3" providerId="ADAL" clId="{C9FF7982-7DBE-46DD-98BE-D302162B0E2B}" dt="2025-06-08T17:13:50.796" v="1952" actId="1076"/>
          <ac:picMkLst>
            <pc:docMk/>
            <pc:sldMk cId="3312807949" sldId="419"/>
            <ac:picMk id="11" creationId="{96EB4BAA-7091-8170-C35D-452D513A0A54}"/>
          </ac:picMkLst>
        </pc:picChg>
      </pc:sldChg>
      <pc:sldChg chg="modSp new mod">
        <pc:chgData name="Maurice van den Akker" userId="0bfc7f25-a670-4d66-9bd7-4b9bbc0142b3" providerId="ADAL" clId="{C9FF7982-7DBE-46DD-98BE-D302162B0E2B}" dt="2025-06-09T13:40:02.624" v="4126" actId="20577"/>
        <pc:sldMkLst>
          <pc:docMk/>
          <pc:sldMk cId="1872166910" sldId="420"/>
        </pc:sldMkLst>
        <pc:spChg chg="mod">
          <ac:chgData name="Maurice van den Akker" userId="0bfc7f25-a670-4d66-9bd7-4b9bbc0142b3" providerId="ADAL" clId="{C9FF7982-7DBE-46DD-98BE-D302162B0E2B}" dt="2025-06-08T17:16:47.660" v="2050" actId="20577"/>
          <ac:spMkLst>
            <pc:docMk/>
            <pc:sldMk cId="1872166910" sldId="420"/>
            <ac:spMk id="2" creationId="{A4A5355B-B5C5-23D4-95E4-0F62D2FFCB45}"/>
          </ac:spMkLst>
        </pc:spChg>
        <pc:spChg chg="mod">
          <ac:chgData name="Maurice van den Akker" userId="0bfc7f25-a670-4d66-9bd7-4b9bbc0142b3" providerId="ADAL" clId="{C9FF7982-7DBE-46DD-98BE-D302162B0E2B}" dt="2025-06-09T13:40:02.624" v="4126" actId="20577"/>
          <ac:spMkLst>
            <pc:docMk/>
            <pc:sldMk cId="1872166910" sldId="420"/>
            <ac:spMk id="3" creationId="{52CA1FA6-8F5D-358C-E6E7-7A0DECFF88E5}"/>
          </ac:spMkLst>
        </pc:spChg>
      </pc:sldChg>
      <pc:sldChg chg="new del">
        <pc:chgData name="Maurice van den Akker" userId="0bfc7f25-a670-4d66-9bd7-4b9bbc0142b3" providerId="ADAL" clId="{C9FF7982-7DBE-46DD-98BE-D302162B0E2B}" dt="2025-06-08T17:16:33.220" v="2010" actId="680"/>
        <pc:sldMkLst>
          <pc:docMk/>
          <pc:sldMk cId="2547795247" sldId="420"/>
        </pc:sldMkLst>
      </pc:sldChg>
      <pc:sldChg chg="addSp delSp modSp new mod">
        <pc:chgData name="Maurice van den Akker" userId="0bfc7f25-a670-4d66-9bd7-4b9bbc0142b3" providerId="ADAL" clId="{C9FF7982-7DBE-46DD-98BE-D302162B0E2B}" dt="2025-06-08T17:53:02.754" v="2995" actId="20577"/>
        <pc:sldMkLst>
          <pc:docMk/>
          <pc:sldMk cId="2280234274" sldId="421"/>
        </pc:sldMkLst>
        <pc:spChg chg="del">
          <ac:chgData name="Maurice van den Akker" userId="0bfc7f25-a670-4d66-9bd7-4b9bbc0142b3" providerId="ADAL" clId="{C9FF7982-7DBE-46DD-98BE-D302162B0E2B}" dt="2025-06-08T17:51:02.600" v="2927" actId="478"/>
          <ac:spMkLst>
            <pc:docMk/>
            <pc:sldMk cId="2280234274" sldId="421"/>
            <ac:spMk id="2" creationId="{C45B4283-34E1-D12D-D322-C478173457C1}"/>
          </ac:spMkLst>
        </pc:spChg>
        <pc:spChg chg="mod">
          <ac:chgData name="Maurice van den Akker" userId="0bfc7f25-a670-4d66-9bd7-4b9bbc0142b3" providerId="ADAL" clId="{C9FF7982-7DBE-46DD-98BE-D302162B0E2B}" dt="2025-06-08T17:28:59.270" v="2592" actId="20577"/>
          <ac:spMkLst>
            <pc:docMk/>
            <pc:sldMk cId="2280234274" sldId="421"/>
            <ac:spMk id="4" creationId="{3896233C-1F31-5A29-B869-BAA2827B7B33}"/>
          </ac:spMkLst>
        </pc:spChg>
        <pc:spChg chg="mod">
          <ac:chgData name="Maurice van den Akker" userId="0bfc7f25-a670-4d66-9bd7-4b9bbc0142b3" providerId="ADAL" clId="{C9FF7982-7DBE-46DD-98BE-D302162B0E2B}" dt="2025-06-08T17:53:02.754" v="2995" actId="20577"/>
          <ac:spMkLst>
            <pc:docMk/>
            <pc:sldMk cId="2280234274" sldId="421"/>
            <ac:spMk id="5" creationId="{0E7D565C-06C6-1A74-CA5E-402A4509607E}"/>
          </ac:spMkLst>
        </pc:spChg>
        <pc:picChg chg="add mod">
          <ac:chgData name="Maurice van den Akker" userId="0bfc7f25-a670-4d66-9bd7-4b9bbc0142b3" providerId="ADAL" clId="{C9FF7982-7DBE-46DD-98BE-D302162B0E2B}" dt="2025-06-08T17:52:10.680" v="2947" actId="1076"/>
          <ac:picMkLst>
            <pc:docMk/>
            <pc:sldMk cId="2280234274" sldId="421"/>
            <ac:picMk id="7" creationId="{FCCE1FCA-3750-48B9-4EEE-F7BD90443B68}"/>
          </ac:picMkLst>
        </pc:picChg>
      </pc:sldChg>
      <pc:sldChg chg="add ord">
        <pc:chgData name="Maurice van den Akker" userId="0bfc7f25-a670-4d66-9bd7-4b9bbc0142b3" providerId="ADAL" clId="{C9FF7982-7DBE-46DD-98BE-D302162B0E2B}" dt="2025-06-09T13:43:02.669" v="4128"/>
        <pc:sldMkLst>
          <pc:docMk/>
          <pc:sldMk cId="3188731833" sldId="575"/>
        </pc:sldMkLst>
      </pc:sldChg>
      <pc:sldChg chg="add ord">
        <pc:chgData name="Maurice van den Akker" userId="0bfc7f25-a670-4d66-9bd7-4b9bbc0142b3" providerId="ADAL" clId="{C9FF7982-7DBE-46DD-98BE-D302162B0E2B}" dt="2025-06-09T13:43:02.669" v="4128"/>
        <pc:sldMkLst>
          <pc:docMk/>
          <pc:sldMk cId="2241059544" sldId="578"/>
        </pc:sldMkLst>
      </pc:sldChg>
      <pc:sldChg chg="modSp add mod ord">
        <pc:chgData name="Maurice van den Akker" userId="0bfc7f25-a670-4d66-9bd7-4b9bbc0142b3" providerId="ADAL" clId="{C9FF7982-7DBE-46DD-98BE-D302162B0E2B}" dt="2025-06-09T13:54:54.360" v="4345" actId="20577"/>
        <pc:sldMkLst>
          <pc:docMk/>
          <pc:sldMk cId="3901395378" sldId="579"/>
        </pc:sldMkLst>
        <pc:spChg chg="mod">
          <ac:chgData name="Maurice van den Akker" userId="0bfc7f25-a670-4d66-9bd7-4b9bbc0142b3" providerId="ADAL" clId="{C9FF7982-7DBE-46DD-98BE-D302162B0E2B}" dt="2025-06-09T13:54:54.360" v="4345" actId="20577"/>
          <ac:spMkLst>
            <pc:docMk/>
            <pc:sldMk cId="3901395378" sldId="579"/>
            <ac:spMk id="5" creationId="{541BB7FC-9648-DCBD-B784-BF8C60708E5C}"/>
          </ac:spMkLst>
        </pc:spChg>
      </pc:sldChg>
      <pc:sldChg chg="modSp add mod ord">
        <pc:chgData name="Maurice van den Akker" userId="0bfc7f25-a670-4d66-9bd7-4b9bbc0142b3" providerId="ADAL" clId="{C9FF7982-7DBE-46DD-98BE-D302162B0E2B}" dt="2025-06-09T13:51:34.062" v="4332" actId="313"/>
        <pc:sldMkLst>
          <pc:docMk/>
          <pc:sldMk cId="2038380979" sldId="580"/>
        </pc:sldMkLst>
        <pc:spChg chg="mod">
          <ac:chgData name="Maurice van den Akker" userId="0bfc7f25-a670-4d66-9bd7-4b9bbc0142b3" providerId="ADAL" clId="{C9FF7982-7DBE-46DD-98BE-D302162B0E2B}" dt="2025-06-09T13:46:25.906" v="4208" actId="14100"/>
          <ac:spMkLst>
            <pc:docMk/>
            <pc:sldMk cId="2038380979" sldId="580"/>
            <ac:spMk id="5" creationId="{AE10E89F-E30F-292F-4DE0-69469F99765A}"/>
          </ac:spMkLst>
        </pc:spChg>
        <pc:spChg chg="mod">
          <ac:chgData name="Maurice van den Akker" userId="0bfc7f25-a670-4d66-9bd7-4b9bbc0142b3" providerId="ADAL" clId="{C9FF7982-7DBE-46DD-98BE-D302162B0E2B}" dt="2025-06-09T13:51:34.062" v="4332" actId="313"/>
          <ac:spMkLst>
            <pc:docMk/>
            <pc:sldMk cId="2038380979" sldId="580"/>
            <ac:spMk id="7" creationId="{9434EF97-07F5-CE6C-CF6D-4C35E16F2432}"/>
          </ac:spMkLst>
        </pc:spChg>
        <pc:spChg chg="mod">
          <ac:chgData name="Maurice van den Akker" userId="0bfc7f25-a670-4d66-9bd7-4b9bbc0142b3" providerId="ADAL" clId="{C9FF7982-7DBE-46DD-98BE-D302162B0E2B}" dt="2025-06-09T13:46:41.844" v="4211" actId="1076"/>
          <ac:spMkLst>
            <pc:docMk/>
            <pc:sldMk cId="2038380979" sldId="580"/>
            <ac:spMk id="8" creationId="{766D567F-A7BB-26BD-BB44-D94A843DCEBA}"/>
          </ac:spMkLst>
        </pc:spChg>
      </pc:sldChg>
      <pc:sldChg chg="add ord">
        <pc:chgData name="Maurice van den Akker" userId="0bfc7f25-a670-4d66-9bd7-4b9bbc0142b3" providerId="ADAL" clId="{C9FF7982-7DBE-46DD-98BE-D302162B0E2B}" dt="2025-06-09T13:43:02.669" v="4128"/>
        <pc:sldMkLst>
          <pc:docMk/>
          <pc:sldMk cId="1389751157" sldId="581"/>
        </pc:sldMkLst>
      </pc:sldChg>
      <pc:sldChg chg="modSp add mod ord">
        <pc:chgData name="Maurice van den Akker" userId="0bfc7f25-a670-4d66-9bd7-4b9bbc0142b3" providerId="ADAL" clId="{C9FF7982-7DBE-46DD-98BE-D302162B0E2B}" dt="2025-06-09T13:57:16.304" v="4367" actId="20577"/>
        <pc:sldMkLst>
          <pc:docMk/>
          <pc:sldMk cId="2412530804" sldId="582"/>
        </pc:sldMkLst>
        <pc:spChg chg="mod">
          <ac:chgData name="Maurice van den Akker" userId="0bfc7f25-a670-4d66-9bd7-4b9bbc0142b3" providerId="ADAL" clId="{C9FF7982-7DBE-46DD-98BE-D302162B0E2B}" dt="2025-06-08T20:57:47.948" v="3545" actId="20577"/>
          <ac:spMkLst>
            <pc:docMk/>
            <pc:sldMk cId="2412530804" sldId="582"/>
            <ac:spMk id="4" creationId="{DC97C617-1D0E-DFEE-0EEA-43A5698D7234}"/>
          </ac:spMkLst>
        </pc:spChg>
        <pc:spChg chg="mod">
          <ac:chgData name="Maurice van den Akker" userId="0bfc7f25-a670-4d66-9bd7-4b9bbc0142b3" providerId="ADAL" clId="{C9FF7982-7DBE-46DD-98BE-D302162B0E2B}" dt="2025-06-09T13:57:16.304" v="4367" actId="20577"/>
          <ac:spMkLst>
            <pc:docMk/>
            <pc:sldMk cId="2412530804" sldId="582"/>
            <ac:spMk id="5" creationId="{DBA03518-A1FE-6D7B-2345-564222003B3C}"/>
          </ac:spMkLst>
        </pc:spChg>
      </pc:sldChg>
      <pc:sldChg chg="addSp modSp new mod">
        <pc:chgData name="Maurice van den Akker" userId="0bfc7f25-a670-4d66-9bd7-4b9bbc0142b3" providerId="ADAL" clId="{C9FF7982-7DBE-46DD-98BE-D302162B0E2B}" dt="2025-06-09T13:39:08.964" v="4120" actId="20577"/>
        <pc:sldMkLst>
          <pc:docMk/>
          <pc:sldMk cId="535406097" sldId="583"/>
        </pc:sldMkLst>
        <pc:spChg chg="mod">
          <ac:chgData name="Maurice van den Akker" userId="0bfc7f25-a670-4d66-9bd7-4b9bbc0142b3" providerId="ADAL" clId="{C9FF7982-7DBE-46DD-98BE-D302162B0E2B}" dt="2025-06-08T20:26:21.534" v="3077" actId="20577"/>
          <ac:spMkLst>
            <pc:docMk/>
            <pc:sldMk cId="535406097" sldId="583"/>
            <ac:spMk id="2" creationId="{0EAF0D4B-BDB6-5465-14DB-D50EE55B726B}"/>
          </ac:spMkLst>
        </pc:spChg>
        <pc:spChg chg="mod">
          <ac:chgData name="Maurice van den Akker" userId="0bfc7f25-a670-4d66-9bd7-4b9bbc0142b3" providerId="ADAL" clId="{C9FF7982-7DBE-46DD-98BE-D302162B0E2B}" dt="2025-06-09T13:39:08.964" v="4120" actId="20577"/>
          <ac:spMkLst>
            <pc:docMk/>
            <pc:sldMk cId="535406097" sldId="583"/>
            <ac:spMk id="3" creationId="{3059A5BF-E109-228B-4C2C-E24B9C7FDE6C}"/>
          </ac:spMkLst>
        </pc:spChg>
        <pc:picChg chg="add mod">
          <ac:chgData name="Maurice van den Akker" userId="0bfc7f25-a670-4d66-9bd7-4b9bbc0142b3" providerId="ADAL" clId="{C9FF7982-7DBE-46DD-98BE-D302162B0E2B}" dt="2025-06-09T13:37:58.384" v="4119" actId="1076"/>
          <ac:picMkLst>
            <pc:docMk/>
            <pc:sldMk cId="535406097" sldId="583"/>
            <ac:picMk id="7" creationId="{92A30CF7-7E22-09F7-89F8-E9124E30EA96}"/>
          </ac:picMkLst>
        </pc:picChg>
      </pc:sldChg>
      <pc:sldChg chg="modSp new del mod">
        <pc:chgData name="Maurice van den Akker" userId="0bfc7f25-a670-4d66-9bd7-4b9bbc0142b3" providerId="ADAL" clId="{C9FF7982-7DBE-46DD-98BE-D302162B0E2B}" dt="2025-06-09T13:39:13.449" v="4121" actId="47"/>
        <pc:sldMkLst>
          <pc:docMk/>
          <pc:sldMk cId="4194620350" sldId="584"/>
        </pc:sldMkLst>
        <pc:spChg chg="mod">
          <ac:chgData name="Maurice van den Akker" userId="0bfc7f25-a670-4d66-9bd7-4b9bbc0142b3" providerId="ADAL" clId="{C9FF7982-7DBE-46DD-98BE-D302162B0E2B}" dt="2025-06-09T13:27:28.652" v="3915" actId="20577"/>
          <ac:spMkLst>
            <pc:docMk/>
            <pc:sldMk cId="4194620350" sldId="584"/>
            <ac:spMk id="2" creationId="{4BC99FD0-6A4F-7FA6-070F-CFC96546C4B6}"/>
          </ac:spMkLst>
        </pc:spChg>
        <pc:spChg chg="mod">
          <ac:chgData name="Maurice van den Akker" userId="0bfc7f25-a670-4d66-9bd7-4b9bbc0142b3" providerId="ADAL" clId="{C9FF7982-7DBE-46DD-98BE-D302162B0E2B}" dt="2025-06-09T13:36:29.220" v="4091" actId="20577"/>
          <ac:spMkLst>
            <pc:docMk/>
            <pc:sldMk cId="4194620350" sldId="584"/>
            <ac:spMk id="3" creationId="{AA711541-F568-DFD4-6BAF-5837BB54230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en-GB" smtClean="0"/>
              <a:t>09/06/2025</a:t>
            </a:fld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en-GB" smtClean="0"/>
              <a:t>09/06/2025</a:t>
            </a:fld>
            <a:endParaRPr lang="en-GB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627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061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81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812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A7075447-52A2-47AC-99F9-BEADF952FA46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573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4763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43773" y="-885712"/>
            <a:ext cx="150448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the name of the presentation </a:t>
            </a:r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This subtitle like in lower case 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55085" y="-885712"/>
            <a:ext cx="268186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TABLE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100" b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/>
              <a:t>Click the icon to insert a table</a:t>
            </a:r>
          </a:p>
          <a:p>
            <a:endParaRPr lang="en-GB" dirty="0"/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68848" y="-885712"/>
            <a:ext cx="165433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TABLE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100" b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/>
              <a:t>Click the icon to insert a table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</a:t>
            </a:r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35991" y="-885712"/>
            <a:ext cx="1720060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67"/>
          </p:nvPr>
        </p:nvSpPr>
        <p:spPr/>
        <p:txBody>
          <a:bodyPr/>
          <a:lstStyle/>
          <a:p>
            <a:fld id="{0E7476D2-0896-4839-9387-ABF8745D58E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100% (white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</a:t>
            </a:r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(white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1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BLACK (100%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6694" y="-885712"/>
            <a:ext cx="291865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QUOTE - BLACK (100% PICTURE)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en-GB" dirty="0"/>
              <a:t>‘’ Space for a quote’’</a:t>
            </a:r>
          </a:p>
          <a:p>
            <a:pPr lvl="0"/>
            <a:r>
              <a:rPr lang="en-GB" dirty="0"/>
              <a:t>JU-LEVEL1=</a:t>
            </a:r>
            <a:r>
              <a:rPr lang="en-GB" dirty="0" err="1"/>
              <a:t>Citaat</a:t>
            </a:r>
            <a:endParaRPr lang="en-GB" dirty="0"/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WHITE (100%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896" y="-885712"/>
            <a:ext cx="29422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QUOTE - WHITE (100% PICTURE)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‘’ Space for a quote’’</a:t>
            </a:r>
          </a:p>
          <a:p>
            <a:pPr lvl="0"/>
            <a:r>
              <a:rPr lang="en-GB" dirty="0"/>
              <a:t>JU-LEVEL1=</a:t>
            </a:r>
            <a:r>
              <a:rPr lang="en-GB" dirty="0" err="1"/>
              <a:t>Citaat</a:t>
            </a:r>
            <a:endParaRPr lang="en-GB" dirty="0"/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D0FE45-509C-4BDF-9EDE-64426F8DF3D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54064" y="-885712"/>
            <a:ext cx="148390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ONLY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99057" y="-885712"/>
            <a:ext cx="179392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INTRODUCTION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414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</a:t>
            </a:r>
            <a:r>
              <a:rPr lang="en-GB" noProof="0" dirty="0"/>
              <a:t>insert</a:t>
            </a:r>
            <a:r>
              <a:rPr lang="en-GB" dirty="0"/>
              <a:t> an image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US" sz="1100" smtClean="0">
                <a:effectLst/>
              </a:defRPr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US" sz="1100" smtClean="0">
                <a:effectLst/>
              </a:defRPr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80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an image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GB" noProof="0" dirty="0"/>
              <a:t>Name surname </a:t>
            </a:r>
          </a:p>
          <a:p>
            <a:pPr lvl="0"/>
            <a:r>
              <a:rPr lang="en-GB" noProof="0" dirty="0"/>
              <a:t>Additional text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Place the CC-BY text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Picture)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/>
              <a:t>Place the closing sentence here 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Name + surname</a:t>
            </a:r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Social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Driving innovation together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hite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(white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the name of the presentation </a:t>
            </a:r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This subtitle like in lower case 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044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Picture) (White)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11741" y="-885712"/>
            <a:ext cx="276855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(White)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 dirty="0"/>
              <a:t>Place the closing sentence here 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D0FE45-509C-4BDF-9EDE-64426F8DF3D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Name + surname</a:t>
            </a:r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dirty="0"/>
              <a:t>Social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Driving innovation together</a:t>
            </a:r>
          </a:p>
        </p:txBody>
      </p:sp>
    </p:spTree>
    <p:extLst>
      <p:ext uri="{BB962C8B-B14F-4D97-AF65-F5344CB8AC3E}">
        <p14:creationId xmlns:p14="http://schemas.microsoft.com/office/powerpoint/2010/main" val="125097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07000" y="-885712"/>
            <a:ext cx="15780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(2)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Driving innovation together </a:t>
            </a:r>
          </a:p>
        </p:txBody>
      </p:sp>
      <p:sp>
        <p:nvSpPr>
          <p:cNvPr id="9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7010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EE7628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Text #1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3649715A-38D2-03F3-4957-40291419259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65162" y="1592262"/>
            <a:ext cx="7428606" cy="40603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Plain text #1</a:t>
            </a:r>
          </a:p>
          <a:p>
            <a:pPr lvl="1"/>
            <a:r>
              <a:rPr lang="en-GB" noProof="0" dirty="0"/>
              <a:t>Plain text #2</a:t>
            </a:r>
          </a:p>
          <a:p>
            <a:pPr lvl="2"/>
            <a:r>
              <a:rPr lang="en-GB" noProof="0" dirty="0"/>
              <a:t>Heading #1</a:t>
            </a:r>
          </a:p>
          <a:p>
            <a:pPr lvl="3"/>
            <a:r>
              <a:rPr lang="en-GB" noProof="0" dirty="0" err="1"/>
              <a:t>Tekst</a:t>
            </a:r>
            <a:endParaRPr lang="en-GB" noProof="0" dirty="0"/>
          </a:p>
          <a:p>
            <a:pPr lvl="4"/>
            <a:r>
              <a:rPr lang="en-GB" noProof="0" dirty="0"/>
              <a:t>Heading #3</a:t>
            </a:r>
          </a:p>
          <a:p>
            <a:pPr lvl="5"/>
            <a:r>
              <a:rPr lang="en-GB" noProof="0" dirty="0"/>
              <a:t>Heading #4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dirty="0" err="1"/>
              <a:t>Bronvermelding</a:t>
            </a:r>
            <a:endParaRPr lang="en-GB" noProof="0" dirty="0"/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3FEF774C-6798-2CDA-D16D-C524570ADC2D}"/>
              </a:ext>
            </a:extLst>
          </p:cNvPr>
          <p:cNvGrpSpPr/>
          <p:nvPr userDrawn="1"/>
        </p:nvGrpSpPr>
        <p:grpSpPr>
          <a:xfrm>
            <a:off x="-3786437" y="0"/>
            <a:ext cx="3693386" cy="5359349"/>
            <a:chOff x="-3786437" y="0"/>
            <a:chExt cx="3693386" cy="5359349"/>
          </a:xfrm>
        </p:grpSpPr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6C887830-2765-2EDF-1DA5-B8B813D42CBD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464133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all" spc="0" normalizeH="0" baseline="0" noProof="0" dirty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Choosing text levels</a:t>
              </a: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0BB465B5-C8D4-B502-B678-11BA2D7237DC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77F1385A-0947-0C9B-6095-7C4DBE0B35F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Bullet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D7A0CFB7-14E9-2162-DD49-1110B0585DB9}"/>
                </a:ext>
              </a:extLst>
            </p:cNvPr>
            <p:cNvSpPr/>
            <p:nvPr userDrawn="1"/>
          </p:nvSpPr>
          <p:spPr>
            <a:xfrm>
              <a:off x="-3604183" y="212876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F8663F83-FDBC-5858-0553-8827C57A96C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Under the tab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‘Home’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, use the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list level-buttons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to choose a text level. </a:t>
              </a:r>
              <a:b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Choose from: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CD816201-5D05-9BDF-A219-5C8E92E16186}"/>
                </a:ext>
              </a:extLst>
            </p:cNvPr>
            <p:cNvSpPr/>
            <p:nvPr userDrawn="1"/>
          </p:nvSpPr>
          <p:spPr>
            <a:xfrm>
              <a:off x="-3319415" y="2128873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447675" marR="0" lvl="1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</a:t>
              </a:r>
            </a:p>
          </p:txBody>
        </p:sp>
        <p:sp>
          <p:nvSpPr>
            <p:cNvPr id="23" name="Ovaal 22">
              <a:extLst>
                <a:ext uri="{FF2B5EF4-FFF2-40B4-BE49-F238E27FC236}">
                  <a16:creationId xmlns:a16="http://schemas.microsoft.com/office/drawing/2014/main" id="{7A7263C7-DC6C-20B5-B758-9483DBF4E79C}"/>
                </a:ext>
              </a:extLst>
            </p:cNvPr>
            <p:cNvSpPr/>
            <p:nvPr userDrawn="1"/>
          </p:nvSpPr>
          <p:spPr>
            <a:xfrm>
              <a:off x="-3604183" y="242005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392C7286-28F9-42B3-542F-602CE6C04936}"/>
                </a:ext>
              </a:extLst>
            </p:cNvPr>
            <p:cNvSpPr/>
            <p:nvPr userDrawn="1"/>
          </p:nvSpPr>
          <p:spPr>
            <a:xfrm>
              <a:off x="-3319415" y="2420262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628650" marR="0" lvl="2" indent="-2667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 typeface="Aptos" panose="020B0004020202020204" pitchFamily="34" charset="0"/>
                <a:buChar char="−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Sub-Bullet #2</a:t>
              </a:r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A48B0F26-01BB-C45A-2F59-310190A07A6D}"/>
                </a:ext>
              </a:extLst>
            </p:cNvPr>
            <p:cNvSpPr/>
            <p:nvPr userDrawn="1"/>
          </p:nvSpPr>
          <p:spPr>
            <a:xfrm>
              <a:off x="-3604183" y="271133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3D0E261B-2F93-798B-E787-622F218D75D1}"/>
                </a:ext>
              </a:extLst>
            </p:cNvPr>
            <p:cNvSpPr/>
            <p:nvPr userDrawn="1"/>
          </p:nvSpPr>
          <p:spPr>
            <a:xfrm>
              <a:off x="-3319415" y="2711651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3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Tekst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B020055E-166C-3158-879C-C224A56131E2}"/>
                </a:ext>
              </a:extLst>
            </p:cNvPr>
            <p:cNvSpPr/>
            <p:nvPr userDrawn="1"/>
          </p:nvSpPr>
          <p:spPr>
            <a:xfrm>
              <a:off x="-3604183" y="300262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0C8ABA8A-0B4A-E81A-D133-0EC4ED7224D9}"/>
                </a:ext>
              </a:extLst>
            </p:cNvPr>
            <p:cNvSpPr/>
            <p:nvPr userDrawn="1"/>
          </p:nvSpPr>
          <p:spPr>
            <a:xfrm>
              <a:off x="-3319415" y="3003040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4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E7628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#1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244793F5-D9DD-654B-784C-D90BF2A31286}"/>
                </a:ext>
              </a:extLst>
            </p:cNvPr>
            <p:cNvSpPr/>
            <p:nvPr userDrawn="1"/>
          </p:nvSpPr>
          <p:spPr>
            <a:xfrm>
              <a:off x="-3604183" y="329390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7BECC238-2E71-96C5-293C-F37E35DE9059}"/>
                </a:ext>
              </a:extLst>
            </p:cNvPr>
            <p:cNvSpPr/>
            <p:nvPr userDrawn="1"/>
          </p:nvSpPr>
          <p:spPr>
            <a:xfrm>
              <a:off x="-3319415" y="3585818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6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Numbers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559D0670-FB1B-2BF9-3B2E-930B448EBD7B}"/>
                </a:ext>
              </a:extLst>
            </p:cNvPr>
            <p:cNvSpPr/>
            <p:nvPr userDrawn="1"/>
          </p:nvSpPr>
          <p:spPr>
            <a:xfrm>
              <a:off x="-3604183" y="358518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678816AE-188B-76B9-60B3-56439C4021E7}"/>
                </a:ext>
              </a:extLst>
            </p:cNvPr>
            <p:cNvSpPr/>
            <p:nvPr userDrawn="1"/>
          </p:nvSpPr>
          <p:spPr>
            <a:xfrm>
              <a:off x="-3325830" y="3877207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42900" marR="0" lvl="7" indent="-3429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Letters</a:t>
              </a: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26BD8EF6-0DF0-D04F-F158-50EEAAB216F3}"/>
                </a:ext>
              </a:extLst>
            </p:cNvPr>
            <p:cNvSpPr/>
            <p:nvPr userDrawn="1"/>
          </p:nvSpPr>
          <p:spPr>
            <a:xfrm>
              <a:off x="-3604183" y="3876472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E5240D22-ED3C-7CC8-1A53-5013DAE22990}"/>
                </a:ext>
              </a:extLst>
            </p:cNvPr>
            <p:cNvSpPr/>
            <p:nvPr userDrawn="1"/>
          </p:nvSpPr>
          <p:spPr>
            <a:xfrm>
              <a:off x="-3319415" y="416859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8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070809"/>
                </a:buClr>
                <a:buSzTx/>
                <a:buFontTx/>
                <a:buNone/>
                <a:tabLst/>
                <a:defRPr/>
              </a:pPr>
              <a:r>
                <a:rPr kumimoji="0" lang="en-GB" sz="11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177AB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Bronvermelding</a:t>
              </a:r>
              <a:endPara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srgbClr val="177ABF"/>
                </a:solidFill>
                <a:effectLst/>
                <a:uLnTx/>
                <a:uFillTx/>
                <a:latin typeface="Aptos"/>
                <a:ea typeface="+mn-ea"/>
                <a:cs typeface="+mn-cs"/>
              </a:endParaRPr>
            </a:p>
          </p:txBody>
        </p:sp>
        <p:sp>
          <p:nvSpPr>
            <p:cNvPr id="34" name="Ovaal 33">
              <a:extLst>
                <a:ext uri="{FF2B5EF4-FFF2-40B4-BE49-F238E27FC236}">
                  <a16:creationId xmlns:a16="http://schemas.microsoft.com/office/drawing/2014/main" id="{C8DD6130-4C4C-0190-1E03-E2640DF51A70}"/>
                </a:ext>
              </a:extLst>
            </p:cNvPr>
            <p:cNvSpPr/>
            <p:nvPr userDrawn="1"/>
          </p:nvSpPr>
          <p:spPr>
            <a:xfrm>
              <a:off x="-3604183" y="416859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42DA1508-64A2-BABE-CCF4-A593C9FAB4B0}"/>
                </a:ext>
              </a:extLst>
            </p:cNvPr>
            <p:cNvSpPr/>
            <p:nvPr userDrawn="1"/>
          </p:nvSpPr>
          <p:spPr>
            <a:xfrm>
              <a:off x="-3319415" y="32944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5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EE7628"/>
                </a:buClr>
                <a:buSzTx/>
                <a:buFont typeface="Aptos" panose="020B0004020202020204" pitchFamily="34" charset="0"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CA055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Heading #2</a:t>
              </a:r>
            </a:p>
          </p:txBody>
        </p: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9F9EE05A-AFF4-24AE-B9F6-E02875DDF770}"/>
                </a:ext>
              </a:extLst>
            </p:cNvPr>
            <p:cNvSpPr/>
            <p:nvPr userDrawn="1"/>
          </p:nvSpPr>
          <p:spPr>
            <a:xfrm>
              <a:off x="-3786437" y="4531349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Want to know more?</a:t>
              </a:r>
              <a:br>
                <a:rPr kumimoji="0" lang="en-GB" sz="1200" b="1" i="0" u="none" strike="noStrike" kern="120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Go to the tab</a:t>
              </a:r>
              <a:r>
                <a:rPr kumimoji="0" lang="en-GB" sz="1200" b="1" i="0" u="none" strike="noStrike" kern="120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 'SLIDEBUILDER’ 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and click</a:t>
              </a:r>
              <a:b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</a:b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on the button </a:t>
              </a:r>
              <a:r>
                <a:rPr kumimoji="0" lang="en-GB" sz="1200" b="1" i="0" u="none" strike="noStrike" kern="1200" cap="all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‘Inspiration'</a:t>
              </a:r>
            </a:p>
          </p:txBody>
        </p:sp>
        <p:grpSp>
          <p:nvGrpSpPr>
            <p:cNvPr id="37" name="ICOON_info">
              <a:extLst>
                <a:ext uri="{FF2B5EF4-FFF2-40B4-BE49-F238E27FC236}">
                  <a16:creationId xmlns:a16="http://schemas.microsoft.com/office/drawing/2014/main" id="{73944E8F-C20F-CCE1-C826-938B982F4DE8}"/>
                </a:ext>
              </a:extLst>
            </p:cNvPr>
            <p:cNvGrpSpPr/>
            <p:nvPr userDrawn="1"/>
          </p:nvGrpSpPr>
          <p:grpSpPr>
            <a:xfrm>
              <a:off x="-376736" y="4400186"/>
              <a:ext cx="283685" cy="283685"/>
              <a:chOff x="-510741" y="5913713"/>
              <a:chExt cx="267555" cy="267555"/>
            </a:xfrm>
          </p:grpSpPr>
          <p:sp>
            <p:nvSpPr>
              <p:cNvPr id="85" name="Ovaal 84">
                <a:extLst>
                  <a:ext uri="{FF2B5EF4-FFF2-40B4-BE49-F238E27FC236}">
                    <a16:creationId xmlns:a16="http://schemas.microsoft.com/office/drawing/2014/main" id="{C4D91959-95B8-5423-4E25-EFA8E8BC3B2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sp>
            <p:nvSpPr>
              <p:cNvPr id="151" name="Graphic 163" descr="Informatie">
                <a:extLst>
                  <a:ext uri="{FF2B5EF4-FFF2-40B4-BE49-F238E27FC236}">
                    <a16:creationId xmlns:a16="http://schemas.microsoft.com/office/drawing/2014/main" id="{271CA4C8-0FA3-7E83-18B4-8CC86959EE3A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VOORBEELD">
              <a:extLst>
                <a:ext uri="{FF2B5EF4-FFF2-40B4-BE49-F238E27FC236}">
                  <a16:creationId xmlns:a16="http://schemas.microsoft.com/office/drawing/2014/main" id="{8D9883B6-8F0C-C857-633E-62F166D199B8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5" name="Rechthoek 44">
                <a:extLst>
                  <a:ext uri="{FF2B5EF4-FFF2-40B4-BE49-F238E27FC236}">
                    <a16:creationId xmlns:a16="http://schemas.microsoft.com/office/drawing/2014/main" id="{7058B320-70FE-AA62-7D85-7A20FE357D74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Home</a:t>
                </a:r>
              </a:p>
            </p:txBody>
          </p:sp>
          <p:sp>
            <p:nvSpPr>
              <p:cNvPr id="46" name="Rechthoek 45">
                <a:extLst>
                  <a:ext uri="{FF2B5EF4-FFF2-40B4-BE49-F238E27FC236}">
                    <a16:creationId xmlns:a16="http://schemas.microsoft.com/office/drawing/2014/main" id="{7B603348-B5C2-6BA4-4005-85FD7389A59C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211F26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endParaRPr>
              </a:p>
            </p:txBody>
          </p:sp>
          <p:grpSp>
            <p:nvGrpSpPr>
              <p:cNvPr id="47" name="Groep 46">
                <a:extLst>
                  <a:ext uri="{FF2B5EF4-FFF2-40B4-BE49-F238E27FC236}">
                    <a16:creationId xmlns:a16="http://schemas.microsoft.com/office/drawing/2014/main" id="{370B9387-5D54-D3CD-E7E1-849346E7F8E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8" name="Groep 77">
                  <a:extLst>
                    <a:ext uri="{FF2B5EF4-FFF2-40B4-BE49-F238E27FC236}">
                      <a16:creationId xmlns:a16="http://schemas.microsoft.com/office/drawing/2014/main" id="{6544E565-DCE5-BA9D-98D5-E5F6F913B26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43D9AEF6-1005-4224-249A-86D94282904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AF5C623F-D2B9-0FB8-C480-61D67C8B1BD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2E9B7A5A-69BF-AEA1-9CCC-F70B98EBB9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3" name="Rechte verbindingslijn 82">
                    <a:extLst>
                      <a:ext uri="{FF2B5EF4-FFF2-40B4-BE49-F238E27FC236}">
                        <a16:creationId xmlns:a16="http://schemas.microsoft.com/office/drawing/2014/main" id="{688886BB-B10B-7212-1D55-A5D6C62B65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4" name="Rechte verbindingslijn 83">
                    <a:extLst>
                      <a:ext uri="{FF2B5EF4-FFF2-40B4-BE49-F238E27FC236}">
                        <a16:creationId xmlns:a16="http://schemas.microsoft.com/office/drawing/2014/main" id="{B168F5AD-F3AB-7C81-945B-226A4B0C561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9" name="Pijl: rechts 78">
                  <a:extLst>
                    <a:ext uri="{FF2B5EF4-FFF2-40B4-BE49-F238E27FC236}">
                      <a16:creationId xmlns:a16="http://schemas.microsoft.com/office/drawing/2014/main" id="{F72C0390-499E-B728-36D3-44974CBDE54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8" name="Groep 47">
                <a:extLst>
                  <a:ext uri="{FF2B5EF4-FFF2-40B4-BE49-F238E27FC236}">
                    <a16:creationId xmlns:a16="http://schemas.microsoft.com/office/drawing/2014/main" id="{E716C285-ACB3-02BD-4DE0-07B1A74B2195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71" name="Groep 70">
                  <a:extLst>
                    <a:ext uri="{FF2B5EF4-FFF2-40B4-BE49-F238E27FC236}">
                      <a16:creationId xmlns:a16="http://schemas.microsoft.com/office/drawing/2014/main" id="{031B30A8-6900-6EB0-44AF-63D387740D4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6E777EE3-725D-1839-12D6-D81852C8272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3">
                    <a:extLst>
                      <a:ext uri="{FF2B5EF4-FFF2-40B4-BE49-F238E27FC236}">
                        <a16:creationId xmlns:a16="http://schemas.microsoft.com/office/drawing/2014/main" id="{21144C2B-2AF6-A1E9-4EF8-8F1A5A64AB2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923271AE-3859-EE92-619E-ECCCDA76AE1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55CA7C6F-8D94-98FF-55EA-4BCEE5C454E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276E2D7C-35D2-48AB-8F7C-BE84A03194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2" name="Pijl: rechts 71">
                  <a:extLst>
                    <a:ext uri="{FF2B5EF4-FFF2-40B4-BE49-F238E27FC236}">
                      <a16:creationId xmlns:a16="http://schemas.microsoft.com/office/drawing/2014/main" id="{5483392B-A6DF-4EF2-5CDB-0EC2EB028C76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499CA73A-204E-C16A-9452-3B5EA1F5DC2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0" name="Rechte verbindingslijn 49">
                <a:extLst>
                  <a:ext uri="{FF2B5EF4-FFF2-40B4-BE49-F238E27FC236}">
                    <a16:creationId xmlns:a16="http://schemas.microsoft.com/office/drawing/2014/main" id="{2A45536C-7CB7-360A-734F-F3614513934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02544CF3-6710-4F22-8B7E-D66F927D617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down</a:t>
                </a:r>
              </a:p>
            </p:txBody>
          </p:sp>
          <p:sp>
            <p:nvSpPr>
              <p:cNvPr id="52" name="Rechthoek 51">
                <a:extLst>
                  <a:ext uri="{FF2B5EF4-FFF2-40B4-BE49-F238E27FC236}">
                    <a16:creationId xmlns:a16="http://schemas.microsoft.com/office/drawing/2014/main" id="{1BF297FE-405B-B694-1E41-460B4BCF8B4B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Text level up</a:t>
                </a:r>
              </a:p>
            </p:txBody>
          </p: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E124E1C4-63F8-B2B3-4B57-DE15A94B915A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3" name="Rechthoek 62">
                  <a:extLst>
                    <a:ext uri="{FF2B5EF4-FFF2-40B4-BE49-F238E27FC236}">
                      <a16:creationId xmlns:a16="http://schemas.microsoft.com/office/drawing/2014/main" id="{71E94031-4368-45C4-C018-2C243C184957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64" name="Groep 63">
                  <a:extLst>
                    <a:ext uri="{FF2B5EF4-FFF2-40B4-BE49-F238E27FC236}">
                      <a16:creationId xmlns:a16="http://schemas.microsoft.com/office/drawing/2014/main" id="{09E25DA7-63D4-DDDF-D074-44A977F5D12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6C2E312B-0EFA-2D4F-89CA-265C05B361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6">
                    <a:extLst>
                      <a:ext uri="{FF2B5EF4-FFF2-40B4-BE49-F238E27FC236}">
                        <a16:creationId xmlns:a16="http://schemas.microsoft.com/office/drawing/2014/main" id="{BC264D4A-8AA3-A244-C2BD-67295119998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97ACB481-B2CA-251D-38CB-E0575348464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7FB5BA4E-2F7B-5EB3-0364-05B5130D9EC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9618F701-BE00-DC3D-F243-BD4F326C6FD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5" name="Pijl: rechts 64">
                  <a:extLst>
                    <a:ext uri="{FF2B5EF4-FFF2-40B4-BE49-F238E27FC236}">
                      <a16:creationId xmlns:a16="http://schemas.microsoft.com/office/drawing/2014/main" id="{14366743-ECD8-A7FB-85D8-069A07865C3A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4" name="Groep 53">
                <a:extLst>
                  <a:ext uri="{FF2B5EF4-FFF2-40B4-BE49-F238E27FC236}">
                    <a16:creationId xmlns:a16="http://schemas.microsoft.com/office/drawing/2014/main" id="{52C2B9AE-A456-0F63-584A-78ED89F558D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5" name="Rechthoek 54">
                  <a:extLst>
                    <a:ext uri="{FF2B5EF4-FFF2-40B4-BE49-F238E27FC236}">
                      <a16:creationId xmlns:a16="http://schemas.microsoft.com/office/drawing/2014/main" id="{B87C63E3-EE8E-AD5D-CAC7-A8E95070846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  <p:grpSp>
              <p:nvGrpSpPr>
                <p:cNvPr id="56" name="Groep 55">
                  <a:extLst>
                    <a:ext uri="{FF2B5EF4-FFF2-40B4-BE49-F238E27FC236}">
                      <a16:creationId xmlns:a16="http://schemas.microsoft.com/office/drawing/2014/main" id="{CB368817-BE93-3F2B-0AD8-9F211B73A47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F3F227DE-628A-DA18-52C1-254949A97C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8">
                    <a:extLst>
                      <a:ext uri="{FF2B5EF4-FFF2-40B4-BE49-F238E27FC236}">
                        <a16:creationId xmlns:a16="http://schemas.microsoft.com/office/drawing/2014/main" id="{0A5BB5E1-8F09-1BAB-7ABC-76B71E6D429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59">
                    <a:extLst>
                      <a:ext uri="{FF2B5EF4-FFF2-40B4-BE49-F238E27FC236}">
                        <a16:creationId xmlns:a16="http://schemas.microsoft.com/office/drawing/2014/main" id="{7E2900F5-8328-D9F2-E857-BF236260689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2F58D699-8C5E-92A8-C9A5-6752DE0A90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F126E799-B0F4-B038-50F2-40DACF67CA8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7" name="Pijl: rechts 56">
                  <a:extLst>
                    <a:ext uri="{FF2B5EF4-FFF2-40B4-BE49-F238E27FC236}">
                      <a16:creationId xmlns:a16="http://schemas.microsoft.com/office/drawing/2014/main" id="{74F5E1BB-D2F4-B03B-02CA-95FCC9B2E61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9" name="Groep 38">
              <a:extLst>
                <a:ext uri="{FF2B5EF4-FFF2-40B4-BE49-F238E27FC236}">
                  <a16:creationId xmlns:a16="http://schemas.microsoft.com/office/drawing/2014/main" id="{6C0C7519-CA89-6D9E-4E9A-7E53D680B947}"/>
                </a:ext>
              </a:extLst>
            </p:cNvPr>
            <p:cNvGrpSpPr/>
            <p:nvPr userDrawn="1"/>
          </p:nvGrpSpPr>
          <p:grpSpPr>
            <a:xfrm>
              <a:off x="-938434" y="4663037"/>
              <a:ext cx="627798" cy="576693"/>
              <a:chOff x="-1753862" y="6112775"/>
              <a:chExt cx="759635" cy="697798"/>
            </a:xfrm>
          </p:grpSpPr>
          <p:grpSp>
            <p:nvGrpSpPr>
              <p:cNvPr id="40" name="Inspireren">
                <a:extLst>
                  <a:ext uri="{FF2B5EF4-FFF2-40B4-BE49-F238E27FC236}">
                    <a16:creationId xmlns:a16="http://schemas.microsoft.com/office/drawing/2014/main" id="{60C48C1E-132D-CB24-9B6B-CCC32669D598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42" name="Freeform 12">
                  <a:extLst>
                    <a:ext uri="{FF2B5EF4-FFF2-40B4-BE49-F238E27FC236}">
                      <a16:creationId xmlns:a16="http://schemas.microsoft.com/office/drawing/2014/main" id="{B3DBD062-451C-9B51-6D4F-3985A74DB3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Freeform 13">
                  <a:extLst>
                    <a:ext uri="{FF2B5EF4-FFF2-40B4-BE49-F238E27FC236}">
                      <a16:creationId xmlns:a16="http://schemas.microsoft.com/office/drawing/2014/main" id="{A5E87810-7C59-2CEF-4023-1E6A34501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Freeform 14">
                  <a:extLst>
                    <a:ext uri="{FF2B5EF4-FFF2-40B4-BE49-F238E27FC236}">
                      <a16:creationId xmlns:a16="http://schemas.microsoft.com/office/drawing/2014/main" id="{220D2964-5C51-A85F-17A5-B1F01D0231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95469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1" name="Tekstvak 40">
                <a:extLst>
                  <a:ext uri="{FF2B5EF4-FFF2-40B4-BE49-F238E27FC236}">
                    <a16:creationId xmlns:a16="http://schemas.microsoft.com/office/drawing/2014/main" id="{76CB6002-89AB-50F0-B337-E1D44F24002B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Aptos"/>
                    <a:ea typeface="+mn-ea"/>
                    <a:cs typeface="+mn-cs"/>
                  </a:rPr>
                  <a:t>Inspiration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945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jdelijke aanduiding voor afbeelding 16">
            <a:extLst>
              <a:ext uri="{FF2B5EF4-FFF2-40B4-BE49-F238E27FC236}">
                <a16:creationId xmlns:a16="http://schemas.microsoft.com/office/drawing/2014/main" id="{B58464CF-AC46-0CF5-9A03-942DFB9749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12192001" cy="6857998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8946" y="5710306"/>
            <a:ext cx="5136349" cy="395785"/>
          </a:xfrm>
        </p:spPr>
        <p:txBody>
          <a:bodyPr anchor="t"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of speaker here</a:t>
            </a:r>
          </a:p>
        </p:txBody>
      </p:sp>
      <p:grpSp>
        <p:nvGrpSpPr>
          <p:cNvPr id="15" name="INSTRUCTION">
            <a:extLst>
              <a:ext uri="{FF2B5EF4-FFF2-40B4-BE49-F238E27FC236}">
                <a16:creationId xmlns:a16="http://schemas.microsoft.com/office/drawing/2014/main" id="{8A8B6237-4113-177D-D9C5-A2781EDC0904}"/>
              </a:ext>
            </a:extLst>
          </p:cNvPr>
          <p:cNvGrpSpPr/>
          <p:nvPr userDrawn="1"/>
        </p:nvGrpSpPr>
        <p:grpSpPr>
          <a:xfrm>
            <a:off x="-3786165" y="0"/>
            <a:ext cx="3693114" cy="6236923"/>
            <a:chOff x="-3786165" y="0"/>
            <a:chExt cx="3693114" cy="6236923"/>
          </a:xfrm>
        </p:grpSpPr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8E71D6C9-1504-A8F9-C8F7-67FD44761B23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5706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400" b="1" cap="all" baseline="0" noProof="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Insert/edit an image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4F642767-12E3-0E43-2FE1-93B74F7483A5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06ABA688-151B-A4A5-ABBC-5A2664F05A7B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If necessary, delete the existing image</a:t>
              </a:r>
              <a:b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by using the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key’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 the placeholder, go to the tab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and click on the button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‘Images’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.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Ovaal 22">
              <a:extLst>
                <a:ext uri="{FF2B5EF4-FFF2-40B4-BE49-F238E27FC236}">
                  <a16:creationId xmlns:a16="http://schemas.microsoft.com/office/drawing/2014/main" id="{8F75B989-7096-97B9-3038-2A4493AF9920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C507B2FB-DC3B-FF65-EAFB-C102BFDE5898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Click with the right mouse button on the image and choose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‘Send to back’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F1B6D132-CE30-7D55-04B1-7B8AAF73DC9D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EF6F9B5C-DE84-BD42-543A-5EF957944CF9}"/>
                </a:ext>
              </a:extLst>
            </p:cNvPr>
            <p:cNvSpPr/>
            <p:nvPr userDrawn="1"/>
          </p:nvSpPr>
          <p:spPr>
            <a:xfrm>
              <a:off x="-3319415" y="3817067"/>
              <a:ext cx="2944086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To scale or drag the image, go to the tab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‘Picture Tools - Format’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and click on</a:t>
              </a:r>
              <a:b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the button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‘Crop’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Scale the image itself with</a:t>
              </a:r>
              <a:b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the spheres and scale the image frame with the brackets.</a:t>
              </a:r>
            </a:p>
          </p:txBody>
        </p:sp>
        <p:grpSp>
          <p:nvGrpSpPr>
            <p:cNvPr id="27" name="Groep 26">
              <a:extLst>
                <a:ext uri="{FF2B5EF4-FFF2-40B4-BE49-F238E27FC236}">
                  <a16:creationId xmlns:a16="http://schemas.microsoft.com/office/drawing/2014/main" id="{C7223F72-3B2F-DDCA-7C2E-028CE1B70918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65" name="Rechthoek 64">
                <a:extLst>
                  <a:ext uri="{FF2B5EF4-FFF2-40B4-BE49-F238E27FC236}">
                    <a16:creationId xmlns:a16="http://schemas.microsoft.com/office/drawing/2014/main" id="{0E6854CC-AB8D-66AB-52DA-959D29433257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GB" sz="80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Rechthoek 65">
                <a:extLst>
                  <a:ext uri="{FF2B5EF4-FFF2-40B4-BE49-F238E27FC236}">
                    <a16:creationId xmlns:a16="http://schemas.microsoft.com/office/drawing/2014/main" id="{B9F62523-6246-911F-CD90-2350553EC9CB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C4045DCD-238E-A623-DDDA-803092530914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Send to front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41847825-0A19-76A2-16D6-051911D3A7CC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Send to back</a:t>
                </a:r>
              </a:p>
            </p:txBody>
          </p:sp>
          <p:sp>
            <p:nvSpPr>
              <p:cNvPr id="69" name="Vrije vorm: vorm 68">
                <a:extLst>
                  <a:ext uri="{FF2B5EF4-FFF2-40B4-BE49-F238E27FC236}">
                    <a16:creationId xmlns:a16="http://schemas.microsoft.com/office/drawing/2014/main" id="{DEFFC83E-362F-0766-DAC3-5A3D76DEEE7C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GB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Gelijkbenige driehoek 69">
                <a:extLst>
                  <a:ext uri="{FF2B5EF4-FFF2-40B4-BE49-F238E27FC236}">
                    <a16:creationId xmlns:a16="http://schemas.microsoft.com/office/drawing/2014/main" id="{D83215C3-6DAA-FC2E-08AC-59534812FD6D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71" name="Groep 70">
                <a:extLst>
                  <a:ext uri="{FF2B5EF4-FFF2-40B4-BE49-F238E27FC236}">
                    <a16:creationId xmlns:a16="http://schemas.microsoft.com/office/drawing/2014/main" id="{60D0D8D4-4840-6D57-DE97-640E2B71613A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76" name="Rechthoek 75">
                  <a:extLst>
                    <a:ext uri="{FF2B5EF4-FFF2-40B4-BE49-F238E27FC236}">
                      <a16:creationId xmlns:a16="http://schemas.microsoft.com/office/drawing/2014/main" id="{438C57B6-4068-F6DB-BE08-DBE37C754AA7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E3B5FAC6-523A-9D2E-F130-64E7BE0F128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814ED78B-BA23-AE31-2579-FD1B5CEED6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72" name="Groep 71">
                <a:extLst>
                  <a:ext uri="{FF2B5EF4-FFF2-40B4-BE49-F238E27FC236}">
                    <a16:creationId xmlns:a16="http://schemas.microsoft.com/office/drawing/2014/main" id="{91FB530E-6027-A6F6-DCCF-ED1A6BF330D7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73" name="Rechthoek 72">
                  <a:extLst>
                    <a:ext uri="{FF2B5EF4-FFF2-40B4-BE49-F238E27FC236}">
                      <a16:creationId xmlns:a16="http://schemas.microsoft.com/office/drawing/2014/main" id="{9308564A-04EF-29B2-6546-558F2DF32AA0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4" name="Rechthoek 73">
                  <a:extLst>
                    <a:ext uri="{FF2B5EF4-FFF2-40B4-BE49-F238E27FC236}">
                      <a16:creationId xmlns:a16="http://schemas.microsoft.com/office/drawing/2014/main" id="{A916F82D-2FA9-A220-80EA-5FE020B66C7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5" name="Rechthoek 74">
                  <a:extLst>
                    <a:ext uri="{FF2B5EF4-FFF2-40B4-BE49-F238E27FC236}">
                      <a16:creationId xmlns:a16="http://schemas.microsoft.com/office/drawing/2014/main" id="{5D896874-187A-61D9-F96B-CA41875D0C4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0E473E70-93CD-22D0-DD9B-43383074D353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41F2ECBA-8E14-AAB0-975C-9B7DC969CA2B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 the preferred category and image</a:t>
              </a:r>
              <a:b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and click on 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‘Insert’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5EF087F5-D56F-D65C-BDA4-C27AAD662367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Insert</a:t>
              </a:r>
            </a:p>
          </p:txBody>
        </p:sp>
        <p:grpSp>
          <p:nvGrpSpPr>
            <p:cNvPr id="31" name="Groep 30">
              <a:extLst>
                <a:ext uri="{FF2B5EF4-FFF2-40B4-BE49-F238E27FC236}">
                  <a16:creationId xmlns:a16="http://schemas.microsoft.com/office/drawing/2014/main" id="{C74B3E2D-9B50-8A3A-0029-2271304AED17}"/>
                </a:ext>
              </a:extLst>
            </p:cNvPr>
            <p:cNvGrpSpPr/>
            <p:nvPr userDrawn="1"/>
          </p:nvGrpSpPr>
          <p:grpSpPr>
            <a:xfrm>
              <a:off x="-3426605" y="4716809"/>
              <a:ext cx="514284" cy="506545"/>
              <a:chOff x="12617641" y="3403239"/>
              <a:chExt cx="752963" cy="741634"/>
            </a:xfrm>
          </p:grpSpPr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C865EA9F-C792-978D-24AE-461B0C27C42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52" name="Groep 51">
                  <a:extLst>
                    <a:ext uri="{FF2B5EF4-FFF2-40B4-BE49-F238E27FC236}">
                      <a16:creationId xmlns:a16="http://schemas.microsoft.com/office/drawing/2014/main" id="{0A845A87-3066-3A03-AEB0-086EF3BD4A02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59" name="Groep 58">
                    <a:extLst>
                      <a:ext uri="{FF2B5EF4-FFF2-40B4-BE49-F238E27FC236}">
                        <a16:creationId xmlns:a16="http://schemas.microsoft.com/office/drawing/2014/main" id="{200BCA4E-942C-B22E-E7DB-F2D85507889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62" name="Rechthoek 61">
                      <a:extLst>
                        <a:ext uri="{FF2B5EF4-FFF2-40B4-BE49-F238E27FC236}">
                          <a16:creationId xmlns:a16="http://schemas.microsoft.com/office/drawing/2014/main" id="{91D7E52B-2554-9283-527F-A0EBDD6E84E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" name="Rechthoek 62">
                      <a:extLst>
                        <a:ext uri="{FF2B5EF4-FFF2-40B4-BE49-F238E27FC236}">
                          <a16:creationId xmlns:a16="http://schemas.microsoft.com/office/drawing/2014/main" id="{05AEFB40-7431-FE5A-4725-2760C174E95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800" b="0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" name="Ovaal 63">
                      <a:extLst>
                        <a:ext uri="{FF2B5EF4-FFF2-40B4-BE49-F238E27FC236}">
                          <a16:creationId xmlns:a16="http://schemas.microsoft.com/office/drawing/2014/main" id="{FAF0F998-6570-36DB-2E26-8A224C9AD03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en-GB" sz="1000" b="1" noProof="0" dirty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60" name="Afbeelding 59">
                    <a:extLst>
                      <a:ext uri="{FF2B5EF4-FFF2-40B4-BE49-F238E27FC236}">
                        <a16:creationId xmlns:a16="http://schemas.microsoft.com/office/drawing/2014/main" id="{148053B1-4CB2-132F-A540-EC9A560DB2B2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61" name="Afbeelding 60">
                    <a:extLst>
                      <a:ext uri="{FF2B5EF4-FFF2-40B4-BE49-F238E27FC236}">
                        <a16:creationId xmlns:a16="http://schemas.microsoft.com/office/drawing/2014/main" id="{DC54D653-64A2-B113-CAA2-436585BEBC7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3" name="Groep 52">
                  <a:extLst>
                    <a:ext uri="{FF2B5EF4-FFF2-40B4-BE49-F238E27FC236}">
                      <a16:creationId xmlns:a16="http://schemas.microsoft.com/office/drawing/2014/main" id="{7E04B4D3-79C8-BAAC-6B56-36D30FC74C4C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57" name="Rechthoek 56">
                    <a:extLst>
                      <a:ext uri="{FF2B5EF4-FFF2-40B4-BE49-F238E27FC236}">
                        <a16:creationId xmlns:a16="http://schemas.microsoft.com/office/drawing/2014/main" id="{ED1F9E12-10B5-769D-5713-E7CCB0463FC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8" name="Rechthoek 57">
                    <a:extLst>
                      <a:ext uri="{FF2B5EF4-FFF2-40B4-BE49-F238E27FC236}">
                        <a16:creationId xmlns:a16="http://schemas.microsoft.com/office/drawing/2014/main" id="{50D76793-148A-B33A-1359-05D7486E5229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54" name="Groep 53">
                  <a:extLst>
                    <a:ext uri="{FF2B5EF4-FFF2-40B4-BE49-F238E27FC236}">
                      <a16:creationId xmlns:a16="http://schemas.microsoft.com/office/drawing/2014/main" id="{36ECFE46-FEC1-E69F-A98F-7D75E4F0ABBA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31D50F45-6BAD-1CD4-DEB3-8C6580F8853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3B547143-3269-3065-0FC5-01B8C46B2481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en-GB" sz="1000" b="1" noProof="0" dirty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50" name="Rechthoek 49">
                <a:extLst>
                  <a:ext uri="{FF2B5EF4-FFF2-40B4-BE49-F238E27FC236}">
                    <a16:creationId xmlns:a16="http://schemas.microsoft.com/office/drawing/2014/main" id="{A0313EFD-60A8-6A8D-F430-4439A113E47B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Crop</a:t>
                </a:r>
              </a:p>
            </p:txBody>
          </p:sp>
          <p:sp>
            <p:nvSpPr>
              <p:cNvPr id="51" name="Gelijkbenige driehoek 50">
                <a:extLst>
                  <a:ext uri="{FF2B5EF4-FFF2-40B4-BE49-F238E27FC236}">
                    <a16:creationId xmlns:a16="http://schemas.microsoft.com/office/drawing/2014/main" id="{110036C1-0D8E-8B42-361C-174148E3A61F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160A4278-5374-BD21-3578-4FB32517CD6C}"/>
                </a:ext>
              </a:extLst>
            </p:cNvPr>
            <p:cNvSpPr/>
            <p:nvPr userDrawn="1"/>
          </p:nvSpPr>
          <p:spPr>
            <a:xfrm>
              <a:off x="-3786165" y="5408923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Want to know more?</a:t>
              </a:r>
              <a:br>
                <a:rPr lang="en-GB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sz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Go to the </a:t>
              </a:r>
              <a:r>
                <a:rPr lang="en-GB" sz="1200" kern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tab</a:t>
              </a:r>
              <a:r>
                <a:rPr lang="en-GB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en-GB" sz="1200" kern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and click</a:t>
              </a:r>
              <a:br>
                <a:rPr lang="en-GB" sz="1200" kern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en-GB" sz="1200" kern="1200" cap="none" baseline="0" noProof="0" dirty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on the button </a:t>
              </a:r>
              <a:r>
                <a:rPr lang="en-GB" sz="1200" b="1" cap="all" baseline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‘Inspiration'</a:t>
              </a:r>
            </a:p>
          </p:txBody>
        </p:sp>
        <p:grpSp>
          <p:nvGrpSpPr>
            <p:cNvPr id="33" name="ICOON_info">
              <a:extLst>
                <a:ext uri="{FF2B5EF4-FFF2-40B4-BE49-F238E27FC236}">
                  <a16:creationId xmlns:a16="http://schemas.microsoft.com/office/drawing/2014/main" id="{4D96DA13-4DAD-8584-EADF-701ACBAC6761}"/>
                </a:ext>
              </a:extLst>
            </p:cNvPr>
            <p:cNvGrpSpPr/>
            <p:nvPr userDrawn="1"/>
          </p:nvGrpSpPr>
          <p:grpSpPr>
            <a:xfrm>
              <a:off x="-376736" y="5282697"/>
              <a:ext cx="283685" cy="283685"/>
              <a:chOff x="-510741" y="5913713"/>
              <a:chExt cx="267555" cy="267555"/>
            </a:xfrm>
          </p:grpSpPr>
          <p:sp>
            <p:nvSpPr>
              <p:cNvPr id="47" name="Ovaal 46">
                <a:extLst>
                  <a:ext uri="{FF2B5EF4-FFF2-40B4-BE49-F238E27FC236}">
                    <a16:creationId xmlns:a16="http://schemas.microsoft.com/office/drawing/2014/main" id="{8FE3F926-9E65-DE46-68FF-2D39350B478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GB" sz="1600" cap="all" baseline="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8" name="Graphic 163" descr="Informatie">
                <a:extLst>
                  <a:ext uri="{FF2B5EF4-FFF2-40B4-BE49-F238E27FC236}">
                    <a16:creationId xmlns:a16="http://schemas.microsoft.com/office/drawing/2014/main" id="{F2E65EF4-CEE6-D145-764F-E57405CF61AC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en-GB" sz="200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49DD52A1-898D-9FDA-EF55-1A0086D1B4C3}"/>
                </a:ext>
              </a:extLst>
            </p:cNvPr>
            <p:cNvGrpSpPr/>
            <p:nvPr userDrawn="1"/>
          </p:nvGrpSpPr>
          <p:grpSpPr>
            <a:xfrm>
              <a:off x="-938434" y="5546300"/>
              <a:ext cx="627798" cy="576693"/>
              <a:chOff x="-938434" y="4570310"/>
              <a:chExt cx="627798" cy="576693"/>
            </a:xfrm>
          </p:grpSpPr>
          <p:grpSp>
            <p:nvGrpSpPr>
              <p:cNvPr id="42" name="Inspireren">
                <a:extLst>
                  <a:ext uri="{FF2B5EF4-FFF2-40B4-BE49-F238E27FC236}">
                    <a16:creationId xmlns:a16="http://schemas.microsoft.com/office/drawing/2014/main" id="{A94209F5-2B67-1479-083D-3ADE1755F4AB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44" name="Freeform 12">
                  <a:extLst>
                    <a:ext uri="{FF2B5EF4-FFF2-40B4-BE49-F238E27FC236}">
                      <a16:creationId xmlns:a16="http://schemas.microsoft.com/office/drawing/2014/main" id="{4D877333-47EA-79A1-BF4B-7F4951A1E0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5" name="Freeform 13">
                  <a:extLst>
                    <a:ext uri="{FF2B5EF4-FFF2-40B4-BE49-F238E27FC236}">
                      <a16:creationId xmlns:a16="http://schemas.microsoft.com/office/drawing/2014/main" id="{C1B8F37B-5CDC-0D0F-90F7-8ACB9FA80D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6" name="Freeform 14">
                  <a:extLst>
                    <a:ext uri="{FF2B5EF4-FFF2-40B4-BE49-F238E27FC236}">
                      <a16:creationId xmlns:a16="http://schemas.microsoft.com/office/drawing/2014/main" id="{E46EEE15-BC47-E60C-44FC-B6A5D773FBE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43" name="Tekstvak 42">
                <a:extLst>
                  <a:ext uri="{FF2B5EF4-FFF2-40B4-BE49-F238E27FC236}">
                    <a16:creationId xmlns:a16="http://schemas.microsoft.com/office/drawing/2014/main" id="{2A8516BF-F109-482E-38A8-64943B9B28DC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Inspiration</a:t>
                </a:r>
              </a:p>
            </p:txBody>
          </p:sp>
        </p:grpSp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546E12C2-1784-2D44-E6C8-3D1A1BD02624}"/>
                </a:ext>
              </a:extLst>
            </p:cNvPr>
            <p:cNvGrpSpPr/>
            <p:nvPr userDrawn="1"/>
          </p:nvGrpSpPr>
          <p:grpSpPr>
            <a:xfrm>
              <a:off x="-3365484" y="1226982"/>
              <a:ext cx="446937" cy="406485"/>
              <a:chOff x="-3563526" y="1409294"/>
              <a:chExt cx="354190" cy="322133"/>
            </a:xfrm>
          </p:grpSpPr>
          <p:grpSp>
            <p:nvGrpSpPr>
              <p:cNvPr id="36" name="Groep 35">
                <a:extLst>
                  <a:ext uri="{FF2B5EF4-FFF2-40B4-BE49-F238E27FC236}">
                    <a16:creationId xmlns:a16="http://schemas.microsoft.com/office/drawing/2014/main" id="{5E9F53E1-34E0-D268-E24F-F25129899F59}"/>
                  </a:ext>
                </a:extLst>
              </p:cNvPr>
              <p:cNvGrpSpPr/>
              <p:nvPr userDrawn="1"/>
            </p:nvGrpSpPr>
            <p:grpSpPr>
              <a:xfrm>
                <a:off x="-3499992" y="1409294"/>
                <a:ext cx="225195" cy="195499"/>
                <a:chOff x="8987389" y="1361199"/>
                <a:chExt cx="2200275" cy="1914525"/>
              </a:xfrm>
            </p:grpSpPr>
            <p:sp>
              <p:nvSpPr>
                <p:cNvPr id="38" name="Vrije vorm: vorm 37">
                  <a:extLst>
                    <a:ext uri="{FF2B5EF4-FFF2-40B4-BE49-F238E27FC236}">
                      <a16:creationId xmlns:a16="http://schemas.microsoft.com/office/drawing/2014/main" id="{7E234596-2E4E-7F63-E423-65C33D1DAE0C}"/>
                    </a:ext>
                  </a:extLst>
                </p:cNvPr>
                <p:cNvSpPr/>
                <p:nvPr/>
              </p:nvSpPr>
              <p:spPr>
                <a:xfrm>
                  <a:off x="9363620" y="1831738"/>
                  <a:ext cx="371477" cy="371472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en-GB" sz="7200" noProof="0" dirty="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39" name="Groep 38">
                  <a:extLst>
                    <a:ext uri="{FF2B5EF4-FFF2-40B4-BE49-F238E27FC236}">
                      <a16:creationId xmlns:a16="http://schemas.microsoft.com/office/drawing/2014/main" id="{3A33A841-7BE3-9D3E-B3CB-9B92097AA9FC}"/>
                    </a:ext>
                  </a:extLst>
                </p:cNvPr>
                <p:cNvGrpSpPr/>
                <p:nvPr/>
              </p:nvGrpSpPr>
              <p:grpSpPr>
                <a:xfrm>
                  <a:off x="8987389" y="1361199"/>
                  <a:ext cx="2200275" cy="1914525"/>
                  <a:chOff x="8987389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40" name="Vrije vorm: vorm 39">
                    <a:extLst>
                      <a:ext uri="{FF2B5EF4-FFF2-40B4-BE49-F238E27FC236}">
                        <a16:creationId xmlns:a16="http://schemas.microsoft.com/office/drawing/2014/main" id="{D6D4C616-FB00-9E26-5E98-5114D4833673}"/>
                      </a:ext>
                    </a:extLst>
                  </p:cNvPr>
                  <p:cNvSpPr/>
                  <p:nvPr/>
                </p:nvSpPr>
                <p:spPr>
                  <a:xfrm>
                    <a:off x="8987389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en-GB" sz="7200" noProof="0" dirty="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41" name="Vrije vorm: vorm 40">
                    <a:extLst>
                      <a:ext uri="{FF2B5EF4-FFF2-40B4-BE49-F238E27FC236}">
                        <a16:creationId xmlns:a16="http://schemas.microsoft.com/office/drawing/2014/main" id="{694011EF-18B0-1F74-D456-D3014A567708}"/>
                      </a:ext>
                    </a:extLst>
                  </p:cNvPr>
                  <p:cNvSpPr/>
                  <p:nvPr/>
                </p:nvSpPr>
                <p:spPr>
                  <a:xfrm>
                    <a:off x="9362668" y="1953652"/>
                    <a:ext cx="1438273" cy="885828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en-GB" sz="7200" noProof="0" dirty="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4792C8E4-BBF6-BDAD-4E9E-F58FC9813251}"/>
                  </a:ext>
                </a:extLst>
              </p:cNvPr>
              <p:cNvSpPr txBox="1"/>
              <p:nvPr userDrawn="1"/>
            </p:nvSpPr>
            <p:spPr>
              <a:xfrm>
                <a:off x="-3563526" y="1617700"/>
                <a:ext cx="354190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Images</a:t>
                </a:r>
              </a:p>
            </p:txBody>
          </p:sp>
        </p:grpSp>
      </p:grpSp>
      <p:sp>
        <p:nvSpPr>
          <p:cNvPr id="88" name="Tijdelijke aanduiding voor tekst 15">
            <a:extLst>
              <a:ext uri="{FF2B5EF4-FFF2-40B4-BE49-F238E27FC236}">
                <a16:creationId xmlns:a16="http://schemas.microsoft.com/office/drawing/2014/main" id="{0023AFB6-1403-A4C1-716C-051E9599D7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8947" y="722313"/>
            <a:ext cx="1594247" cy="812512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0" name="Tijdelijke aanduiding voor datum 3">
            <a:extLst>
              <a:ext uri="{FF2B5EF4-FFF2-40B4-BE49-F238E27FC236}">
                <a16:creationId xmlns:a16="http://schemas.microsoft.com/office/drawing/2014/main" id="{D410F314-1D67-A031-C451-797022B492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6" y="6195358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F97DA82-84C5-4972-A41D-D2D51EA09891}" type="datetime3">
              <a:rPr lang="en-GB" smtClean="0"/>
              <a:t>9 June, 2025</a:t>
            </a:fld>
            <a:endParaRPr lang="en-GB" dirty="0"/>
          </a:p>
        </p:txBody>
      </p:sp>
      <p:sp>
        <p:nvSpPr>
          <p:cNvPr id="5" name="Tijdelijke aanduiding voor titel 1">
            <a:extLst>
              <a:ext uri="{FF2B5EF4-FFF2-40B4-BE49-F238E27FC236}">
                <a16:creationId xmlns:a16="http://schemas.microsoft.com/office/drawing/2014/main" id="{4F234B24-83D3-7CC9-76C9-6555FFA1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Title slide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4FD4B358-1033-FC99-149E-62875FBFF3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632" y="3438798"/>
            <a:ext cx="5133663" cy="2117352"/>
          </a:xfrm>
        </p:spPr>
        <p:txBody>
          <a:bodyPr anchor="b"/>
          <a:lstStyle>
            <a:lvl1pPr>
              <a:defRPr sz="5000" b="1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The title of the presentation can be placed here</a:t>
            </a:r>
          </a:p>
        </p:txBody>
      </p:sp>
    </p:spTree>
    <p:extLst>
      <p:ext uri="{BB962C8B-B14F-4D97-AF65-F5344CB8AC3E}">
        <p14:creationId xmlns:p14="http://schemas.microsoft.com/office/powerpoint/2010/main" val="125880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9-6-2025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926910" y="6337267"/>
              <a:ext cx="1126509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94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 baseline="0"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</a:t>
            </a:r>
            <a:r>
              <a:rPr lang="en-GB" noProof="0" dirty="0" err="1"/>
              <a:t>Tekstopmaak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98510" y="-885712"/>
            <a:ext cx="199500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SLIDE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en-GB" noProof="0" smtClean="0"/>
              <a:t>09/06/2025</a:t>
            </a:fld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en-GB" noProof="0" dirty="0"/>
              <a:t>&lt;</a:t>
            </a:r>
            <a:r>
              <a:rPr lang="en-GB" noProof="0" dirty="0" err="1"/>
              <a:t>Plaats</a:t>
            </a:r>
            <a:r>
              <a:rPr lang="en-GB" noProof="0" dirty="0"/>
              <a:t> </a:t>
            </a:r>
            <a:r>
              <a:rPr lang="en-GB" noProof="0" dirty="0" err="1"/>
              <a:t>hier</a:t>
            </a:r>
            <a:r>
              <a:rPr lang="en-GB" noProof="0" dirty="0"/>
              <a:t> je </a:t>
            </a:r>
            <a:r>
              <a:rPr lang="en-GB" noProof="0" dirty="0" err="1"/>
              <a:t>voettekst</a:t>
            </a:r>
            <a:r>
              <a:rPr lang="en-GB" noProof="0" dirty="0"/>
              <a:t>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82294" y="-885712"/>
            <a:ext cx="222744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noProof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SLIDE (100%) (2)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33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white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(white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1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(30% / 7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70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smtClean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dirty="0"/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48489" y="-885712"/>
            <a:ext cx="289506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AND TEXT (30% / 70%)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AND CHART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Click here for bullet. Choose another bullet from the menu Tekstopmaak.</a:t>
            </a:r>
          </a:p>
          <a:p>
            <a:pPr lvl="1"/>
            <a:r>
              <a:rPr lang="en-GB" noProof="0" dirty="0" err="1"/>
              <a:t>Subbullet</a:t>
            </a:r>
            <a:endParaRPr lang="en-GB" noProof="0" dirty="0"/>
          </a:p>
          <a:p>
            <a:pPr lvl="2"/>
            <a:r>
              <a:rPr lang="en-GB" noProof="0" dirty="0"/>
              <a:t>Reading text</a:t>
            </a:r>
          </a:p>
          <a:p>
            <a:pPr lvl="3"/>
            <a:r>
              <a:rPr lang="en-GB" noProof="0" dirty="0"/>
              <a:t>Subtitle</a:t>
            </a:r>
          </a:p>
          <a:p>
            <a:pPr lvl="4"/>
            <a:r>
              <a:rPr lang="en-GB" noProof="0" dirty="0"/>
              <a:t>Numbered bullet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 err="1"/>
              <a:t>Subbullet</a:t>
            </a:r>
            <a:endParaRPr lang="en-GB" noProof="0" dirty="0"/>
          </a:p>
          <a:p>
            <a:pPr lvl="7"/>
            <a:r>
              <a:rPr lang="en-GB" noProof="0" dirty="0"/>
              <a:t>Reading text</a:t>
            </a:r>
          </a:p>
          <a:p>
            <a:pPr lvl="8"/>
            <a:r>
              <a:rPr lang="en-GB" noProof="0" dirty="0"/>
              <a:t>Subtitle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93273" y="-885712"/>
            <a:ext cx="28054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AND CHART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 chart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en-GB" dirty="0"/>
              <a:t>&lt;</a:t>
            </a:r>
            <a:r>
              <a:rPr lang="en-GB" dirty="0" err="1"/>
              <a:t>Plaats</a:t>
            </a:r>
            <a:r>
              <a:rPr lang="en-GB" dirty="0"/>
              <a:t> </a:t>
            </a:r>
            <a:r>
              <a:rPr lang="en-GB" dirty="0" err="1"/>
              <a:t>hier</a:t>
            </a:r>
            <a:r>
              <a:rPr lang="en-GB" dirty="0"/>
              <a:t> je </a:t>
            </a:r>
            <a:r>
              <a:rPr lang="en-GB" dirty="0" err="1"/>
              <a:t>voettekst</a:t>
            </a:r>
            <a:r>
              <a:rPr lang="en-GB" dirty="0"/>
              <a:t>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your title here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44320" y="-885712"/>
            <a:ext cx="170338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CHART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en-GB" dirty="0"/>
              <a:t>Click the icon to insert a chart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6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5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Relationship Id="rId30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en-GB" noProof="0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JU-LEVEL1=Bullet orange</a:t>
            </a:r>
          </a:p>
          <a:p>
            <a:pPr lvl="1"/>
            <a:r>
              <a:rPr lang="en-GB" noProof="0" dirty="0"/>
              <a:t>JU-LEVEL2=Bullet yellow</a:t>
            </a:r>
          </a:p>
          <a:p>
            <a:pPr lvl="2"/>
            <a:r>
              <a:rPr lang="en-GB" noProof="0" dirty="0"/>
              <a:t>JU-LEVEL3=Bullet blue</a:t>
            </a:r>
          </a:p>
          <a:p>
            <a:pPr lvl="3"/>
            <a:r>
              <a:rPr lang="en-GB" noProof="0" dirty="0"/>
              <a:t>JU-LEVEL4=Bullet green</a:t>
            </a:r>
          </a:p>
          <a:p>
            <a:pPr lvl="4"/>
            <a:r>
              <a:rPr lang="en-GB" noProof="0" dirty="0"/>
              <a:t>JU-LEVEL5=Body text</a:t>
            </a:r>
          </a:p>
          <a:p>
            <a:pPr lvl="5"/>
            <a:r>
              <a:rPr lang="en-GB" noProof="0" dirty="0"/>
              <a:t>JU-LEVEL6=Subtitle</a:t>
            </a:r>
          </a:p>
          <a:p>
            <a:pPr lvl="6"/>
            <a:r>
              <a:rPr lang="en-GB" noProof="0" dirty="0"/>
              <a:t>JU-LEVEL7=Sub bullet</a:t>
            </a:r>
          </a:p>
          <a:p>
            <a:pPr lvl="7"/>
            <a:r>
              <a:rPr lang="en-GB" noProof="0" dirty="0"/>
              <a:t>JU-LEVEL8=Numbers</a:t>
            </a:r>
          </a:p>
          <a:p>
            <a:pPr lvl="8"/>
            <a:r>
              <a:rPr lang="en-GB" noProof="0" dirty="0"/>
              <a:t>JU-LEVEL9=Sub numbers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en-GB" smtClean="0"/>
              <a:t>09/06/2025</a:t>
            </a:fld>
            <a:endParaRPr lang="en-GB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&lt;footer text&gt;</a:t>
            </a:r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7" r:id="rId2"/>
    <p:sldLayoutId id="2147483718" r:id="rId3"/>
    <p:sldLayoutId id="2147483736" r:id="rId4"/>
    <p:sldLayoutId id="2147483746" r:id="rId5"/>
    <p:sldLayoutId id="2147483748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9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5" r:id="rId19"/>
    <p:sldLayoutId id="2147483750" r:id="rId20"/>
    <p:sldLayoutId id="2147483743" r:id="rId21"/>
    <p:sldLayoutId id="2147483751" r:id="rId22"/>
    <p:sldLayoutId id="2147483752" r:id="rId23"/>
    <p:sldLayoutId id="2147483753" r:id="rId24"/>
    <p:sldLayoutId id="2147483754" r:id="rId25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9"/>
        </a:buBlip>
        <a:tabLst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30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1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2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12" Type="http://schemas.openxmlformats.org/officeDocument/2006/relationships/image" Target="../media/image45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sv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svg"/><Relationship Id="rId1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 picture containing campus network wifi students">
            <a:extLst>
              <a:ext uri="{FF2B5EF4-FFF2-40B4-BE49-F238E27FC236}">
                <a16:creationId xmlns:a16="http://schemas.microsoft.com/office/drawing/2014/main" id="{D2DBB110-2052-4D40-2C62-EC4D78A1B1B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4" b="7864"/>
          <a:stretch>
            <a:fillRect/>
          </a:stretch>
        </p:blipFill>
        <p:spPr/>
      </p:pic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pPr lvl="0"/>
            <a:r>
              <a:rPr lang="nl-NL" dirty="0"/>
              <a:t>B</a:t>
            </a:r>
            <a:r>
              <a:rPr lang="en-NL" dirty="0" err="1"/>
              <a:t>eyond</a:t>
            </a:r>
            <a:r>
              <a:rPr lang="en-NL" dirty="0"/>
              <a:t> </a:t>
            </a:r>
            <a:r>
              <a:rPr lang="en-NL" dirty="0" err="1"/>
              <a:t>eduroam</a:t>
            </a:r>
            <a:endParaRPr lang="en-GB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E88CE3C-D5D2-4760-B29E-A97C9E422DE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94259" y="2040964"/>
            <a:ext cx="4889977" cy="636936"/>
          </a:xfrm>
        </p:spPr>
        <p:txBody>
          <a:bodyPr/>
          <a:lstStyle/>
          <a:p>
            <a:r>
              <a:rPr lang="en-NL" sz="2000" dirty="0"/>
              <a:t>Progress @ SURF of mobile related developments</a:t>
            </a:r>
            <a:endParaRPr lang="en-GB" sz="2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F0D4B-BDB6-5465-14DB-D50EE55B7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 err="1"/>
              <a:t>eVA</a:t>
            </a:r>
            <a:endParaRPr lang="nl-NL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9A5BF-E109-228B-4C2C-E24B9C7FDE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913" y="872921"/>
            <a:ext cx="8974163" cy="4456846"/>
          </a:xfrm>
        </p:spPr>
        <p:txBody>
          <a:bodyPr/>
          <a:lstStyle/>
          <a:p>
            <a:r>
              <a:rPr lang="en-NL" dirty="0"/>
              <a:t>What about all those campus visitors without </a:t>
            </a:r>
            <a:r>
              <a:rPr lang="en-NL" dirty="0" err="1"/>
              <a:t>eduroam</a:t>
            </a:r>
            <a:r>
              <a:rPr lang="en-NL" dirty="0"/>
              <a:t>?</a:t>
            </a:r>
          </a:p>
          <a:p>
            <a:r>
              <a:rPr lang="en-NL" dirty="0"/>
              <a:t>Service: </a:t>
            </a:r>
            <a:r>
              <a:rPr lang="en-NL" dirty="0" err="1"/>
              <a:t>eduroam</a:t>
            </a:r>
            <a:r>
              <a:rPr lang="en-NL" dirty="0"/>
              <a:t> Visitor Access is now “the standard” in NL-education for visitors; </a:t>
            </a:r>
          </a:p>
          <a:p>
            <a:r>
              <a:rPr lang="en-NL" dirty="0"/>
              <a:t>Developments:</a:t>
            </a:r>
          </a:p>
          <a:p>
            <a:pPr lvl="1"/>
            <a:r>
              <a:rPr lang="en-NL" dirty="0"/>
              <a:t>We provide </a:t>
            </a:r>
            <a:r>
              <a:rPr lang="en-NL" dirty="0" err="1"/>
              <a:t>eVA</a:t>
            </a:r>
            <a:r>
              <a:rPr lang="en-NL" dirty="0"/>
              <a:t> to a few other </a:t>
            </a:r>
            <a:r>
              <a:rPr lang="en-NL" dirty="0" err="1"/>
              <a:t>NRENs</a:t>
            </a:r>
            <a:r>
              <a:rPr lang="en-NL" dirty="0"/>
              <a:t> “as a service” </a:t>
            </a:r>
          </a:p>
          <a:p>
            <a:pPr lvl="1"/>
            <a:r>
              <a:rPr lang="en-NL" dirty="0"/>
              <a:t>Bug fixing</a:t>
            </a:r>
          </a:p>
          <a:p>
            <a:pPr lvl="1"/>
            <a:r>
              <a:rPr lang="en-NL" dirty="0"/>
              <a:t>SMS reliability also for outside numbers</a:t>
            </a:r>
          </a:p>
          <a:p>
            <a:endParaRPr lang="en-NL" dirty="0"/>
          </a:p>
          <a:p>
            <a:endParaRPr lang="en-NL" dirty="0"/>
          </a:p>
          <a:p>
            <a:endParaRPr lang="en-NL" dirty="0"/>
          </a:p>
          <a:p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07BC11-6F6F-6E7E-A233-47B1675CEB1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092C3-E155-5E98-F42C-B8D27DA6E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10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A30CF7-7E22-09F7-89F8-E9124E30E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271" y="2914606"/>
            <a:ext cx="5923970" cy="279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0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F1A6C-9DCB-6B09-3894-9566585F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AD0FE45-509C-4BDF-9EDE-64426F8DF3D2}" type="slidenum">
              <a:rPr lang="en-GB" smtClean="0"/>
              <a:pPr>
                <a:spcAft>
                  <a:spcPts val="600"/>
                </a:spcAft>
              </a:pPr>
              <a:t>11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943948-3428-C935-129E-CE32ACFE8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</p:spPr>
        <p:txBody>
          <a:bodyPr anchor="ctr">
            <a:normAutofit/>
          </a:bodyPr>
          <a:lstStyle/>
          <a:p>
            <a:r>
              <a:rPr lang="en-US" dirty="0" err="1"/>
              <a:t>iotroam</a:t>
            </a:r>
            <a:r>
              <a:rPr lang="en-US" dirty="0"/>
              <a:t>	</a:t>
            </a:r>
            <a:endParaRPr lang="nl-NL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D7DB5E-A3DD-E1CC-2A1D-C9567199E430}"/>
              </a:ext>
            </a:extLst>
          </p:cNvPr>
          <p:cNvSpPr>
            <a:spLocks noGrp="1"/>
          </p:cNvSpPr>
          <p:nvPr>
            <p:ph type="body" orient="vert" idx="4294967295"/>
          </p:nvPr>
        </p:nvSpPr>
        <p:spPr>
          <a:xfrm>
            <a:off x="444500" y="1063421"/>
            <a:ext cx="5456457" cy="4352544"/>
          </a:xfrm>
        </p:spPr>
        <p:txBody>
          <a:bodyPr anchor="t">
            <a:normAutofit/>
          </a:bodyPr>
          <a:lstStyle/>
          <a:p>
            <a:pPr marL="0">
              <a:lnSpc>
                <a:spcPct val="90000"/>
              </a:lnSpc>
            </a:pPr>
            <a:r>
              <a:rPr lang="en-US" kern="1200"/>
              <a:t>What to do with Wi-Fi devices that cannot do 802.1x (or user’s don’t want to use their credentials on shared iot devices)</a:t>
            </a:r>
          </a:p>
          <a:p>
            <a:pPr marL="0">
              <a:lnSpc>
                <a:spcPct val="90000"/>
              </a:lnSpc>
            </a:pPr>
            <a:r>
              <a:rPr lang="en-US" kern="1200"/>
              <a:t>This means paperwork for the network administrator </a:t>
            </a:r>
          </a:p>
          <a:p>
            <a:pPr marL="0">
              <a:lnSpc>
                <a:spcPct val="90000"/>
              </a:lnSpc>
            </a:pPr>
            <a:r>
              <a:rPr lang="en-US" kern="1200"/>
              <a:t>Request for solution: an eduroam for iot devices</a:t>
            </a:r>
          </a:p>
          <a:p>
            <a:pPr marL="0">
              <a:lnSpc>
                <a:spcPct val="90000"/>
              </a:lnSpc>
            </a:pPr>
            <a:r>
              <a:rPr lang="en-US" kern="1200"/>
              <a:t>Vendor neutral solution is preferred (to prevent vendor lock in)</a:t>
            </a:r>
          </a:p>
          <a:p>
            <a:pPr marL="0">
              <a:lnSpc>
                <a:spcPct val="90000"/>
              </a:lnSpc>
            </a:pPr>
            <a:r>
              <a:rPr lang="en-US" kern="1200"/>
              <a:t>iotroam: self-built software that couples MAC addresses with unique credentials</a:t>
            </a:r>
          </a:p>
          <a:p>
            <a:pPr marL="0">
              <a:lnSpc>
                <a:spcPct val="90000"/>
              </a:lnSpc>
            </a:pPr>
            <a:r>
              <a:rPr lang="en-US" kern="1200"/>
              <a:t>Operational since January 1st 2025. Included in the basic tariff.</a:t>
            </a:r>
          </a:p>
          <a:p>
            <a:pPr marL="0" indent="0">
              <a:lnSpc>
                <a:spcPct val="90000"/>
              </a:lnSpc>
              <a:buNone/>
            </a:pPr>
            <a:endParaRPr lang="en-US" kern="1200"/>
          </a:p>
          <a:p>
            <a:pPr marL="0">
              <a:lnSpc>
                <a:spcPct val="90000"/>
              </a:lnSpc>
            </a:pPr>
            <a:endParaRPr lang="en-US" kern="1200"/>
          </a:p>
          <a:p>
            <a:pPr marL="0">
              <a:lnSpc>
                <a:spcPct val="90000"/>
              </a:lnSpc>
            </a:pPr>
            <a:endParaRPr lang="en-US" kern="1200"/>
          </a:p>
          <a:p>
            <a:pPr marL="0">
              <a:lnSpc>
                <a:spcPct val="90000"/>
              </a:lnSpc>
            </a:pPr>
            <a:endParaRPr lang="en-US" kern="12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064F4D-63A5-A592-91CB-4F1DD0A67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957" y="1432242"/>
            <a:ext cx="5456457" cy="36149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690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87A890E-C00D-9197-00A6-88BD19A651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98650D-C22E-DF84-F100-67830B77CEC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4064" y="575174"/>
            <a:ext cx="36000" cy="468000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DCA0AD4-71FD-E7CA-1CA5-7959F1F21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162" y="505931"/>
            <a:ext cx="10559000" cy="342211"/>
          </a:xfrm>
        </p:spPr>
        <p:txBody>
          <a:bodyPr/>
          <a:lstStyle/>
          <a:p>
            <a:r>
              <a:rPr lang="en-GB" sz="4800" noProof="0" dirty="0"/>
              <a:t>iotroam</a:t>
            </a:r>
            <a:endParaRPr lang="nl-NL" sz="48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7F7380F-7641-686A-7EDB-60CC28C35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2" b="15000"/>
          <a:stretch>
            <a:fillRect/>
          </a:stretch>
        </p:blipFill>
        <p:spPr>
          <a:xfrm>
            <a:off x="4322441" y="3265156"/>
            <a:ext cx="6339065" cy="3270580"/>
          </a:xfrm>
          <a:prstGeom prst="rect">
            <a:avLst/>
          </a:prstGeom>
        </p:spPr>
      </p:pic>
      <p:pic>
        <p:nvPicPr>
          <p:cNvPr id="9" name="Afbeelding 8" descr="Afbeelding met gras, buitenshuis, plant, lade&#10;&#10;Automatisch gegenereerde beschrijving">
            <a:extLst>
              <a:ext uri="{FF2B5EF4-FFF2-40B4-BE49-F238E27FC236}">
                <a16:creationId xmlns:a16="http://schemas.microsoft.com/office/drawing/2014/main" id="{60D66855-4B65-5CD2-397D-497A04EDE0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4" y="1270078"/>
            <a:ext cx="3643526" cy="243091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8579C225-C4FF-08C3-0E52-F4DA90ED46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7" r="47008"/>
          <a:stretch>
            <a:fillRect/>
          </a:stretch>
        </p:blipFill>
        <p:spPr>
          <a:xfrm>
            <a:off x="1652400" y="3916528"/>
            <a:ext cx="2025719" cy="2359543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63AFE274-20F1-3B7D-0202-384A31E1ED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86" t="4239" r="4837" b="23218"/>
          <a:stretch>
            <a:fillRect/>
          </a:stretch>
        </p:blipFill>
        <p:spPr>
          <a:xfrm>
            <a:off x="5603181" y="809174"/>
            <a:ext cx="2292731" cy="2281699"/>
          </a:xfrm>
          <a:prstGeom prst="rect">
            <a:avLst/>
          </a:prstGeom>
        </p:spPr>
      </p:pic>
      <p:pic>
        <p:nvPicPr>
          <p:cNvPr id="14" name="Afbeelding 13" descr="Afbeelding met buitenshuis, hemel, boom, gebouw&#10;&#10;Door AI gegenereerde inhoud is mogelijk onjuist.">
            <a:extLst>
              <a:ext uri="{FF2B5EF4-FFF2-40B4-BE49-F238E27FC236}">
                <a16:creationId xmlns:a16="http://schemas.microsoft.com/office/drawing/2014/main" id="{3B27E005-116C-9EF7-A981-BE4F9B3B69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7" t="7377" b="14472"/>
          <a:stretch>
            <a:fillRect/>
          </a:stretch>
        </p:blipFill>
        <p:spPr>
          <a:xfrm>
            <a:off x="8358068" y="930041"/>
            <a:ext cx="2766659" cy="34845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BD4BA6-B7E6-F384-839B-B947C0DCED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5646" y="322264"/>
            <a:ext cx="3115670" cy="13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7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D3437-0D29-B94E-0C87-694A087AF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Fast growth…</a:t>
            </a:r>
            <a:endParaRPr lang="nl-NL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757B07-30BE-9AB2-7798-6FBB5B48A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CA4A5C-A330-D5A8-7235-55B4EA2B0E37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61F4CB-51B9-A6BE-1A68-DAF0D60AE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13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EB4BAA-7091-8170-C35D-452D513A0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69" y="1400483"/>
            <a:ext cx="9220200" cy="315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0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355B-B5C5-23D4-95E4-0F62D2FFC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But… what with sensors without </a:t>
            </a:r>
            <a:r>
              <a:rPr lang="en-GB" dirty="0" err="1"/>
              <a:t>wifi</a:t>
            </a:r>
            <a:r>
              <a:rPr lang="en-GB" dirty="0"/>
              <a:t>?</a:t>
            </a:r>
            <a:endParaRPr lang="nl-NL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CA1FA6-8F5D-358C-E6E7-7A0DECFF88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dirty="0"/>
              <a:t>Users: “We want something like </a:t>
            </a:r>
            <a:r>
              <a:rPr lang="en-GB" dirty="0" err="1"/>
              <a:t>eduroam</a:t>
            </a:r>
            <a:r>
              <a:rPr lang="en-GB" dirty="0"/>
              <a:t> for non-</a:t>
            </a:r>
            <a:r>
              <a:rPr lang="en-GB" dirty="0" err="1"/>
              <a:t>wifi</a:t>
            </a:r>
            <a:r>
              <a:rPr lang="en-GB" dirty="0"/>
              <a:t> low powered devices”</a:t>
            </a:r>
          </a:p>
          <a:p>
            <a:r>
              <a:rPr lang="en-GB" dirty="0"/>
              <a:t>… and something to store their data, visualize it, etc.</a:t>
            </a:r>
          </a:p>
          <a:p>
            <a:r>
              <a:rPr lang="en-NL" dirty="0"/>
              <a:t>Idea</a:t>
            </a:r>
            <a:r>
              <a:rPr lang="en-GB" dirty="0"/>
              <a:t>: to provide managed </a:t>
            </a:r>
            <a:r>
              <a:rPr lang="en-GB" dirty="0" err="1"/>
              <a:t>LoRaWAN</a:t>
            </a:r>
            <a:r>
              <a:rPr lang="en-GB" dirty="0"/>
              <a:t> on each institute.</a:t>
            </a:r>
          </a:p>
          <a:p>
            <a:r>
              <a:rPr lang="nl-NL" dirty="0" err="1"/>
              <a:t>Why</a:t>
            </a:r>
            <a:r>
              <a:rPr lang="nl-NL" dirty="0"/>
              <a:t>? Cooperation </a:t>
            </a:r>
            <a:r>
              <a:rPr lang="nl-NL" dirty="0" err="1"/>
              <a:t>between</a:t>
            </a:r>
            <a:r>
              <a:rPr lang="nl-NL" dirty="0"/>
              <a:t> </a:t>
            </a:r>
            <a:r>
              <a:rPr lang="nl-NL" dirty="0" err="1"/>
              <a:t>institutes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embrace</a:t>
            </a:r>
            <a:r>
              <a:rPr lang="nl-NL" dirty="0"/>
              <a:t> </a:t>
            </a:r>
            <a:r>
              <a:rPr lang="nl-NL" dirty="0" err="1"/>
              <a:t>techology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develop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cases on a </a:t>
            </a:r>
            <a:r>
              <a:rPr lang="nl-NL" dirty="0" err="1"/>
              <a:t>similar</a:t>
            </a:r>
            <a:r>
              <a:rPr lang="nl-NL" dirty="0"/>
              <a:t> </a:t>
            </a:r>
            <a:r>
              <a:rPr lang="nl-NL" dirty="0" err="1"/>
              <a:t>manner</a:t>
            </a:r>
            <a:endParaRPr lang="nl-NL" dirty="0"/>
          </a:p>
          <a:p>
            <a:r>
              <a:rPr lang="en-GB" dirty="0"/>
              <a:t>Use </a:t>
            </a:r>
            <a:r>
              <a:rPr lang="en-GB" dirty="0" err="1"/>
              <a:t>ChirpStack</a:t>
            </a:r>
            <a:r>
              <a:rPr lang="en-GB" dirty="0"/>
              <a:t> </a:t>
            </a:r>
            <a:r>
              <a:rPr lang="en-GB" dirty="0" err="1"/>
              <a:t>LoRaWAN</a:t>
            </a:r>
            <a:r>
              <a:rPr lang="en-GB" dirty="0"/>
              <a:t> server</a:t>
            </a:r>
          </a:p>
          <a:p>
            <a:r>
              <a:rPr lang="nl-NL" dirty="0" err="1"/>
              <a:t>Optional</a:t>
            </a:r>
            <a:r>
              <a:rPr lang="nl-NL" dirty="0"/>
              <a:t>: </a:t>
            </a:r>
            <a:r>
              <a:rPr lang="nl-NL" dirty="0" err="1"/>
              <a:t>provide</a:t>
            </a:r>
            <a:r>
              <a:rPr lang="nl-NL" dirty="0"/>
              <a:t> storage, </a:t>
            </a:r>
            <a:r>
              <a:rPr lang="nl-NL" dirty="0" err="1"/>
              <a:t>visualization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5B582-CB18-DF22-B59A-446391DC70D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4E6C8-445C-45A4-ECF7-13661736D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1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976F3-068B-9260-62C5-C8ACABA8E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67358B8F-0AD9-1CBF-E0ED-39A3BD2319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6DD31E3-3A35-ED48-DC82-99DEE91D2C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4064" y="575174"/>
            <a:ext cx="36000" cy="468000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44CB590-D701-7D3D-3A1C-626EB3BBF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162" y="505931"/>
            <a:ext cx="10559000" cy="342211"/>
          </a:xfrm>
        </p:spPr>
        <p:txBody>
          <a:bodyPr/>
          <a:lstStyle/>
          <a:p>
            <a:r>
              <a:rPr lang="en-GB" sz="4800" noProof="0" dirty="0" err="1"/>
              <a:t>LoRaWAN</a:t>
            </a:r>
            <a:r>
              <a:rPr lang="en-GB" sz="4800" noProof="0" dirty="0"/>
              <a:t> + SURF Research Cloud</a:t>
            </a:r>
            <a:endParaRPr lang="nl-NL" sz="4800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D80F281-90F4-B562-2F47-FE3BA93412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3761" y="3261565"/>
            <a:ext cx="423360" cy="42336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0A86E28B-42C9-7F27-41C6-6795F2929A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8969" y="2668924"/>
            <a:ext cx="423360" cy="42336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D1D196A-9260-CC96-A55B-0F78947B2B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2143344" y="2949278"/>
            <a:ext cx="666974" cy="666974"/>
          </a:xfrm>
          <a:prstGeom prst="rect">
            <a:avLst/>
          </a:prstGeom>
        </p:spPr>
      </p:pic>
      <p:sp>
        <p:nvSpPr>
          <p:cNvPr id="15" name="TextBox 11">
            <a:extLst>
              <a:ext uri="{FF2B5EF4-FFF2-40B4-BE49-F238E27FC236}">
                <a16:creationId xmlns:a16="http://schemas.microsoft.com/office/drawing/2014/main" id="{AD55221A-6EB7-2F6F-D8E3-BFB0E20DC413}"/>
              </a:ext>
            </a:extLst>
          </p:cNvPr>
          <p:cNvSpPr txBox="1"/>
          <p:nvPr/>
        </p:nvSpPr>
        <p:spPr>
          <a:xfrm>
            <a:off x="1993488" y="2082879"/>
            <a:ext cx="1274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LoRaWAN</a:t>
            </a:r>
            <a:endParaRPr lang="en-US" sz="1600" b="1" dirty="0"/>
          </a:p>
          <a:p>
            <a:r>
              <a:rPr lang="en-US" sz="1600" b="1" dirty="0"/>
              <a:t>Gateways</a:t>
            </a: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3FAFCE0B-E600-F44A-663C-D6BC0AE0E123}"/>
              </a:ext>
            </a:extLst>
          </p:cNvPr>
          <p:cNvSpPr txBox="1"/>
          <p:nvPr/>
        </p:nvSpPr>
        <p:spPr>
          <a:xfrm>
            <a:off x="453761" y="2106498"/>
            <a:ext cx="966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Sensors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B847F86B-03E8-CC9D-1911-66BD731B1F05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072329" y="2880604"/>
            <a:ext cx="970633" cy="211680"/>
          </a:xfrm>
          <a:prstGeom prst="line">
            <a:avLst/>
          </a:prstGeom>
          <a:ln w="317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02B7EBB1-0A02-FA67-D5CD-CF4C47D48027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877121" y="3434571"/>
            <a:ext cx="1116367" cy="38674"/>
          </a:xfrm>
          <a:prstGeom prst="line">
            <a:avLst/>
          </a:prstGeom>
          <a:ln w="317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98FA7A5-59FB-CCAC-D2F2-AE48556D7B28}"/>
              </a:ext>
            </a:extLst>
          </p:cNvPr>
          <p:cNvCxnSpPr>
            <a:cxnSpLocks/>
          </p:cNvCxnSpPr>
          <p:nvPr/>
        </p:nvCxnSpPr>
        <p:spPr>
          <a:xfrm flipV="1">
            <a:off x="1026997" y="3777600"/>
            <a:ext cx="1015965" cy="255076"/>
          </a:xfrm>
          <a:prstGeom prst="line">
            <a:avLst/>
          </a:prstGeom>
          <a:ln w="317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8698B5E7-366A-5C95-F64B-EBCDA9A702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7943" y="3886790"/>
            <a:ext cx="424800" cy="424800"/>
          </a:xfrm>
          <a:prstGeom prst="rect">
            <a:avLst/>
          </a:prstGeom>
        </p:spPr>
      </p:pic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E241281F-DC0A-6152-28EB-D80DD26F69E9}"/>
              </a:ext>
            </a:extLst>
          </p:cNvPr>
          <p:cNvCxnSpPr>
            <a:cxnSpLocks/>
          </p:cNvCxnSpPr>
          <p:nvPr/>
        </p:nvCxnSpPr>
        <p:spPr>
          <a:xfrm>
            <a:off x="2910700" y="3481970"/>
            <a:ext cx="756000" cy="0"/>
          </a:xfrm>
          <a:prstGeom prst="line">
            <a:avLst/>
          </a:prstGeom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6" name="Groep 25">
            <a:extLst>
              <a:ext uri="{FF2B5EF4-FFF2-40B4-BE49-F238E27FC236}">
                <a16:creationId xmlns:a16="http://schemas.microsoft.com/office/drawing/2014/main" id="{FFE6BCB2-EBD3-CC56-1024-F5A0214ABCD3}"/>
              </a:ext>
            </a:extLst>
          </p:cNvPr>
          <p:cNvGrpSpPr/>
          <p:nvPr/>
        </p:nvGrpSpPr>
        <p:grpSpPr>
          <a:xfrm>
            <a:off x="3774305" y="2445052"/>
            <a:ext cx="1288654" cy="1674667"/>
            <a:chOff x="7699811" y="2080165"/>
            <a:chExt cx="1288654" cy="1674667"/>
          </a:xfrm>
        </p:grpSpPr>
        <p:sp>
          <p:nvSpPr>
            <p:cNvPr id="27" name="TextBox 11">
              <a:extLst>
                <a:ext uri="{FF2B5EF4-FFF2-40B4-BE49-F238E27FC236}">
                  <a16:creationId xmlns:a16="http://schemas.microsoft.com/office/drawing/2014/main" id="{0A0447A8-91F9-28D1-6585-6BA0B8DADB32}"/>
                </a:ext>
              </a:extLst>
            </p:cNvPr>
            <p:cNvSpPr txBox="1"/>
            <p:nvPr/>
          </p:nvSpPr>
          <p:spPr>
            <a:xfrm>
              <a:off x="7810153" y="2080165"/>
              <a:ext cx="10063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Network</a:t>
              </a:r>
              <a:br>
                <a:rPr lang="en-US" sz="1600" b="1" dirty="0"/>
              </a:br>
              <a:r>
                <a:rPr lang="en-US" sz="1600" b="1" dirty="0"/>
                <a:t>server</a:t>
              </a:r>
            </a:p>
          </p:txBody>
        </p:sp>
        <p:grpSp>
          <p:nvGrpSpPr>
            <p:cNvPr id="28" name="Groep 27">
              <a:extLst>
                <a:ext uri="{FF2B5EF4-FFF2-40B4-BE49-F238E27FC236}">
                  <a16:creationId xmlns:a16="http://schemas.microsoft.com/office/drawing/2014/main" id="{8CF438EC-A467-8FC2-F024-30C7D543C473}"/>
                </a:ext>
              </a:extLst>
            </p:cNvPr>
            <p:cNvGrpSpPr/>
            <p:nvPr/>
          </p:nvGrpSpPr>
          <p:grpSpPr>
            <a:xfrm>
              <a:off x="7699811" y="2466178"/>
              <a:ext cx="1288654" cy="1288654"/>
              <a:chOff x="5189537" y="455977"/>
              <a:chExt cx="1288654" cy="1288654"/>
            </a:xfrm>
          </p:grpSpPr>
          <p:pic>
            <p:nvPicPr>
              <p:cNvPr id="29" name="Afbeelding 28" descr="Afbeelding met tekst&#10;&#10;Automatisch gegenereerde beschrijving">
                <a:extLst>
                  <a:ext uri="{FF2B5EF4-FFF2-40B4-BE49-F238E27FC236}">
                    <a16:creationId xmlns:a16="http://schemas.microsoft.com/office/drawing/2014/main" id="{37E8A2CF-88B4-D269-6E9B-A9A4619D23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483182" y="907677"/>
                <a:ext cx="540832" cy="461444"/>
              </a:xfrm>
              <a:prstGeom prst="rect">
                <a:avLst/>
              </a:prstGeom>
            </p:spPr>
          </p:pic>
          <p:pic>
            <p:nvPicPr>
              <p:cNvPr id="30" name="Graphic 29">
                <a:extLst>
                  <a:ext uri="{FF2B5EF4-FFF2-40B4-BE49-F238E27FC236}">
                    <a16:creationId xmlns:a16="http://schemas.microsoft.com/office/drawing/2014/main" id="{93B38E5F-7066-5AB5-8B1E-90F1F36B60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5189537" y="455977"/>
                <a:ext cx="1288654" cy="1288654"/>
              </a:xfrm>
              <a:prstGeom prst="rect">
                <a:avLst/>
              </a:prstGeom>
            </p:spPr>
          </p:pic>
        </p:grpSp>
      </p:grp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B8D33C40-A712-D4AF-027C-723355D410D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860" y="1978297"/>
            <a:ext cx="1420612" cy="621714"/>
          </a:xfrm>
          <a:prstGeom prst="rect">
            <a:avLst/>
          </a:prstGeom>
        </p:spPr>
      </p:pic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412AA092-9135-1EFB-7874-F2014C738BD5}"/>
              </a:ext>
            </a:extLst>
          </p:cNvPr>
          <p:cNvCxnSpPr>
            <a:cxnSpLocks/>
          </p:cNvCxnSpPr>
          <p:nvPr/>
        </p:nvCxnSpPr>
        <p:spPr>
          <a:xfrm>
            <a:off x="5129230" y="3453908"/>
            <a:ext cx="720000" cy="0"/>
          </a:xfrm>
          <a:prstGeom prst="line">
            <a:avLst/>
          </a:prstGeom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7" name="Afbeelding 36" descr="Afbeelding met tekst, schermopname, Graphics, Lettertype&#10;&#10;Door AI gegenereerde inhoud is mogelijk onjuist.">
            <a:extLst>
              <a:ext uri="{FF2B5EF4-FFF2-40B4-BE49-F238E27FC236}">
                <a16:creationId xmlns:a16="http://schemas.microsoft.com/office/drawing/2014/main" id="{3D1BE185-6EA1-10C0-D929-EA14474647B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1" r="26210"/>
          <a:stretch/>
        </p:blipFill>
        <p:spPr>
          <a:xfrm>
            <a:off x="5756541" y="2880604"/>
            <a:ext cx="1409765" cy="1325228"/>
          </a:xfrm>
          <a:prstGeom prst="rect">
            <a:avLst/>
          </a:prstGeom>
        </p:spPr>
      </p:pic>
      <p:pic>
        <p:nvPicPr>
          <p:cNvPr id="39" name="Afbeelding 38" descr="Afbeelding met Lettertype, logo, Graphics, tekst&#10;&#10;Door AI gegenereerde inhoud is mogelijk onjuist.">
            <a:extLst>
              <a:ext uri="{FF2B5EF4-FFF2-40B4-BE49-F238E27FC236}">
                <a16:creationId xmlns:a16="http://schemas.microsoft.com/office/drawing/2014/main" id="{315B3978-51C9-5B28-1A9F-797CA245DCF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0" t="53813" r="17363" b="11139"/>
          <a:stretch/>
        </p:blipFill>
        <p:spPr>
          <a:xfrm>
            <a:off x="7716641" y="3270461"/>
            <a:ext cx="1545002" cy="450240"/>
          </a:xfrm>
          <a:prstGeom prst="rect">
            <a:avLst/>
          </a:prstGeom>
        </p:spPr>
      </p:pic>
      <p:pic>
        <p:nvPicPr>
          <p:cNvPr id="40" name="Afbeelding 39" descr="Afbeelding met Lettertype, logo, Graphics, tekst&#10;&#10;Door AI gegenereerde inhoud is mogelijk onjuist.">
            <a:extLst>
              <a:ext uri="{FF2B5EF4-FFF2-40B4-BE49-F238E27FC236}">
                <a16:creationId xmlns:a16="http://schemas.microsoft.com/office/drawing/2014/main" id="{B18CD871-E087-C1E1-4473-8F616368508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0" t="9888" r="17363" b="55619"/>
          <a:stretch/>
        </p:blipFill>
        <p:spPr>
          <a:xfrm>
            <a:off x="9710840" y="3092284"/>
            <a:ext cx="2118144" cy="607477"/>
          </a:xfrm>
          <a:prstGeom prst="rect">
            <a:avLst/>
          </a:prstGeom>
        </p:spPr>
      </p:pic>
      <p:cxnSp>
        <p:nvCxnSpPr>
          <p:cNvPr id="41" name="Rechte verbindingslijn 40">
            <a:extLst>
              <a:ext uri="{FF2B5EF4-FFF2-40B4-BE49-F238E27FC236}">
                <a16:creationId xmlns:a16="http://schemas.microsoft.com/office/drawing/2014/main" id="{1CA06797-8DC4-3E1B-8525-7240177214D3}"/>
              </a:ext>
            </a:extLst>
          </p:cNvPr>
          <p:cNvCxnSpPr>
            <a:cxnSpLocks/>
          </p:cNvCxnSpPr>
          <p:nvPr/>
        </p:nvCxnSpPr>
        <p:spPr>
          <a:xfrm>
            <a:off x="7146774" y="3456340"/>
            <a:ext cx="648000" cy="0"/>
          </a:xfrm>
          <a:prstGeom prst="line">
            <a:avLst/>
          </a:prstGeom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5094C277-02BC-3EB7-7535-B080C0607D9B}"/>
              </a:ext>
            </a:extLst>
          </p:cNvPr>
          <p:cNvCxnSpPr>
            <a:cxnSpLocks/>
          </p:cNvCxnSpPr>
          <p:nvPr/>
        </p:nvCxnSpPr>
        <p:spPr>
          <a:xfrm>
            <a:off x="9190795" y="3453908"/>
            <a:ext cx="648000" cy="0"/>
          </a:xfrm>
          <a:prstGeom prst="line">
            <a:avLst/>
          </a:prstGeom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Rechteraccolade 42">
            <a:extLst>
              <a:ext uri="{FF2B5EF4-FFF2-40B4-BE49-F238E27FC236}">
                <a16:creationId xmlns:a16="http://schemas.microsoft.com/office/drawing/2014/main" id="{E14A4C59-B5D3-D6E9-CEBA-E9896B9240C3}"/>
              </a:ext>
            </a:extLst>
          </p:cNvPr>
          <p:cNvSpPr/>
          <p:nvPr/>
        </p:nvSpPr>
        <p:spPr>
          <a:xfrm rot="5400000">
            <a:off x="8544119" y="1601823"/>
            <a:ext cx="324000" cy="6082956"/>
          </a:xfrm>
          <a:prstGeom prst="rightBrac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Rechteraccolade 43">
            <a:extLst>
              <a:ext uri="{FF2B5EF4-FFF2-40B4-BE49-F238E27FC236}">
                <a16:creationId xmlns:a16="http://schemas.microsoft.com/office/drawing/2014/main" id="{0848E8D3-5ED7-FDB5-5291-85D69AE354D8}"/>
              </a:ext>
            </a:extLst>
          </p:cNvPr>
          <p:cNvSpPr/>
          <p:nvPr/>
        </p:nvSpPr>
        <p:spPr>
          <a:xfrm rot="5400000">
            <a:off x="2804591" y="2128871"/>
            <a:ext cx="324000" cy="5025659"/>
          </a:xfrm>
          <a:prstGeom prst="rightBrac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xtBox 11">
            <a:extLst>
              <a:ext uri="{FF2B5EF4-FFF2-40B4-BE49-F238E27FC236}">
                <a16:creationId xmlns:a16="http://schemas.microsoft.com/office/drawing/2014/main" id="{09E5764C-3257-B917-4EFD-15D544C18496}"/>
              </a:ext>
            </a:extLst>
          </p:cNvPr>
          <p:cNvSpPr txBox="1"/>
          <p:nvPr/>
        </p:nvSpPr>
        <p:spPr>
          <a:xfrm>
            <a:off x="1652400" y="4946959"/>
            <a:ext cx="2821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SURF service in development</a:t>
            </a:r>
          </a:p>
        </p:txBody>
      </p:sp>
      <p:sp>
        <p:nvSpPr>
          <p:cNvPr id="46" name="TextBox 11">
            <a:extLst>
              <a:ext uri="{FF2B5EF4-FFF2-40B4-BE49-F238E27FC236}">
                <a16:creationId xmlns:a16="http://schemas.microsoft.com/office/drawing/2014/main" id="{D82FCFD1-A294-9387-1D86-2B285E829A85}"/>
              </a:ext>
            </a:extLst>
          </p:cNvPr>
          <p:cNvSpPr txBox="1"/>
          <p:nvPr/>
        </p:nvSpPr>
        <p:spPr>
          <a:xfrm>
            <a:off x="7363159" y="4946959"/>
            <a:ext cx="2821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Catalogue item in SURF Research Cloud</a:t>
            </a: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D24A64A9-FAF6-0FF8-2AAF-3D19E5F02566}"/>
              </a:ext>
            </a:extLst>
          </p:cNvPr>
          <p:cNvCxnSpPr>
            <a:cxnSpLocks/>
          </p:cNvCxnSpPr>
          <p:nvPr/>
        </p:nvCxnSpPr>
        <p:spPr>
          <a:xfrm>
            <a:off x="3884647" y="3828174"/>
            <a:ext cx="1006330" cy="1530635"/>
          </a:xfrm>
          <a:prstGeom prst="line">
            <a:avLst/>
          </a:prstGeom>
          <a:ln w="317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Wolk 7">
            <a:extLst>
              <a:ext uri="{FF2B5EF4-FFF2-40B4-BE49-F238E27FC236}">
                <a16:creationId xmlns:a16="http://schemas.microsoft.com/office/drawing/2014/main" id="{78B1A2F7-9C3D-C10B-48DE-C6EB57697205}"/>
              </a:ext>
            </a:extLst>
          </p:cNvPr>
          <p:cNvSpPr/>
          <p:nvPr/>
        </p:nvSpPr>
        <p:spPr>
          <a:xfrm>
            <a:off x="4295554" y="5365388"/>
            <a:ext cx="1892596" cy="1250357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/>
              <a:t>Other</a:t>
            </a:r>
            <a:r>
              <a:rPr lang="nl-NL" sz="1600" dirty="0"/>
              <a:t> </a:t>
            </a:r>
            <a:r>
              <a:rPr lang="nl-NL" sz="1600" dirty="0" err="1"/>
              <a:t>networks</a:t>
            </a:r>
            <a:r>
              <a:rPr lang="nl-NL" sz="1600" dirty="0"/>
              <a:t>, like </a:t>
            </a:r>
            <a:r>
              <a:rPr lang="nl-NL" sz="1600" dirty="0" err="1"/>
              <a:t>SkyNet</a:t>
            </a:r>
            <a:r>
              <a:rPr lang="nl-NL" sz="1600" dirty="0"/>
              <a:t> or TTN</a:t>
            </a:r>
          </a:p>
        </p:txBody>
      </p:sp>
    </p:spTree>
    <p:extLst>
      <p:ext uri="{BB962C8B-B14F-4D97-AF65-F5344CB8AC3E}">
        <p14:creationId xmlns:p14="http://schemas.microsoft.com/office/powerpoint/2010/main" val="220061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B36EC-77E5-1DA9-2337-C9769AF23D3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96233C-1F31-5A29-B869-BAA2827B7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Govroam NL	</a:t>
            </a:r>
            <a:endParaRPr lang="nl-NL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7D565C-06C6-1A74-CA5E-402A4509607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65162" y="1592262"/>
            <a:ext cx="9558998" cy="4060393"/>
          </a:xfrm>
        </p:spPr>
        <p:txBody>
          <a:bodyPr/>
          <a:lstStyle/>
          <a:p>
            <a:r>
              <a:rPr lang="en-GB" dirty="0"/>
              <a:t>In 2014, govroam foundation NL was started to provide govroam to Dutch governments</a:t>
            </a:r>
          </a:p>
          <a:p>
            <a:r>
              <a:rPr lang="en-GB" dirty="0"/>
              <a:t>Now, In 2025, the govroam foundation delivers:</a:t>
            </a:r>
          </a:p>
          <a:p>
            <a:pPr lvl="1"/>
            <a:r>
              <a:rPr lang="en-GB" dirty="0"/>
              <a:t>govroam almost all big government institutes (and many of the smaller)</a:t>
            </a:r>
          </a:p>
          <a:p>
            <a:pPr lvl="1"/>
            <a:r>
              <a:rPr lang="en-GB" dirty="0" err="1"/>
              <a:t>getgovroam</a:t>
            </a:r>
            <a:endParaRPr lang="en-GB" dirty="0"/>
          </a:p>
          <a:p>
            <a:pPr lvl="1"/>
            <a:r>
              <a:rPr lang="en-GB" dirty="0" err="1"/>
              <a:t>govguest</a:t>
            </a:r>
            <a:endParaRPr lang="en-GB" dirty="0"/>
          </a:p>
          <a:p>
            <a:pPr lvl="1"/>
            <a:r>
              <a:rPr lang="en-GB" dirty="0" err="1"/>
              <a:t>govVPN</a:t>
            </a:r>
            <a:endParaRPr lang="en-GB" dirty="0"/>
          </a:p>
          <a:p>
            <a:pPr lvl="1"/>
            <a:r>
              <a:rPr lang="en-GB" dirty="0" err="1"/>
              <a:t>govGain</a:t>
            </a:r>
            <a:endParaRPr lang="en-GB" dirty="0"/>
          </a:p>
          <a:p>
            <a:endParaRPr lang="en-GB" dirty="0"/>
          </a:p>
          <a:p>
            <a:pPr marL="262925" lvl="1" indent="0">
              <a:buNone/>
            </a:pPr>
            <a:endParaRPr lang="en-GB" dirty="0"/>
          </a:p>
          <a:p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CE1FCA-3750-48B9-4EEE-F7BD90443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565" y="3206402"/>
            <a:ext cx="6124869" cy="292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3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SURFwireless</a:t>
            </a:r>
            <a:r>
              <a:rPr lang="en-NL" dirty="0"/>
              <a:t>: a success story leading to disruptive innovation?</a:t>
            </a:r>
            <a:endParaRPr lang="en-GB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endParaRPr lang="en-GB" dirty="0"/>
          </a:p>
          <a:p>
            <a:br>
              <a:rPr lang="en-GB" dirty="0"/>
            </a:br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FA423F-45EA-E31C-AD61-45BFB6847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99" y="808192"/>
            <a:ext cx="9116304" cy="567632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F4B5A47-91EE-F43C-FFC9-01FC87B32D70}"/>
              </a:ext>
            </a:extLst>
          </p:cNvPr>
          <p:cNvSpPr/>
          <p:nvPr/>
        </p:nvSpPr>
        <p:spPr>
          <a:xfrm>
            <a:off x="2820400" y="950268"/>
            <a:ext cx="502220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SURF</a:t>
            </a:r>
            <a:br>
              <a:rPr lang="en-US" sz="5400" b="1" cap="none" spc="0" dirty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</a:br>
            <a:r>
              <a:rPr lang="en-US" sz="5400" b="1" cap="none" spc="0" dirty="0" err="1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Wifi</a:t>
            </a:r>
            <a:r>
              <a:rPr lang="en-US" sz="5400" b="1" cap="none" spc="0" dirty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 as a Service </a:t>
            </a:r>
            <a:br>
              <a:rPr lang="en-US" sz="5400" b="1" cap="none" spc="0" dirty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</a:br>
            <a:r>
              <a:rPr lang="en-US" sz="5400" b="1" cap="none" spc="0" dirty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Since 2016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25CADE-D1C3-767C-50F3-307DF72838FD}"/>
              </a:ext>
            </a:extLst>
          </p:cNvPr>
          <p:cNvSpPr txBox="1"/>
          <p:nvPr/>
        </p:nvSpPr>
        <p:spPr>
          <a:xfrm>
            <a:off x="3921159" y="4875395"/>
            <a:ext cx="591709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dirty="0" err="1">
                <a:solidFill>
                  <a:schemeClr val="bg1"/>
                </a:solidFill>
              </a:rPr>
              <a:t>Current</a:t>
            </a:r>
            <a:r>
              <a:rPr lang="nl-NL" dirty="0">
                <a:solidFill>
                  <a:schemeClr val="bg1"/>
                </a:solidFill>
              </a:rPr>
              <a:t> status</a:t>
            </a:r>
            <a:r>
              <a:rPr lang="en-NL" dirty="0">
                <a:solidFill>
                  <a:schemeClr val="bg1"/>
                </a:solidFill>
              </a:rPr>
              <a:t> (202</a:t>
            </a:r>
            <a:r>
              <a:rPr lang="en-US" dirty="0">
                <a:solidFill>
                  <a:schemeClr val="bg1"/>
                </a:solidFill>
              </a:rPr>
              <a:t>5</a:t>
            </a:r>
            <a:r>
              <a:rPr lang="en-NL" dirty="0">
                <a:solidFill>
                  <a:schemeClr val="bg1"/>
                </a:solidFill>
              </a:rPr>
              <a:t>)</a:t>
            </a:r>
            <a:r>
              <a:rPr lang="nl-NL" dirty="0">
                <a:solidFill>
                  <a:schemeClr val="bg1"/>
                </a:solidFill>
              </a:rPr>
              <a:t>:</a:t>
            </a:r>
          </a:p>
          <a:p>
            <a:pPr algn="l"/>
            <a:r>
              <a:rPr lang="nl-NL" dirty="0">
                <a:solidFill>
                  <a:schemeClr val="bg1"/>
                </a:solidFill>
              </a:rPr>
              <a:t>30 </a:t>
            </a:r>
            <a:r>
              <a:rPr lang="nl-NL" dirty="0" err="1">
                <a:solidFill>
                  <a:schemeClr val="bg1"/>
                </a:solidFill>
              </a:rPr>
              <a:t>institutes</a:t>
            </a:r>
            <a:endParaRPr lang="nl-NL" dirty="0">
              <a:solidFill>
                <a:schemeClr val="bg1"/>
              </a:solidFill>
            </a:endParaRPr>
          </a:p>
          <a:p>
            <a:pPr algn="l"/>
            <a:r>
              <a:rPr lang="nl-NL" dirty="0">
                <a:solidFill>
                  <a:schemeClr val="bg1"/>
                </a:solidFill>
              </a:rPr>
              <a:t>300+ </a:t>
            </a:r>
            <a:r>
              <a:rPr lang="nl-NL" dirty="0" err="1">
                <a:solidFill>
                  <a:schemeClr val="bg1"/>
                </a:solidFill>
              </a:rPr>
              <a:t>locations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 err="1">
                <a:solidFill>
                  <a:schemeClr val="bg1"/>
                </a:solidFill>
              </a:rPr>
              <a:t>Approx</a:t>
            </a:r>
            <a:r>
              <a:rPr lang="nl-NL" dirty="0">
                <a:solidFill>
                  <a:schemeClr val="bg1"/>
                </a:solidFill>
              </a:rPr>
              <a:t> 11.000 </a:t>
            </a:r>
            <a:r>
              <a:rPr lang="nl-NL" dirty="0" err="1">
                <a:solidFill>
                  <a:schemeClr val="bg1"/>
                </a:solidFill>
              </a:rPr>
              <a:t>AP’s</a:t>
            </a:r>
            <a:br>
              <a:rPr lang="nl-NL" cap="all" dirty="0">
                <a:solidFill>
                  <a:schemeClr val="bg1"/>
                </a:solidFill>
              </a:rPr>
            </a:br>
            <a:endParaRPr lang="nl-NL" cap="all" dirty="0">
              <a:solidFill>
                <a:schemeClr val="bg1"/>
              </a:solidFill>
            </a:endParaRPr>
          </a:p>
          <a:p>
            <a:pPr algn="l"/>
            <a:endParaRPr lang="nl-NL" cap="all" dirty="0"/>
          </a:p>
          <a:p>
            <a:pPr algn="l"/>
            <a:endParaRPr lang="nl-NL" cap="all" dirty="0"/>
          </a:p>
        </p:txBody>
      </p:sp>
    </p:spTree>
    <p:extLst>
      <p:ext uri="{BB962C8B-B14F-4D97-AF65-F5344CB8AC3E}">
        <p14:creationId xmlns:p14="http://schemas.microsoft.com/office/powerpoint/2010/main" val="41215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9" name="Picture Placeholder 4"/>
          <p:cNvPicPr/>
          <p:nvPr/>
        </p:nvPicPr>
        <p:blipFill>
          <a:blip r:embed="rId3"/>
          <a:srcRect t="9195" b="9195"/>
          <a:stretch/>
        </p:blipFill>
        <p:spPr>
          <a:xfrm>
            <a:off x="259200" y="261360"/>
            <a:ext cx="11669760" cy="6343200"/>
          </a:xfrm>
          <a:prstGeom prst="rect">
            <a:avLst/>
          </a:prstGeom>
          <a:ln>
            <a:noFill/>
          </a:ln>
        </p:spPr>
      </p:pic>
      <p:sp>
        <p:nvSpPr>
          <p:cNvPr id="710" name="TextShape 1"/>
          <p:cNvSpPr txBox="1"/>
          <p:nvPr/>
        </p:nvSpPr>
        <p:spPr>
          <a:xfrm>
            <a:off x="712260" y="349394"/>
            <a:ext cx="8182883" cy="6026565"/>
          </a:xfrm>
          <a:prstGeom prst="rect">
            <a:avLst/>
          </a:prstGeom>
          <a:solidFill>
            <a:srgbClr val="FFFFFF">
              <a:alpha val="70000"/>
            </a:srgbClr>
          </a:solidFill>
          <a:ln w="12600">
            <a:noFill/>
          </a:ln>
        </p:spPr>
        <p:txBody>
          <a:bodyPr lIns="180000" tIns="252000" rIns="180000" bIns="252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</a:pPr>
            <a:r>
              <a:rPr lang="en-US" sz="4000" b="0" strike="noStrike" spc="-1" dirty="0">
                <a:solidFill>
                  <a:srgbClr val="000000"/>
                </a:solidFill>
                <a:latin typeface="Calibri"/>
              </a:rPr>
              <a:t>Developing Campus as a Service portfolio (</a:t>
            </a:r>
            <a:r>
              <a:rPr lang="en-US" sz="4000" b="0" strike="noStrike" spc="-1" dirty="0" err="1">
                <a:solidFill>
                  <a:srgbClr val="000000"/>
                </a:solidFill>
                <a:latin typeface="Calibri"/>
              </a:rPr>
              <a:t>CNaaS</a:t>
            </a:r>
            <a:r>
              <a:rPr lang="en-US" sz="4000" b="0" strike="noStrike" spc="-1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342900" indent="-3429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Calibri"/>
              </a:rPr>
              <a:t>Wi-Fi as a Service successful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, but </a:t>
            </a: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additional services are required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to be useful for institutes </a:t>
            </a:r>
          </a:p>
          <a:p>
            <a:pPr marL="342900" indent="-3429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SURF strategy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: creating a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Calibri"/>
              </a:rPr>
              <a:t>CNaaS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service portfolio, connecting users and (their) devices in a secure and user-friendly manner to local </a:t>
            </a: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or worldwide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resources. </a:t>
            </a:r>
            <a:endParaRPr lang="en-US" sz="2000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Connection type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: wired, wireless, low powered, </a:t>
            </a:r>
            <a:br>
              <a:rPr lang="en-US" sz="2000" spc="-1" dirty="0">
                <a:solidFill>
                  <a:srgbClr val="000000"/>
                </a:solidFill>
                <a:latin typeface="Calibri"/>
              </a:rPr>
            </a:br>
            <a:r>
              <a:rPr lang="en-US" sz="2000" spc="-1" dirty="0">
                <a:solidFill>
                  <a:srgbClr val="000000"/>
                </a:solidFill>
                <a:latin typeface="Calibri"/>
              </a:rPr>
              <a:t>mobile, cloud, …</a:t>
            </a:r>
            <a:endParaRPr lang="en-NL" sz="2000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NL" sz="2000" spc="-1" dirty="0">
                <a:solidFill>
                  <a:srgbClr val="000000"/>
                </a:solidFill>
                <a:latin typeface="Calibri"/>
              </a:rPr>
              <a:t>What we do: Managing wireless, wired, router, firewall, DHCP, DNS, NAC, ...</a:t>
            </a:r>
            <a:endParaRPr lang="en-US" sz="2000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All-inclusive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: Procurement, installation, management, </a:t>
            </a:r>
            <a:br>
              <a:rPr lang="en-US" sz="2000" b="0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support, maintenance. Directed by SURF, </a:t>
            </a:r>
            <a:r>
              <a:rPr lang="en-US" sz="2000" spc="-1" dirty="0">
                <a:solidFill>
                  <a:srgbClr val="000000"/>
                </a:solidFill>
                <a:latin typeface="Calibri"/>
              </a:rPr>
              <a:t>together with </a:t>
            </a:r>
            <a:br>
              <a:rPr lang="en-US" sz="2000" spc="-1" dirty="0">
                <a:solidFill>
                  <a:srgbClr val="000000"/>
                </a:solidFill>
                <a:latin typeface="Calibri"/>
              </a:rPr>
            </a:br>
            <a:r>
              <a:rPr lang="en-US" sz="2000" spc="-1" dirty="0">
                <a:solidFill>
                  <a:srgbClr val="000000"/>
                </a:solidFill>
                <a:latin typeface="Calibri"/>
              </a:rPr>
              <a:t>market and institute</a:t>
            </a:r>
          </a:p>
          <a:p>
            <a:pPr marL="342900" indent="-3429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US" sz="2000" b="1" spc="-1" dirty="0" err="1">
                <a:solidFill>
                  <a:srgbClr val="000000"/>
                </a:solidFill>
                <a:latin typeface="Calibri"/>
              </a:rPr>
              <a:t>BoF</a:t>
            </a: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 session about CNaaS cooperation: Wednesday at 11!</a:t>
            </a:r>
          </a:p>
        </p:txBody>
      </p:sp>
      <p:sp>
        <p:nvSpPr>
          <p:cNvPr id="711" name="TextShape 2"/>
          <p:cNvSpPr txBox="1"/>
          <p:nvPr/>
        </p:nvSpPr>
        <p:spPr>
          <a:xfrm>
            <a:off x="516240" y="6375960"/>
            <a:ext cx="392040" cy="216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25038C50-3A13-4D0A-AE0E-381A26F5166E}" type="slidenum">
              <a:rPr lang="en-US" sz="1200" b="1" strike="noStrike" spc="-1">
                <a:solidFill>
                  <a:srgbClr val="000000"/>
                </a:solidFill>
                <a:latin typeface="Calibri"/>
              </a:rPr>
              <a:t>18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:p15="http://schemas.microsoft.com/office/powerpoint/2012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4175C78-36F0-4CA1-AED7-9BD8845047B6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20497" y="824593"/>
            <a:ext cx="4765293" cy="5233988"/>
          </a:xfrm>
        </p:spPr>
        <p:txBody>
          <a:bodyPr/>
          <a:lstStyle/>
          <a:p>
            <a:r>
              <a:rPr lang="en-GB" dirty="0"/>
              <a:t>NRENs should </a:t>
            </a:r>
            <a:r>
              <a:rPr lang="en-NL" dirty="0"/>
              <a:t>cooperate more </a:t>
            </a:r>
            <a:r>
              <a:rPr lang="en-GB" dirty="0"/>
              <a:t>in </a:t>
            </a:r>
            <a:r>
              <a:rPr lang="en-NL" dirty="0"/>
              <a:t>campus infrastructure</a:t>
            </a:r>
            <a:endParaRPr lang="en-GB" dirty="0"/>
          </a:p>
          <a:p>
            <a:r>
              <a:rPr lang="en-GB" dirty="0"/>
              <a:t>(agree or disagree?)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1247CB69-0176-469B-B42F-E0E153A55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6" name="Picture Placeholder 3">
            <a:extLst>
              <a:ext uri="{FF2B5EF4-FFF2-40B4-BE49-F238E27FC236}">
                <a16:creationId xmlns:a16="http://schemas.microsoft.com/office/drawing/2014/main" id="{F3199E61-8C65-C0E1-9872-E3D1B084816D}"/>
              </a:ext>
            </a:extLst>
          </p:cNvPr>
          <p:cNvPicPr/>
          <p:nvPr/>
        </p:nvPicPr>
        <p:blipFill>
          <a:blip r:embed="rId3"/>
          <a:srcRect l="19118" r="19118"/>
          <a:stretch/>
        </p:blipFill>
        <p:spPr>
          <a:xfrm>
            <a:off x="6724114" y="1870797"/>
            <a:ext cx="3454261" cy="36651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808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0583B18-9845-A115-B719-43633B180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</a:t>
            </a:r>
            <a:r>
              <a:rPr lang="en-NL" dirty="0"/>
              <a:t>-</a:t>
            </a:r>
            <a:r>
              <a:rPr lang="en-US" dirty="0"/>
              <a:t>offs talk @ mobility day</a:t>
            </a:r>
            <a:endParaRPr lang="nl-NL" dirty="0"/>
          </a:p>
        </p:txBody>
      </p:sp>
      <p:sp>
        <p:nvSpPr>
          <p:cNvPr id="8" name="Vertical Text Placeholder 7">
            <a:extLst>
              <a:ext uri="{FF2B5EF4-FFF2-40B4-BE49-F238E27FC236}">
                <a16:creationId xmlns:a16="http://schemas.microsoft.com/office/drawing/2014/main" id="{E88ED8C5-FA5C-0B2E-9C4C-2121A1B72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NL" dirty="0"/>
              <a:t>Goal: to share our ideas quickly and activities, find ground to collaborate:</a:t>
            </a:r>
          </a:p>
          <a:p>
            <a:r>
              <a:rPr lang="en-NL" dirty="0"/>
              <a:t>Private 5G</a:t>
            </a:r>
            <a:endParaRPr lang="nl-NL" dirty="0"/>
          </a:p>
          <a:p>
            <a:r>
              <a:rPr lang="en-US" dirty="0"/>
              <a:t>IoT stuff</a:t>
            </a:r>
          </a:p>
          <a:p>
            <a:r>
              <a:rPr lang="nl-NL" dirty="0" err="1"/>
              <a:t>eVA</a:t>
            </a:r>
            <a:endParaRPr lang="nl-NL" dirty="0"/>
          </a:p>
          <a:p>
            <a:r>
              <a:rPr lang="nl-NL" dirty="0"/>
              <a:t>govroam</a:t>
            </a:r>
          </a:p>
          <a:p>
            <a:r>
              <a:rPr lang="nl-NL" dirty="0"/>
              <a:t>F</a:t>
            </a:r>
            <a:r>
              <a:rPr lang="en-NL" dirty="0"/>
              <a:t>rom </a:t>
            </a:r>
            <a:r>
              <a:rPr lang="en-NL" dirty="0" err="1"/>
              <a:t>eduroam</a:t>
            </a:r>
            <a:r>
              <a:rPr lang="en-NL" dirty="0"/>
              <a:t> to SURFwireless to CNaaS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9A1697-178A-B466-A4C9-FAA92AE94F5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85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9812632B-78DF-0CA0-7FB4-B9E74CF2E0C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6" r="446"/>
          <a:stretch>
            <a:fillRect/>
          </a:stretch>
        </p:blipFill>
        <p:spPr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" name="Text Placeholder 19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1DE29841-8A5B-46DD-BF20-4DC694C0A0B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en-NL" dirty="0"/>
              <a:t>Thanks</a:t>
            </a:r>
            <a:endParaRPr lang="en-GB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A23E611B-040C-4D22-8A70-9DBA2ADB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9E25CF5-0CDE-4D12-958C-2941794369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dirty="0"/>
              <a:t>Maurice van den Akker</a:t>
            </a:r>
            <a:br>
              <a:rPr lang="en-GB" dirty="0"/>
            </a:br>
            <a:endParaRPr lang="en-GB" dirty="0"/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231326F0-B936-4FCE-92C7-F3674BA33E32}"/>
              </a:ext>
            </a:extLst>
          </p:cNvPr>
          <p:cNvSpPr>
            <a:spLocks noGrp="1"/>
          </p:cNvSpPr>
          <p:nvPr>
            <p:ph type="body" orient="vert" idx="69"/>
          </p:nvPr>
        </p:nvSpPr>
        <p:spPr>
          <a:xfrm>
            <a:off x="1571062" y="4062253"/>
            <a:ext cx="3200400" cy="261257"/>
          </a:xfrm>
        </p:spPr>
        <p:txBody>
          <a:bodyPr/>
          <a:lstStyle/>
          <a:p>
            <a:r>
              <a:rPr lang="en-GB" dirty="0"/>
              <a:t>www.surf.nl</a:t>
            </a:r>
          </a:p>
        </p:txBody>
      </p:sp>
      <p:grpSp>
        <p:nvGrpSpPr>
          <p:cNvPr id="59" name="Icoon computer">
            <a:extLst>
              <a:ext uri="{FF2B5EF4-FFF2-40B4-BE49-F238E27FC236}">
                <a16:creationId xmlns:a16="http://schemas.microsoft.com/office/drawing/2014/main" id="{3A9465C8-E8EF-4EA2-BFCA-E1D6E4C3A6A6}"/>
              </a:ext>
            </a:extLst>
          </p:cNvPr>
          <p:cNvGrpSpPr>
            <a:grpSpLocks/>
          </p:cNvGrpSpPr>
          <p:nvPr/>
        </p:nvGrpSpPr>
        <p:grpSpPr>
          <a:xfrm>
            <a:off x="1146503" y="4075952"/>
            <a:ext cx="309562" cy="233858"/>
            <a:chOff x="3614738" y="3806826"/>
            <a:chExt cx="655638" cy="495300"/>
          </a:xfrm>
        </p:grpSpPr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8DA14C1B-DC53-4202-9101-457CF9D0D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738" y="4249738"/>
              <a:ext cx="655638" cy="52388"/>
            </a:xfrm>
            <a:custGeom>
              <a:avLst/>
              <a:gdLst>
                <a:gd name="T0" fmla="*/ 0 w 413"/>
                <a:gd name="T1" fmla="*/ 0 h 33"/>
                <a:gd name="T2" fmla="*/ 413 w 413"/>
                <a:gd name="T3" fmla="*/ 0 h 33"/>
                <a:gd name="T4" fmla="*/ 413 w 413"/>
                <a:gd name="T5" fmla="*/ 20 h 33"/>
                <a:gd name="T6" fmla="*/ 413 w 413"/>
                <a:gd name="T7" fmla="*/ 21 h 33"/>
                <a:gd name="T8" fmla="*/ 410 w 413"/>
                <a:gd name="T9" fmla="*/ 22 h 33"/>
                <a:gd name="T10" fmla="*/ 405 w 413"/>
                <a:gd name="T11" fmla="*/ 24 h 33"/>
                <a:gd name="T12" fmla="*/ 394 w 413"/>
                <a:gd name="T13" fmla="*/ 25 h 33"/>
                <a:gd name="T14" fmla="*/ 363 w 413"/>
                <a:gd name="T15" fmla="*/ 33 h 33"/>
                <a:gd name="T16" fmla="*/ 51 w 413"/>
                <a:gd name="T17" fmla="*/ 33 h 33"/>
                <a:gd name="T18" fmla="*/ 20 w 413"/>
                <a:gd name="T19" fmla="*/ 25 h 33"/>
                <a:gd name="T20" fmla="*/ 9 w 413"/>
                <a:gd name="T21" fmla="*/ 24 h 33"/>
                <a:gd name="T22" fmla="*/ 3 w 413"/>
                <a:gd name="T23" fmla="*/ 22 h 33"/>
                <a:gd name="T24" fmla="*/ 0 w 413"/>
                <a:gd name="T25" fmla="*/ 21 h 33"/>
                <a:gd name="T26" fmla="*/ 0 w 413"/>
                <a:gd name="T27" fmla="*/ 20 h 33"/>
                <a:gd name="T28" fmla="*/ 0 w 41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3" h="33">
                  <a:moveTo>
                    <a:pt x="0" y="0"/>
                  </a:moveTo>
                  <a:lnTo>
                    <a:pt x="413" y="0"/>
                  </a:lnTo>
                  <a:lnTo>
                    <a:pt x="413" y="20"/>
                  </a:lnTo>
                  <a:lnTo>
                    <a:pt x="413" y="21"/>
                  </a:lnTo>
                  <a:lnTo>
                    <a:pt x="410" y="22"/>
                  </a:lnTo>
                  <a:lnTo>
                    <a:pt x="405" y="24"/>
                  </a:lnTo>
                  <a:lnTo>
                    <a:pt x="394" y="25"/>
                  </a:lnTo>
                  <a:lnTo>
                    <a:pt x="363" y="33"/>
                  </a:lnTo>
                  <a:lnTo>
                    <a:pt x="51" y="33"/>
                  </a:lnTo>
                  <a:lnTo>
                    <a:pt x="20" y="25"/>
                  </a:lnTo>
                  <a:lnTo>
                    <a:pt x="9" y="24"/>
                  </a:lnTo>
                  <a:lnTo>
                    <a:pt x="3" y="22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899CA432-BC65-4650-A445-1AABFC498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763" y="3806826"/>
              <a:ext cx="509588" cy="403225"/>
            </a:xfrm>
            <a:custGeom>
              <a:avLst/>
              <a:gdLst>
                <a:gd name="T0" fmla="*/ 41 w 321"/>
                <a:gd name="T1" fmla="*/ 36 h 254"/>
                <a:gd name="T2" fmla="*/ 41 w 321"/>
                <a:gd name="T3" fmla="*/ 223 h 254"/>
                <a:gd name="T4" fmla="*/ 279 w 321"/>
                <a:gd name="T5" fmla="*/ 223 h 254"/>
                <a:gd name="T6" fmla="*/ 279 w 321"/>
                <a:gd name="T7" fmla="*/ 36 h 254"/>
                <a:gd name="T8" fmla="*/ 41 w 321"/>
                <a:gd name="T9" fmla="*/ 36 h 254"/>
                <a:gd name="T10" fmla="*/ 7 w 321"/>
                <a:gd name="T11" fmla="*/ 0 h 254"/>
                <a:gd name="T12" fmla="*/ 314 w 321"/>
                <a:gd name="T13" fmla="*/ 0 h 254"/>
                <a:gd name="T14" fmla="*/ 316 w 321"/>
                <a:gd name="T15" fmla="*/ 1 h 254"/>
                <a:gd name="T16" fmla="*/ 319 w 321"/>
                <a:gd name="T17" fmla="*/ 2 h 254"/>
                <a:gd name="T18" fmla="*/ 320 w 321"/>
                <a:gd name="T19" fmla="*/ 5 h 254"/>
                <a:gd name="T20" fmla="*/ 321 w 321"/>
                <a:gd name="T21" fmla="*/ 8 h 254"/>
                <a:gd name="T22" fmla="*/ 321 w 321"/>
                <a:gd name="T23" fmla="*/ 254 h 254"/>
                <a:gd name="T24" fmla="*/ 0 w 321"/>
                <a:gd name="T25" fmla="*/ 254 h 254"/>
                <a:gd name="T26" fmla="*/ 0 w 321"/>
                <a:gd name="T27" fmla="*/ 8 h 254"/>
                <a:gd name="T28" fmla="*/ 0 w 321"/>
                <a:gd name="T29" fmla="*/ 5 h 254"/>
                <a:gd name="T30" fmla="*/ 2 w 321"/>
                <a:gd name="T31" fmla="*/ 2 h 254"/>
                <a:gd name="T32" fmla="*/ 4 w 321"/>
                <a:gd name="T33" fmla="*/ 1 h 254"/>
                <a:gd name="T34" fmla="*/ 7 w 321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54">
                  <a:moveTo>
                    <a:pt x="41" y="36"/>
                  </a:moveTo>
                  <a:lnTo>
                    <a:pt x="41" y="223"/>
                  </a:lnTo>
                  <a:lnTo>
                    <a:pt x="279" y="223"/>
                  </a:lnTo>
                  <a:lnTo>
                    <a:pt x="279" y="36"/>
                  </a:lnTo>
                  <a:lnTo>
                    <a:pt x="41" y="36"/>
                  </a:lnTo>
                  <a:close/>
                  <a:moveTo>
                    <a:pt x="7" y="0"/>
                  </a:moveTo>
                  <a:lnTo>
                    <a:pt x="314" y="0"/>
                  </a:lnTo>
                  <a:lnTo>
                    <a:pt x="316" y="1"/>
                  </a:lnTo>
                  <a:lnTo>
                    <a:pt x="319" y="2"/>
                  </a:lnTo>
                  <a:lnTo>
                    <a:pt x="320" y="5"/>
                  </a:lnTo>
                  <a:lnTo>
                    <a:pt x="321" y="8"/>
                  </a:lnTo>
                  <a:lnTo>
                    <a:pt x="321" y="254"/>
                  </a:lnTo>
                  <a:lnTo>
                    <a:pt x="0" y="254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53" name="Icoon buste">
            <a:extLst>
              <a:ext uri="{FF2B5EF4-FFF2-40B4-BE49-F238E27FC236}">
                <a16:creationId xmlns:a16="http://schemas.microsoft.com/office/drawing/2014/main" id="{605A9FB4-8401-405B-8FE9-FA7438AB46CA}"/>
              </a:ext>
            </a:extLst>
          </p:cNvPr>
          <p:cNvSpPr>
            <a:spLocks/>
          </p:cNvSpPr>
          <p:nvPr/>
        </p:nvSpPr>
        <p:spPr bwMode="auto">
          <a:xfrm>
            <a:off x="1186518" y="3436570"/>
            <a:ext cx="276224" cy="267992"/>
          </a:xfrm>
          <a:custGeom>
            <a:avLst/>
            <a:gdLst>
              <a:gd name="T0" fmla="*/ 152 w 302"/>
              <a:gd name="T1" fmla="*/ 0 h 293"/>
              <a:gd name="T2" fmla="*/ 170 w 302"/>
              <a:gd name="T3" fmla="*/ 2 h 293"/>
              <a:gd name="T4" fmla="*/ 188 w 302"/>
              <a:gd name="T5" fmla="*/ 9 h 293"/>
              <a:gd name="T6" fmla="*/ 202 w 302"/>
              <a:gd name="T7" fmla="*/ 20 h 293"/>
              <a:gd name="T8" fmla="*/ 212 w 302"/>
              <a:gd name="T9" fmla="*/ 35 h 293"/>
              <a:gd name="T10" fmla="*/ 218 w 302"/>
              <a:gd name="T11" fmla="*/ 53 h 293"/>
              <a:gd name="T12" fmla="*/ 220 w 302"/>
              <a:gd name="T13" fmla="*/ 73 h 293"/>
              <a:gd name="T14" fmla="*/ 220 w 302"/>
              <a:gd name="T15" fmla="*/ 94 h 293"/>
              <a:gd name="T16" fmla="*/ 218 w 302"/>
              <a:gd name="T17" fmla="*/ 115 h 293"/>
              <a:gd name="T18" fmla="*/ 211 w 302"/>
              <a:gd name="T19" fmla="*/ 135 h 293"/>
              <a:gd name="T20" fmla="*/ 201 w 302"/>
              <a:gd name="T21" fmla="*/ 152 h 293"/>
              <a:gd name="T22" fmla="*/ 192 w 302"/>
              <a:gd name="T23" fmla="*/ 164 h 293"/>
              <a:gd name="T24" fmla="*/ 188 w 302"/>
              <a:gd name="T25" fmla="*/ 173 h 293"/>
              <a:gd name="T26" fmla="*/ 187 w 302"/>
              <a:gd name="T27" fmla="*/ 180 h 293"/>
              <a:gd name="T28" fmla="*/ 188 w 302"/>
              <a:gd name="T29" fmla="*/ 185 h 293"/>
              <a:gd name="T30" fmla="*/ 189 w 302"/>
              <a:gd name="T31" fmla="*/ 188 h 293"/>
              <a:gd name="T32" fmla="*/ 189 w 302"/>
              <a:gd name="T33" fmla="*/ 189 h 293"/>
              <a:gd name="T34" fmla="*/ 201 w 302"/>
              <a:gd name="T35" fmla="*/ 201 h 293"/>
              <a:gd name="T36" fmla="*/ 214 w 302"/>
              <a:gd name="T37" fmla="*/ 208 h 293"/>
              <a:gd name="T38" fmla="*/ 228 w 302"/>
              <a:gd name="T39" fmla="*/ 214 h 293"/>
              <a:gd name="T40" fmla="*/ 242 w 302"/>
              <a:gd name="T41" fmla="*/ 217 h 293"/>
              <a:gd name="T42" fmla="*/ 256 w 302"/>
              <a:gd name="T43" fmla="*/ 220 h 293"/>
              <a:gd name="T44" fmla="*/ 270 w 302"/>
              <a:gd name="T45" fmla="*/ 225 h 293"/>
              <a:gd name="T46" fmla="*/ 282 w 302"/>
              <a:gd name="T47" fmla="*/ 231 h 293"/>
              <a:gd name="T48" fmla="*/ 291 w 302"/>
              <a:gd name="T49" fmla="*/ 241 h 293"/>
              <a:gd name="T50" fmla="*/ 297 w 302"/>
              <a:gd name="T51" fmla="*/ 252 h 293"/>
              <a:gd name="T52" fmla="*/ 300 w 302"/>
              <a:gd name="T53" fmla="*/ 264 h 293"/>
              <a:gd name="T54" fmla="*/ 302 w 302"/>
              <a:gd name="T55" fmla="*/ 274 h 293"/>
              <a:gd name="T56" fmla="*/ 302 w 302"/>
              <a:gd name="T57" fmla="*/ 284 h 293"/>
              <a:gd name="T58" fmla="*/ 302 w 302"/>
              <a:gd name="T59" fmla="*/ 291 h 293"/>
              <a:gd name="T60" fmla="*/ 301 w 302"/>
              <a:gd name="T61" fmla="*/ 293 h 293"/>
              <a:gd name="T62" fmla="*/ 2 w 302"/>
              <a:gd name="T63" fmla="*/ 293 h 293"/>
              <a:gd name="T64" fmla="*/ 2 w 302"/>
              <a:gd name="T65" fmla="*/ 291 h 293"/>
              <a:gd name="T66" fmla="*/ 0 w 302"/>
              <a:gd name="T67" fmla="*/ 284 h 293"/>
              <a:gd name="T68" fmla="*/ 2 w 302"/>
              <a:gd name="T69" fmla="*/ 274 h 293"/>
              <a:gd name="T70" fmla="*/ 3 w 302"/>
              <a:gd name="T71" fmla="*/ 264 h 293"/>
              <a:gd name="T72" fmla="*/ 6 w 302"/>
              <a:gd name="T73" fmla="*/ 252 h 293"/>
              <a:gd name="T74" fmla="*/ 12 w 302"/>
              <a:gd name="T75" fmla="*/ 241 h 293"/>
              <a:gd name="T76" fmla="*/ 22 w 302"/>
              <a:gd name="T77" fmla="*/ 231 h 293"/>
              <a:gd name="T78" fmla="*/ 34 w 302"/>
              <a:gd name="T79" fmla="*/ 225 h 293"/>
              <a:gd name="T80" fmla="*/ 47 w 302"/>
              <a:gd name="T81" fmla="*/ 220 h 293"/>
              <a:gd name="T82" fmla="*/ 61 w 302"/>
              <a:gd name="T83" fmla="*/ 217 h 293"/>
              <a:gd name="T84" fmla="*/ 75 w 302"/>
              <a:gd name="T85" fmla="*/ 214 h 293"/>
              <a:gd name="T86" fmla="*/ 89 w 302"/>
              <a:gd name="T87" fmla="*/ 208 h 293"/>
              <a:gd name="T88" fmla="*/ 102 w 302"/>
              <a:gd name="T89" fmla="*/ 201 h 293"/>
              <a:gd name="T90" fmla="*/ 114 w 302"/>
              <a:gd name="T91" fmla="*/ 189 h 293"/>
              <a:gd name="T92" fmla="*/ 115 w 302"/>
              <a:gd name="T93" fmla="*/ 188 h 293"/>
              <a:gd name="T94" fmla="*/ 116 w 302"/>
              <a:gd name="T95" fmla="*/ 185 h 293"/>
              <a:gd name="T96" fmla="*/ 116 w 302"/>
              <a:gd name="T97" fmla="*/ 180 h 293"/>
              <a:gd name="T98" fmla="*/ 115 w 302"/>
              <a:gd name="T99" fmla="*/ 173 h 293"/>
              <a:gd name="T100" fmla="*/ 111 w 302"/>
              <a:gd name="T101" fmla="*/ 164 h 293"/>
              <a:gd name="T102" fmla="*/ 102 w 302"/>
              <a:gd name="T103" fmla="*/ 152 h 293"/>
              <a:gd name="T104" fmla="*/ 92 w 302"/>
              <a:gd name="T105" fmla="*/ 135 h 293"/>
              <a:gd name="T106" fmla="*/ 86 w 302"/>
              <a:gd name="T107" fmla="*/ 115 h 293"/>
              <a:gd name="T108" fmla="*/ 83 w 302"/>
              <a:gd name="T109" fmla="*/ 94 h 293"/>
              <a:gd name="T110" fmla="*/ 83 w 302"/>
              <a:gd name="T111" fmla="*/ 73 h 293"/>
              <a:gd name="T112" fmla="*/ 85 w 302"/>
              <a:gd name="T113" fmla="*/ 53 h 293"/>
              <a:gd name="T114" fmla="*/ 91 w 302"/>
              <a:gd name="T115" fmla="*/ 35 h 293"/>
              <a:gd name="T116" fmla="*/ 102 w 302"/>
              <a:gd name="T117" fmla="*/ 20 h 293"/>
              <a:gd name="T118" fmla="*/ 116 w 302"/>
              <a:gd name="T119" fmla="*/ 9 h 293"/>
              <a:gd name="T120" fmla="*/ 134 w 302"/>
              <a:gd name="T121" fmla="*/ 2 h 293"/>
              <a:gd name="T122" fmla="*/ 152 w 302"/>
              <a:gd name="T12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2" h="293">
                <a:moveTo>
                  <a:pt x="152" y="0"/>
                </a:moveTo>
                <a:lnTo>
                  <a:pt x="170" y="2"/>
                </a:lnTo>
                <a:lnTo>
                  <a:pt x="188" y="9"/>
                </a:lnTo>
                <a:lnTo>
                  <a:pt x="202" y="20"/>
                </a:lnTo>
                <a:lnTo>
                  <a:pt x="212" y="35"/>
                </a:lnTo>
                <a:lnTo>
                  <a:pt x="218" y="53"/>
                </a:lnTo>
                <a:lnTo>
                  <a:pt x="220" y="73"/>
                </a:lnTo>
                <a:lnTo>
                  <a:pt x="220" y="94"/>
                </a:lnTo>
                <a:lnTo>
                  <a:pt x="218" y="115"/>
                </a:lnTo>
                <a:lnTo>
                  <a:pt x="211" y="135"/>
                </a:lnTo>
                <a:lnTo>
                  <a:pt x="201" y="152"/>
                </a:lnTo>
                <a:lnTo>
                  <a:pt x="192" y="164"/>
                </a:lnTo>
                <a:lnTo>
                  <a:pt x="188" y="173"/>
                </a:lnTo>
                <a:lnTo>
                  <a:pt x="187" y="180"/>
                </a:lnTo>
                <a:lnTo>
                  <a:pt x="188" y="185"/>
                </a:lnTo>
                <a:lnTo>
                  <a:pt x="189" y="188"/>
                </a:lnTo>
                <a:lnTo>
                  <a:pt x="189" y="189"/>
                </a:lnTo>
                <a:lnTo>
                  <a:pt x="201" y="201"/>
                </a:lnTo>
                <a:lnTo>
                  <a:pt x="214" y="208"/>
                </a:lnTo>
                <a:lnTo>
                  <a:pt x="228" y="214"/>
                </a:lnTo>
                <a:lnTo>
                  <a:pt x="242" y="217"/>
                </a:lnTo>
                <a:lnTo>
                  <a:pt x="256" y="220"/>
                </a:lnTo>
                <a:lnTo>
                  <a:pt x="270" y="225"/>
                </a:lnTo>
                <a:lnTo>
                  <a:pt x="282" y="231"/>
                </a:lnTo>
                <a:lnTo>
                  <a:pt x="291" y="241"/>
                </a:lnTo>
                <a:lnTo>
                  <a:pt x="297" y="252"/>
                </a:lnTo>
                <a:lnTo>
                  <a:pt x="300" y="264"/>
                </a:lnTo>
                <a:lnTo>
                  <a:pt x="302" y="274"/>
                </a:lnTo>
                <a:lnTo>
                  <a:pt x="302" y="284"/>
                </a:lnTo>
                <a:lnTo>
                  <a:pt x="302" y="291"/>
                </a:lnTo>
                <a:lnTo>
                  <a:pt x="301" y="293"/>
                </a:lnTo>
                <a:lnTo>
                  <a:pt x="2" y="293"/>
                </a:lnTo>
                <a:lnTo>
                  <a:pt x="2" y="291"/>
                </a:lnTo>
                <a:lnTo>
                  <a:pt x="0" y="284"/>
                </a:lnTo>
                <a:lnTo>
                  <a:pt x="2" y="274"/>
                </a:lnTo>
                <a:lnTo>
                  <a:pt x="3" y="264"/>
                </a:lnTo>
                <a:lnTo>
                  <a:pt x="6" y="252"/>
                </a:lnTo>
                <a:lnTo>
                  <a:pt x="12" y="241"/>
                </a:lnTo>
                <a:lnTo>
                  <a:pt x="22" y="231"/>
                </a:lnTo>
                <a:lnTo>
                  <a:pt x="34" y="225"/>
                </a:lnTo>
                <a:lnTo>
                  <a:pt x="47" y="220"/>
                </a:lnTo>
                <a:lnTo>
                  <a:pt x="61" y="217"/>
                </a:lnTo>
                <a:lnTo>
                  <a:pt x="75" y="214"/>
                </a:lnTo>
                <a:lnTo>
                  <a:pt x="89" y="208"/>
                </a:lnTo>
                <a:lnTo>
                  <a:pt x="102" y="201"/>
                </a:lnTo>
                <a:lnTo>
                  <a:pt x="114" y="189"/>
                </a:lnTo>
                <a:lnTo>
                  <a:pt x="115" y="188"/>
                </a:lnTo>
                <a:lnTo>
                  <a:pt x="116" y="185"/>
                </a:lnTo>
                <a:lnTo>
                  <a:pt x="116" y="180"/>
                </a:lnTo>
                <a:lnTo>
                  <a:pt x="115" y="173"/>
                </a:lnTo>
                <a:lnTo>
                  <a:pt x="111" y="164"/>
                </a:lnTo>
                <a:lnTo>
                  <a:pt x="102" y="152"/>
                </a:lnTo>
                <a:lnTo>
                  <a:pt x="92" y="135"/>
                </a:lnTo>
                <a:lnTo>
                  <a:pt x="86" y="115"/>
                </a:lnTo>
                <a:lnTo>
                  <a:pt x="83" y="94"/>
                </a:lnTo>
                <a:lnTo>
                  <a:pt x="83" y="73"/>
                </a:lnTo>
                <a:lnTo>
                  <a:pt x="85" y="53"/>
                </a:lnTo>
                <a:lnTo>
                  <a:pt x="91" y="35"/>
                </a:lnTo>
                <a:lnTo>
                  <a:pt x="102" y="20"/>
                </a:lnTo>
                <a:lnTo>
                  <a:pt x="116" y="9"/>
                </a:lnTo>
                <a:lnTo>
                  <a:pt x="134" y="2"/>
                </a:lnTo>
                <a:lnTo>
                  <a:pt x="152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Tijdelijke aanduiding voor afbeelding 22" descr="Afbeelding met persoon&#10;&#10;Automatisch gegenereerde beschrijving">
            <a:extLst>
              <a:ext uri="{FF2B5EF4-FFF2-40B4-BE49-F238E27FC236}">
                <a16:creationId xmlns:a16="http://schemas.microsoft.com/office/drawing/2014/main" id="{83097071-556C-E1A4-0987-744E18035A6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" r="108"/>
          <a:stretch/>
        </p:blipFill>
        <p:spPr>
          <a:xfrm>
            <a:off x="0" y="9799"/>
            <a:ext cx="12192001" cy="6857998"/>
          </a:xfrm>
        </p:spPr>
      </p:pic>
      <p:sp>
        <p:nvSpPr>
          <p:cNvPr id="7" name="Ondertitel 6">
            <a:extLst>
              <a:ext uri="{FF2B5EF4-FFF2-40B4-BE49-F238E27FC236}">
                <a16:creationId xmlns:a16="http://schemas.microsoft.com/office/drawing/2014/main" id="{0A071483-F0FE-66AC-EEF3-F98C2A7A4D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D2E36678-263F-D715-D2F3-D51288BFF28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   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760C625-851A-60E4-9340-4E7A2BCE41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29CAE5D-D444-2CDD-4F79-D70F1D43371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Private 5G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22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0EAE0E-EA06-F9F2-90CE-E73F1CFDF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4D3C-7064-4347-94A0-F2074AB9AB5B}" type="datetime1">
              <a:rPr lang="nl-NL" smtClean="0"/>
              <a:t>9-6-2025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6426C4-B08C-E15E-AC59-3EDF67A95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1472430"/>
          </a:xfrm>
        </p:spPr>
        <p:txBody>
          <a:bodyPr/>
          <a:lstStyle/>
          <a:p>
            <a:r>
              <a:rPr lang="nl-NL" sz="2000" dirty="0" err="1"/>
              <a:t>Why</a:t>
            </a:r>
            <a:r>
              <a:rPr lang="nl-NL" sz="2000" dirty="0"/>
              <a:t>: #1 hebben vooral de academische ziekenhuizen behoefte aan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EB425D-522D-7664-5858-5753321FB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private 5G? </a:t>
            </a:r>
            <a:r>
              <a:rPr lang="en-GB" dirty="0"/>
              <a:t>A</a:t>
            </a:r>
            <a:r>
              <a:rPr lang="en-NL" dirty="0"/>
              <a:t>nd why should NRENs care?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10E89F-E30F-292F-4DE0-69469F99765A}"/>
              </a:ext>
            </a:extLst>
          </p:cNvPr>
          <p:cNvSpPr txBox="1"/>
          <p:nvPr/>
        </p:nvSpPr>
        <p:spPr>
          <a:xfrm>
            <a:off x="722671" y="1706495"/>
            <a:ext cx="10945416" cy="17225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Dedicated Spectrum</a:t>
            </a:r>
            <a:r>
              <a:rPr lang="en-GB" sz="2400" dirty="0"/>
              <a:t>: Runs on licensed, unlicensed, or shared spectrum </a:t>
            </a:r>
            <a:br>
              <a:rPr lang="en-GB" sz="2400" dirty="0"/>
            </a:br>
            <a:r>
              <a:rPr lang="en-GB" sz="2400" dirty="0"/>
              <a:t>depending on country regulations.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b="1" dirty="0"/>
              <a:t>Self-owned and controlled RAN</a:t>
            </a:r>
            <a:r>
              <a:rPr lang="en-GB" sz="2400" dirty="0"/>
              <a:t>: Institutions can install their own radio access </a:t>
            </a:r>
            <a:r>
              <a:rPr lang="en-NL" sz="2400" dirty="0"/>
              <a:t> </a:t>
            </a:r>
            <a:br>
              <a:rPr lang="en-NL" sz="2400" dirty="0"/>
            </a:br>
            <a:r>
              <a:rPr lang="en-GB" sz="2400" dirty="0"/>
              <a:t>network (RAN), </a:t>
            </a:r>
            <a:r>
              <a:rPr lang="en-NL" sz="2400" dirty="0"/>
              <a:t>o</a:t>
            </a:r>
            <a:r>
              <a:rPr lang="en-GB" sz="2400" dirty="0" err="1"/>
              <a:t>perated</a:t>
            </a:r>
            <a:r>
              <a:rPr lang="en-GB" sz="2400" dirty="0"/>
              <a:t> independently or in collaboration with a telecom provider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6C539B-4873-715C-E75C-16F92EE27627}"/>
              </a:ext>
            </a:extLst>
          </p:cNvPr>
          <p:cNvSpPr txBox="1"/>
          <p:nvPr/>
        </p:nvSpPr>
        <p:spPr>
          <a:xfrm>
            <a:off x="722671" y="1234547"/>
            <a:ext cx="914400" cy="4719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2800" b="1" dirty="0"/>
              <a:t>What</a:t>
            </a:r>
            <a:r>
              <a:rPr lang="en-NL" sz="2800" dirty="0"/>
              <a:t>:</a:t>
            </a:r>
            <a:endParaRPr lang="en-NL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34EF97-07F5-CE6C-CF6D-4C35E16F2432}"/>
              </a:ext>
            </a:extLst>
          </p:cNvPr>
          <p:cNvSpPr txBox="1"/>
          <p:nvPr/>
        </p:nvSpPr>
        <p:spPr>
          <a:xfrm>
            <a:off x="692049" y="4169978"/>
            <a:ext cx="10945416" cy="15823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Improved availability of the access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Enabling </a:t>
            </a:r>
            <a:r>
              <a:rPr lang="en-NL" sz="2400" dirty="0"/>
              <a:t>specific</a:t>
            </a:r>
            <a:r>
              <a:rPr lang="en-GB" sz="2400" dirty="0"/>
              <a:t> use cases:</a:t>
            </a:r>
            <a:r>
              <a:rPr lang="en-NL" sz="2400" dirty="0"/>
              <a:t> critical communications, specific demands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/>
              <a:t>U</a:t>
            </a:r>
            <a:r>
              <a:rPr lang="en-GB" sz="2400" dirty="0"/>
              <a:t>se the SIM to grant access to </a:t>
            </a:r>
            <a:r>
              <a:rPr lang="en-GB" sz="2400" dirty="0" err="1"/>
              <a:t>eduroam</a:t>
            </a:r>
            <a:r>
              <a:rPr lang="en-NL" sz="2400" dirty="0"/>
              <a:t> (couple 5G core to RADIUS)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2400" dirty="0"/>
              <a:t>Data sovereignty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Economical alternative for indoor cellular solutions of public telecom providers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6D567F-A7BB-26BD-BB44-D94A843DCEBA}"/>
              </a:ext>
            </a:extLst>
          </p:cNvPr>
          <p:cNvSpPr txBox="1"/>
          <p:nvPr/>
        </p:nvSpPr>
        <p:spPr>
          <a:xfrm>
            <a:off x="692049" y="3651752"/>
            <a:ext cx="914400" cy="4719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2800" b="1" dirty="0"/>
              <a:t>Why</a:t>
            </a:r>
            <a:r>
              <a:rPr lang="en-NL" sz="2800" dirty="0"/>
              <a:t>:</a:t>
            </a: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203838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6B0E8DD-AD6B-814B-AE3D-FA75285EAA32}"/>
              </a:ext>
            </a:extLst>
          </p:cNvPr>
          <p:cNvGrpSpPr/>
          <p:nvPr/>
        </p:nvGrpSpPr>
        <p:grpSpPr>
          <a:xfrm>
            <a:off x="6840646" y="2310669"/>
            <a:ext cx="5120000" cy="2880000"/>
            <a:chOff x="6840646" y="2310669"/>
            <a:chExt cx="5120000" cy="2880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568909F-9A19-9144-B874-F8BC01624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0646" y="2310669"/>
              <a:ext cx="5120000" cy="2880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3E94B23-E717-A743-8077-2D6679A7C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3488" y="3638550"/>
              <a:ext cx="476250" cy="476250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8680F5-EA53-054B-A067-C56F7FC91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52B8FF-F468-B44F-BC38-C22E082CF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Multi-operator &amp; multi-campus solution for indoor 5G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E8A715-5D12-0D43-8ACA-4A5B46B9404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09759"/>
            <a:ext cx="5119200" cy="2879550"/>
          </a:xfrm>
          <a:prstGeom prst="rect">
            <a:avLst/>
          </a:prstGeom>
        </p:spPr>
      </p:pic>
      <p:sp>
        <p:nvSpPr>
          <p:cNvPr id="10" name="PIJL-RECHTS 42">
            <a:extLst>
              <a:ext uri="{FF2B5EF4-FFF2-40B4-BE49-F238E27FC236}">
                <a16:creationId xmlns:a16="http://schemas.microsoft.com/office/drawing/2014/main" id="{98677FD9-D6C7-4F49-84C6-9074FD6AED8C}"/>
              </a:ext>
            </a:extLst>
          </p:cNvPr>
          <p:cNvSpPr/>
          <p:nvPr/>
        </p:nvSpPr>
        <p:spPr>
          <a:xfrm>
            <a:off x="4962418" y="3361038"/>
            <a:ext cx="1376396" cy="6566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B8541BC-25CB-BC45-BBAB-5A94F5871994}"/>
              </a:ext>
            </a:extLst>
          </p:cNvPr>
          <p:cNvGrpSpPr/>
          <p:nvPr/>
        </p:nvGrpSpPr>
        <p:grpSpPr>
          <a:xfrm>
            <a:off x="6756781" y="2135632"/>
            <a:ext cx="5091897" cy="715677"/>
            <a:chOff x="6756781" y="2135632"/>
            <a:chExt cx="5091897" cy="71567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8D8139B-2361-9F44-9E74-878A6768D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56781" y="2197047"/>
              <a:ext cx="589919" cy="58991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5E87897-924C-0649-B71E-CE0E5D93B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80904" y="2135632"/>
              <a:ext cx="678132" cy="70279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C8BF63E-2746-4A43-A10A-477E8BE74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58759" y="2135632"/>
              <a:ext cx="589919" cy="58991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C02A04B-D993-1342-B9F7-A94B04179D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38732" y="2148518"/>
              <a:ext cx="569111" cy="46355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119F2FA-D6D9-BB45-894A-A6F8025DC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50683" y="2254066"/>
              <a:ext cx="569111" cy="46355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9C67AEE-E389-2B4D-8E84-2D9B166C8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12805" y="2148518"/>
              <a:ext cx="678132" cy="702791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5B0CE68-8B5B-A447-A1A3-DB3240CBFC93}"/>
              </a:ext>
            </a:extLst>
          </p:cNvPr>
          <p:cNvGrpSpPr/>
          <p:nvPr/>
        </p:nvGrpSpPr>
        <p:grpSpPr>
          <a:xfrm>
            <a:off x="701040" y="2037027"/>
            <a:ext cx="3444240" cy="2291133"/>
            <a:chOff x="701040" y="2037027"/>
            <a:chExt cx="3444240" cy="229113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B4BB134-765C-2549-82B2-D9DB512C5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19121" y="2037027"/>
              <a:ext cx="589919" cy="589919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29A0BC3-72A8-2E40-97D9-9C4F3C9EEFB0}"/>
                </a:ext>
              </a:extLst>
            </p:cNvPr>
            <p:cNvCxnSpPr/>
            <p:nvPr/>
          </p:nvCxnSpPr>
          <p:spPr>
            <a:xfrm flipH="1">
              <a:off x="701040" y="2644140"/>
              <a:ext cx="2225040" cy="157734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C6B44CE-4489-8E40-915A-EEB5E38050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00300" y="2659380"/>
              <a:ext cx="518160" cy="14478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D563D87-BA76-8D4A-9CA4-D0EE7EFD242C}"/>
                </a:ext>
              </a:extLst>
            </p:cNvPr>
            <p:cNvCxnSpPr>
              <a:cxnSpLocks/>
            </p:cNvCxnSpPr>
            <p:nvPr/>
          </p:nvCxnSpPr>
          <p:spPr>
            <a:xfrm>
              <a:off x="2933700" y="2667000"/>
              <a:ext cx="1211580" cy="166116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873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F0E4E0-0240-DFAB-AC46-55ADE6D1A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4D3C-7064-4347-94A0-F2074AB9AB5B}" type="datetime1">
              <a:rPr lang="nl-NL" smtClean="0"/>
              <a:t>9-6-2025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E54237-5EC2-DDEE-C971-BDC4300F1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F00AED-09B6-9963-EB03-10F19E6E9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5G and Wi-Fi access networks at a glance</a:t>
            </a:r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541BB7FC-9648-DCBD-B784-BF8C60708E5C}"/>
              </a:ext>
            </a:extLst>
          </p:cNvPr>
          <p:cNvSpPr txBox="1">
            <a:spLocks/>
          </p:cNvSpPr>
          <p:nvPr/>
        </p:nvSpPr>
        <p:spPr>
          <a:xfrm>
            <a:off x="6275637" y="1544638"/>
            <a:ext cx="5016000" cy="4033562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0" i="0" kern="1200" cap="none" baseline="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400" b="1" dirty="0"/>
              <a:t>5G</a:t>
            </a:r>
            <a:endParaRPr lang="en-NL" b="1" dirty="0"/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Uses </a:t>
            </a:r>
            <a:r>
              <a:rPr lang="en-NL" b="1" dirty="0"/>
              <a:t>licensed</a:t>
            </a:r>
            <a:r>
              <a:rPr lang="en-NL" dirty="0"/>
              <a:t> spectrum in 0.7, 0.9, 1.8, 2.1, 2.6, 3.5, 60 GHz; NO interference</a:t>
            </a:r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Includes both access and core facilities</a:t>
            </a:r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Network instructs devices what to do</a:t>
            </a:r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Focus on outdoor usage with a range of 2-10 km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High cost for setup; requires a mobile plan with a data subscription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Authentication : SIM card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Offered </a:t>
            </a:r>
            <a:r>
              <a:rPr lang="en-NL" dirty="0"/>
              <a:t>limited </a:t>
            </a:r>
            <a:r>
              <a:rPr lang="en-GB" dirty="0"/>
              <a:t>operators per country</a:t>
            </a:r>
            <a:br>
              <a:rPr lang="en-GB" dirty="0"/>
            </a:br>
            <a:r>
              <a:rPr lang="en-GB" dirty="0"/>
              <a:t>(Private 5G may change this)</a:t>
            </a:r>
            <a:endParaRPr lang="en-NL" dirty="0"/>
          </a:p>
        </p:txBody>
      </p:sp>
      <p:sp>
        <p:nvSpPr>
          <p:cNvPr id="6" name="Vertical Text Placeholder 2">
            <a:extLst>
              <a:ext uri="{FF2B5EF4-FFF2-40B4-BE49-F238E27FC236}">
                <a16:creationId xmlns:a16="http://schemas.microsoft.com/office/drawing/2014/main" id="{0D2846BB-3CAE-1B50-395E-C36CF6AD8524}"/>
              </a:ext>
            </a:extLst>
          </p:cNvPr>
          <p:cNvSpPr txBox="1">
            <a:spLocks/>
          </p:cNvSpPr>
          <p:nvPr/>
        </p:nvSpPr>
        <p:spPr>
          <a:xfrm>
            <a:off x="540364" y="1544638"/>
            <a:ext cx="5376000" cy="4033562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0" i="0" kern="1200" cap="none" baseline="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b="0" i="0" kern="1200">
                <a:solidFill>
                  <a:srgbClr val="1464C8"/>
                </a:solidFill>
                <a:latin typeface="Roboto" panose="02000000000000000000" pitchFamily="2" charset="0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400" b="1" dirty="0"/>
              <a:t>Wi-Fi</a:t>
            </a:r>
            <a:endParaRPr lang="en-NL" b="1" dirty="0"/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Uses </a:t>
            </a:r>
            <a:r>
              <a:rPr lang="en-NL" b="1" dirty="0"/>
              <a:t>unlicensed</a:t>
            </a:r>
            <a:r>
              <a:rPr lang="en-NL" dirty="0"/>
              <a:t> spectrum in 2.4, 5, 6 GHz; little coordination; expect interference</a:t>
            </a:r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Restricts to an access network facility </a:t>
            </a:r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Client devices decides on all radio actions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Focus on </a:t>
            </a:r>
            <a:r>
              <a:rPr lang="en-GB" dirty="0" err="1"/>
              <a:t>i</a:t>
            </a:r>
            <a:r>
              <a:rPr lang="en-NL" dirty="0"/>
              <a:t>ndoor usage with a range of 100m</a:t>
            </a:r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Easy deployment in homes and offices; eduroam subscription service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</a:t>
            </a:r>
            <a:r>
              <a:rPr lang="en-NL" dirty="0"/>
              <a:t>uthentication: password or username+password</a:t>
            </a:r>
          </a:p>
          <a:p>
            <a:pPr marL="342900" indent="-342900">
              <a:buFont typeface="+mj-lt"/>
              <a:buAutoNum type="arabicPeriod"/>
            </a:pPr>
            <a:r>
              <a:rPr lang="en-NL" dirty="0"/>
              <a:t>Implemented in every home, office and institution</a:t>
            </a:r>
          </a:p>
          <a:p>
            <a:pPr marL="342900" indent="-342900">
              <a:buFont typeface="+mj-lt"/>
              <a:buAutoNum type="alphaUcPeriod"/>
            </a:pP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90139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E1FBC6-AE1E-31F6-635D-0089F8133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4D3C-7064-4347-94A0-F2074AB9AB5B}" type="datetime1">
              <a:rPr lang="nl-NL" smtClean="0"/>
              <a:t>9-6-2025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FED4BB-E2CA-359D-F0C0-11482A5A4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97C617-1D0E-DFEE-0EEA-43A5698D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Private 5G: Current situation &amp; next steps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BA03518-A1FE-6D7B-2345-564222003B3C}"/>
              </a:ext>
            </a:extLst>
          </p:cNvPr>
          <p:cNvSpPr txBox="1">
            <a:spLocks/>
          </p:cNvSpPr>
          <p:nvPr/>
        </p:nvSpPr>
        <p:spPr>
          <a:xfrm>
            <a:off x="521863" y="872921"/>
            <a:ext cx="10752136" cy="5277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2000" b="1" i="0" kern="1200" cap="none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SURF’s private 5G network: operational in </a:t>
            </a:r>
            <a:r>
              <a:rPr lang="en-NL" sz="2400" dirty="0">
                <a:latin typeface="+mj-lt"/>
              </a:rPr>
              <a:t>open source </a:t>
            </a:r>
            <a:r>
              <a:rPr lang="en-US" sz="2400" dirty="0">
                <a:latin typeface="+mj-lt"/>
              </a:rPr>
              <a:t>‘extended lab setting’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Multiple implementations of radio access networks &amp; core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Use the SURF 5G infrastructure to explore: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Possibilities to integrate private and public 5G networks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Using the SIM to authenticate to </a:t>
            </a:r>
            <a:r>
              <a:rPr lang="en-US" sz="2000" dirty="0" err="1">
                <a:latin typeface="+mj-lt"/>
              </a:rPr>
              <a:t>eduroam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253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31AC00-6A72-60A2-2C6D-0C3EFF394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4D3C-7064-4347-94A0-F2074AB9AB5B}" type="datetime1">
              <a:rPr lang="nl-NL" smtClean="0"/>
              <a:t>9-6-2025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6C97B0-E21E-C68E-00E7-631B17730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CE30D9-4803-CA75-AF76-E2F62A205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RAN sharing with telecom providers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2712B7F-8747-6422-251A-39FDD26B084D}"/>
              </a:ext>
            </a:extLst>
          </p:cNvPr>
          <p:cNvSpPr txBox="1">
            <a:spLocks/>
          </p:cNvSpPr>
          <p:nvPr/>
        </p:nvSpPr>
        <p:spPr>
          <a:xfrm>
            <a:off x="521863" y="872921"/>
            <a:ext cx="10752136" cy="5277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20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2000" b="1" i="0" kern="1200" cap="none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latin typeface="+mj-lt"/>
              </a:rPr>
              <a:t>Key challenges: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</a:rPr>
              <a:t>Radio Resource Management and Orchestration </a:t>
            </a:r>
            <a:br>
              <a:rPr lang="en-GB" sz="1800" dirty="0">
                <a:latin typeface="+mj-lt"/>
              </a:rPr>
            </a:br>
            <a:r>
              <a:rPr lang="en-GB" sz="1800" b="0" dirty="0"/>
              <a:t>How to manage radio resources (e.g., spectrum, power, scheduling) across multiple administrative domains</a:t>
            </a:r>
            <a:endParaRPr lang="en-NL" sz="18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</a:rPr>
              <a:t>Coordination between different domains to ensure fairness, security, and performance</a:t>
            </a:r>
          </a:p>
          <a:p>
            <a:endParaRPr lang="en-NL" dirty="0">
              <a:latin typeface="+mj-lt"/>
            </a:endParaRPr>
          </a:p>
          <a:p>
            <a:r>
              <a:rPr lang="en-NL" b="1" dirty="0">
                <a:latin typeface="+mj-lt"/>
              </a:rPr>
              <a:t>Considerations</a:t>
            </a:r>
            <a:r>
              <a:rPr lang="en-NL" dirty="0">
                <a:latin typeface="+mj-lt"/>
              </a:rPr>
              <a:t>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NL" sz="1800" dirty="0">
                <a:latin typeface="+mj-lt"/>
              </a:rPr>
              <a:t>RAN slicing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NL" sz="1800" b="0" dirty="0"/>
              <a:t>Spectrum sharing, </a:t>
            </a:r>
            <a:r>
              <a:rPr lang="en-GB" sz="1800" b="0" dirty="0"/>
              <a:t>dynamic resource adaptation</a:t>
            </a:r>
            <a:r>
              <a:rPr lang="en-NL" sz="1800" b="0" dirty="0"/>
              <a:t>, use slices for sep</a:t>
            </a:r>
            <a:r>
              <a:rPr lang="en-GB" sz="1800" b="0" dirty="0"/>
              <a:t>a</a:t>
            </a:r>
            <a:r>
              <a:rPr lang="en-NL" sz="1800" b="0" dirty="0"/>
              <a:t>rate adminstrative domains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</a:rPr>
              <a:t>Sharing</a:t>
            </a:r>
            <a:r>
              <a:rPr lang="en-NL" sz="1800" dirty="0">
                <a:latin typeface="+mj-lt"/>
              </a:rPr>
              <a:t> of v</a:t>
            </a:r>
            <a:r>
              <a:rPr lang="en-GB" sz="1800" dirty="0" err="1">
                <a:latin typeface="+mj-lt"/>
              </a:rPr>
              <a:t>irtual</a:t>
            </a:r>
            <a:r>
              <a:rPr lang="en-GB" sz="1800" dirty="0">
                <a:latin typeface="+mj-lt"/>
              </a:rPr>
              <a:t> network and compute functions in the RAN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b="0" dirty="0"/>
              <a:t>Apply multi-tenant containerization technologies in the RAN to separate administrative domains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b="0" dirty="0"/>
              <a:t>Abstract virtualized RAN services and offer to each domain via a set of APIs or orchestrated service offerings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</a:rPr>
              <a:t>Edge computing and local breakout for each domain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</a:rPr>
              <a:t>Solution depends on desired level of isolation, operational flexibility, and cost-efficiency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75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86DFA0-9468-E54D-DED3-0983AD901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4D3C-7064-4347-94A0-F2074AB9AB5B}" type="datetime1">
              <a:rPr lang="nl-NL" smtClean="0"/>
              <a:t>9-6-2025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DFD24A-AD2C-15E7-EF98-734D17447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F2F92A-E81B-8C0A-C480-0CB4EB22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Screenshot of phone connected to SURF’s 5G network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9CDC99-7F73-27E2-DC34-03743B1C3658}"/>
              </a:ext>
            </a:extLst>
          </p:cNvPr>
          <p:cNvGrpSpPr/>
          <p:nvPr/>
        </p:nvGrpSpPr>
        <p:grpSpPr>
          <a:xfrm>
            <a:off x="537625" y="1017102"/>
            <a:ext cx="2296324" cy="5102942"/>
            <a:chOff x="717198" y="754934"/>
            <a:chExt cx="2296324" cy="5102942"/>
          </a:xfrm>
        </p:grpSpPr>
        <p:pic>
          <p:nvPicPr>
            <p:cNvPr id="6" name="Picture 5" descr="A screenshot of a phone&#10;&#10;AI-generated content may be incorrect.">
              <a:extLst>
                <a:ext uri="{FF2B5EF4-FFF2-40B4-BE49-F238E27FC236}">
                  <a16:creationId xmlns:a16="http://schemas.microsoft.com/office/drawing/2014/main" id="{DA126F4D-C3B9-49F3-8F47-9F336E0E1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198" y="754934"/>
              <a:ext cx="2296324" cy="510294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D6FCF12-28E3-C67C-436B-C821B1D339B8}"/>
                </a:ext>
              </a:extLst>
            </p:cNvPr>
            <p:cNvSpPr/>
            <p:nvPr/>
          </p:nvSpPr>
          <p:spPr>
            <a:xfrm>
              <a:off x="717198" y="2271251"/>
              <a:ext cx="1214841" cy="427704"/>
            </a:xfrm>
            <a:prstGeom prst="rect">
              <a:avLst/>
            </a:prstGeom>
            <a:noFill/>
            <a:ln w="571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NL" sz="1600" dirty="0" err="1">
                <a:noFill/>
              </a:endParaRPr>
            </a:p>
          </p:txBody>
        </p:sp>
      </p:grpSp>
      <p:pic>
        <p:nvPicPr>
          <p:cNvPr id="14" name="Picture 13" descr="A screenshot of a phone&#10;&#10;AI-generated content may be incorrect.">
            <a:extLst>
              <a:ext uri="{FF2B5EF4-FFF2-40B4-BE49-F238E27FC236}">
                <a16:creationId xmlns:a16="http://schemas.microsoft.com/office/drawing/2014/main" id="{812C58AA-9323-52D4-E115-4EBCD89B4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142" y="1100357"/>
            <a:ext cx="2095779" cy="465728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1297E825-4AAE-3D9E-F79F-143067E3A0A2}"/>
              </a:ext>
            </a:extLst>
          </p:cNvPr>
          <p:cNvGrpSpPr/>
          <p:nvPr/>
        </p:nvGrpSpPr>
        <p:grpSpPr>
          <a:xfrm>
            <a:off x="4778418" y="887669"/>
            <a:ext cx="2508702" cy="5574894"/>
            <a:chOff x="4778418" y="887669"/>
            <a:chExt cx="2508702" cy="5574894"/>
          </a:xfrm>
        </p:grpSpPr>
        <p:pic>
          <p:nvPicPr>
            <p:cNvPr id="17" name="Picture 16" descr="A screenshot of a phone&#10;&#10;AI-generated content may be incorrect.">
              <a:extLst>
                <a:ext uri="{FF2B5EF4-FFF2-40B4-BE49-F238E27FC236}">
                  <a16:creationId xmlns:a16="http://schemas.microsoft.com/office/drawing/2014/main" id="{293C04CC-C8DB-9C69-1996-A5DA139C1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8418" y="887669"/>
              <a:ext cx="2508702" cy="557489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33AF860-4026-8AB2-5C44-5373B0797A7E}"/>
                </a:ext>
              </a:extLst>
            </p:cNvPr>
            <p:cNvSpPr/>
            <p:nvPr/>
          </p:nvSpPr>
          <p:spPr>
            <a:xfrm>
              <a:off x="4852147" y="2654710"/>
              <a:ext cx="295040" cy="26546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NL" sz="1600" dirty="0" err="1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6DB6EBA-5C9E-0EF5-3F85-5859F67F0311}"/>
                </a:ext>
              </a:extLst>
            </p:cNvPr>
            <p:cNvSpPr/>
            <p:nvPr/>
          </p:nvSpPr>
          <p:spPr>
            <a:xfrm>
              <a:off x="5161935" y="2654351"/>
              <a:ext cx="295040" cy="265468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NL" sz="1600" dirty="0" err="1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80A3235-6EE5-2371-280F-10E416C38230}"/>
              </a:ext>
            </a:extLst>
          </p:cNvPr>
          <p:cNvGrpSpPr/>
          <p:nvPr/>
        </p:nvGrpSpPr>
        <p:grpSpPr>
          <a:xfrm>
            <a:off x="3872304" y="1578074"/>
            <a:ext cx="4491506" cy="3907883"/>
            <a:chOff x="3872304" y="1578074"/>
            <a:chExt cx="4491506" cy="390788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12C33C6-AB28-95A5-EDCF-B6AEC13D1F8C}"/>
                </a:ext>
              </a:extLst>
            </p:cNvPr>
            <p:cNvSpPr txBox="1"/>
            <p:nvPr/>
          </p:nvSpPr>
          <p:spPr>
            <a:xfrm>
              <a:off x="3872304" y="1578074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600" dirty="0"/>
                <a:t>M</a:t>
              </a:r>
              <a:r>
                <a:rPr lang="en-NL" sz="1600" dirty="0"/>
                <a:t>obile </a:t>
              </a:r>
            </a:p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NL" sz="1600" dirty="0"/>
                <a:t>country </a:t>
              </a:r>
            </a:p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NL" sz="1600" dirty="0"/>
                <a:t>code NL</a:t>
              </a:r>
            </a:p>
          </p:txBody>
        </p:sp>
        <p:cxnSp>
          <p:nvCxnSpPr>
            <p:cNvPr id="25" name="Elbow Connector 24">
              <a:extLst>
                <a:ext uri="{FF2B5EF4-FFF2-40B4-BE49-F238E27FC236}">
                  <a16:creationId xmlns:a16="http://schemas.microsoft.com/office/drawing/2014/main" id="{849177CD-3E45-2307-812B-49295AC05734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 rot="16200000" flipH="1">
              <a:off x="4406656" y="2415322"/>
              <a:ext cx="294611" cy="448914"/>
            </a:xfrm>
            <a:prstGeom prst="bentConnector2">
              <a:avLst/>
            </a:prstGeom>
            <a:ln w="12700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7F7BFD5-12F5-DCC5-9368-E423B0D71CE5}"/>
                </a:ext>
              </a:extLst>
            </p:cNvPr>
            <p:cNvSpPr txBox="1"/>
            <p:nvPr/>
          </p:nvSpPr>
          <p:spPr>
            <a:xfrm>
              <a:off x="6672241" y="1725379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600" dirty="0"/>
                <a:t>M</a:t>
              </a:r>
              <a:r>
                <a:rPr lang="en-NL" sz="1600" dirty="0"/>
                <a:t>obile </a:t>
              </a:r>
            </a:p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NL" sz="1600" dirty="0"/>
                <a:t>network</a:t>
              </a:r>
            </a:p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NL" sz="1600" dirty="0"/>
                <a:t>code SURF</a:t>
              </a:r>
            </a:p>
          </p:txBody>
        </p:sp>
        <p:cxnSp>
          <p:nvCxnSpPr>
            <p:cNvPr id="29" name="Elbow Connector 28">
              <a:extLst>
                <a:ext uri="{FF2B5EF4-FFF2-40B4-BE49-F238E27FC236}">
                  <a16:creationId xmlns:a16="http://schemas.microsoft.com/office/drawing/2014/main" id="{3A24FF82-7BE0-8C8F-301D-B9169B5981D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530704" y="2182579"/>
              <a:ext cx="1106809" cy="471772"/>
            </a:xfrm>
            <a:prstGeom prst="bentConnector3">
              <a:avLst>
                <a:gd name="adj1" fmla="val 50000"/>
              </a:avLst>
            </a:prstGeom>
            <a:ln w="12700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30F7AA3-75A7-8AEC-7EE0-C901CA130520}"/>
                </a:ext>
              </a:extLst>
            </p:cNvPr>
            <p:cNvCxnSpPr/>
            <p:nvPr/>
          </p:nvCxnSpPr>
          <p:spPr>
            <a:xfrm flipV="1">
              <a:off x="5899355" y="2919819"/>
              <a:ext cx="0" cy="1401458"/>
            </a:xfrm>
            <a:prstGeom prst="straightConnector1">
              <a:avLst/>
            </a:prstGeom>
            <a:ln w="12700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5EA75D5-5576-660E-6454-D72627D3913C}"/>
                </a:ext>
              </a:extLst>
            </p:cNvPr>
            <p:cNvSpPr txBox="1"/>
            <p:nvPr/>
          </p:nvSpPr>
          <p:spPr>
            <a:xfrm>
              <a:off x="5855110" y="4350858"/>
              <a:ext cx="2508700" cy="471773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NL" sz="1600" dirty="0"/>
                <a:t>Private frequency used for 5G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20E5BA9-89C8-ED3B-46B0-19B68EE9A5C4}"/>
                </a:ext>
              </a:extLst>
            </p:cNvPr>
            <p:cNvSpPr txBox="1"/>
            <p:nvPr/>
          </p:nvSpPr>
          <p:spPr>
            <a:xfrm>
              <a:off x="3892837" y="5014184"/>
              <a:ext cx="2508700" cy="471773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600" dirty="0"/>
                <a:t>S</a:t>
              </a:r>
              <a:r>
                <a:rPr lang="en-NL" sz="1600" dirty="0"/>
                <a:t>tand alone 5G (no 4G legacy)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F20E49C-B5CB-3DCA-1608-21C564A87584}"/>
                </a:ext>
              </a:extLst>
            </p:cNvPr>
            <p:cNvCxnSpPr/>
            <p:nvPr/>
          </p:nvCxnSpPr>
          <p:spPr>
            <a:xfrm flipV="1">
              <a:off x="5633885" y="2905071"/>
              <a:ext cx="0" cy="2065136"/>
            </a:xfrm>
            <a:prstGeom prst="straightConnector1">
              <a:avLst/>
            </a:prstGeom>
            <a:ln w="12700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ight Brace 39">
              <a:extLst>
                <a:ext uri="{FF2B5EF4-FFF2-40B4-BE49-F238E27FC236}">
                  <a16:creationId xmlns:a16="http://schemas.microsoft.com/office/drawing/2014/main" id="{97005B35-EF4C-A14B-844D-AD802F9A4708}"/>
                </a:ext>
              </a:extLst>
            </p:cNvPr>
            <p:cNvSpPr/>
            <p:nvPr/>
          </p:nvSpPr>
          <p:spPr>
            <a:xfrm>
              <a:off x="7129441" y="2905071"/>
              <a:ext cx="45719" cy="622557"/>
            </a:xfrm>
            <a:prstGeom prst="rightBrace">
              <a:avLst/>
            </a:prstGeom>
            <a:ln w="127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ECD7B25-8049-5470-4BB3-A7655EC8573E}"/>
              </a:ext>
            </a:extLst>
          </p:cNvPr>
          <p:cNvSpPr txBox="1"/>
          <p:nvPr/>
        </p:nvSpPr>
        <p:spPr>
          <a:xfrm>
            <a:off x="7278339" y="3096800"/>
            <a:ext cx="2508700" cy="4717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5G radio details</a:t>
            </a: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224105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EN) SURF.potx" id="{7041D33A-53D9-4D2B-BC9A-C782EBA45687}" vid="{6F92927F-993D-451A-991E-3964DFEA705F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(EN) SURF</Template>
  <TotalTime>2668</TotalTime>
  <Words>1040</Words>
  <Application>Microsoft Office PowerPoint</Application>
  <PresentationFormat>Widescreen</PresentationFormat>
  <Paragraphs>168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Segoe UI Light</vt:lpstr>
      <vt:lpstr>Times New Roman</vt:lpstr>
      <vt:lpstr>SURF</vt:lpstr>
      <vt:lpstr>PowerPoint Presentation</vt:lpstr>
      <vt:lpstr>Spin-offs talk @ mobility day</vt:lpstr>
      <vt:lpstr>Title slide</vt:lpstr>
      <vt:lpstr>What is private 5G? And why should NRENs care?</vt:lpstr>
      <vt:lpstr>Multi-operator &amp; multi-campus solution for indoor 5G</vt:lpstr>
      <vt:lpstr>5G and Wi-Fi access networks at a glance</vt:lpstr>
      <vt:lpstr>Private 5G: Current situation &amp; next steps</vt:lpstr>
      <vt:lpstr>RAN sharing with telecom providers</vt:lpstr>
      <vt:lpstr>Screenshot of phone connected to SURF’s 5G network</vt:lpstr>
      <vt:lpstr>eVA</vt:lpstr>
      <vt:lpstr>iotroam </vt:lpstr>
      <vt:lpstr>iotroam</vt:lpstr>
      <vt:lpstr>Fast growth…</vt:lpstr>
      <vt:lpstr>But… what with sensors without wifi?</vt:lpstr>
      <vt:lpstr>LoRaWAN + SURF Research Cloud</vt:lpstr>
      <vt:lpstr>Govroam NL </vt:lpstr>
      <vt:lpstr>SURFwireless: a success story leading to disruptive innovation?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Maurice van den Akker</dc:creator>
  <cp:keywords/>
  <dc:description>_x000d_
Template version 2.1 - 9 November 2018</dc:description>
  <cp:lastModifiedBy>Maurice van den Akker</cp:lastModifiedBy>
  <cp:revision>3</cp:revision>
  <dcterms:created xsi:type="dcterms:W3CDTF">2022-06-03T09:24:12Z</dcterms:created>
  <dcterms:modified xsi:type="dcterms:W3CDTF">2025-06-09T14:07:45Z</dcterms:modified>
  <cp:category/>
</cp:coreProperties>
</file>